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photoAlbum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98F94-4C29-D98B-1992-F52FB2603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504050-A994-DBB7-3836-5C80DABD0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011DB3-2A22-69A4-1134-7A12A805F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7689-38F8-4BE2-ACBF-58CBBD651BC9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0A8F84-D905-4CED-1D5B-E9F7D7E2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812D8C-1FA2-7983-A3CD-1B127CF9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F0FB-93A9-4054-A6BF-512D11EC0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99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76FA7-C8E3-8193-ABB5-EF7F59F53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878AEA-7481-875C-F74F-8A8EF29B8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1990EB-A286-9E1B-7B54-52493515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7689-38F8-4BE2-ACBF-58CBBD651BC9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8D089B-153A-6527-55DC-D2715A1F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A322E2-BF5D-449B-250C-199F6247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F0FB-93A9-4054-A6BF-512D11EC0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40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03863F4-C523-C8EC-0206-182C50C4E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D648E7-4158-3C31-2CF2-227CE719A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36E78F-85D4-AE8D-7F53-83F6CAE6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7689-38F8-4BE2-ACBF-58CBBD651BC9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AC5C4B-134E-B7A9-3E80-E1658468E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DCB01A-4C84-8F03-4F40-C3104E92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F0FB-93A9-4054-A6BF-512D11EC0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14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0376F-922F-53CD-345F-1F306C62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3C9EE9-6DF7-1A8F-091D-313E81C69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CB0CF1-BD0D-087D-08E0-B2F0AD33A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7689-38F8-4BE2-ACBF-58CBBD651BC9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341080-6F92-885C-108F-6CA48A78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CD7DC4-0810-285B-B6FE-BF741AEE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F0FB-93A9-4054-A6BF-512D11EC0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42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D11EC-0311-D3E7-C886-6F1092F36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5AFD9F-428D-83CE-BA5A-CF6FE7673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015D3E-1D78-A529-9801-076AA687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7689-38F8-4BE2-ACBF-58CBBD651BC9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6E549C-4AB3-6594-6B98-BA38666C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28304F-BD38-1F03-83B0-F6478C3C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F0FB-93A9-4054-A6BF-512D11EC0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86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11B408-15AB-DF9D-CB99-AB778397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84C991-2DB0-C742-1080-ED1639A12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769EE6-A34B-DCD8-8A81-7E9153266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E29CC8-361C-5A44-4D9A-A1208790C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7689-38F8-4BE2-ACBF-58CBBD651BC9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FC7CC3-E79A-79F9-9FF6-B3BB63D29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5941F3-BEE6-F1E0-EBE8-831675B1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F0FB-93A9-4054-A6BF-512D11EC0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39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920890-8CD1-24C1-06B3-6C3A63B0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B44AA5-8A23-42A5-5707-89D365ECB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EF11BC-B210-6091-0D04-A313A8B77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BA5A696-4635-936B-ED57-A2E27213B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D47E93E-A75A-9127-F0AD-7A9353DB5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C669C15-087E-C7C4-8CFE-9A54C08E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7689-38F8-4BE2-ACBF-58CBBD651BC9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655DBA7-EDC1-AD87-3F3A-063F5CA5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E85D91F-64D9-511A-E7E1-2BB7F708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F0FB-93A9-4054-A6BF-512D11EC0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52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B0DDC-D124-E1F8-404E-6826500CC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91CC36E-F95E-52FD-E4DA-BF259E5A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7689-38F8-4BE2-ACBF-58CBBD651BC9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EB2B853-2971-9D44-9136-5D5D2BDB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C06D968-018A-2969-3F09-F3DB4F0B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F0FB-93A9-4054-A6BF-512D11EC0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19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90571E-34F5-D1A4-D23C-82BE6EB7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7689-38F8-4BE2-ACBF-58CBBD651BC9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7FF1364-9BD0-03A7-735B-D447E3F4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18250C-F20F-59F6-AD32-0C8162EB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F0FB-93A9-4054-A6BF-512D11EC0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94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EB45B-1807-05DD-8919-3463A20E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9A1AEC-F250-9D5E-0E7F-E3B0D503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EB641DC-090D-A3F8-0EC9-CE3BF2D01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01FB04-9516-9243-3AA0-CC57C75DE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7689-38F8-4BE2-ACBF-58CBBD651BC9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93B635-7A8E-C9A7-599E-83FCE9A1F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7DB71D-C371-B1D5-0A49-27CBB2B9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F0FB-93A9-4054-A6BF-512D11EC0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95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166AF7-894F-8DA9-D9C8-84DCC0698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126E882-6315-005E-23CA-52A409466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EEE10E-E260-40D9-9091-618E03BE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8DA29A-7840-DACE-220F-B8B7819E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7689-38F8-4BE2-ACBF-58CBBD651BC9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8667C8-9C32-A295-C0A7-D0AD0E046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F13292-5A80-2E55-7335-373F7CB15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F0FB-93A9-4054-A6BF-512D11EC0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80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DFAE6-4E37-400B-088C-265295E7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003F79-54F7-5349-D705-891530218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D279B4-97B7-00D4-A029-959BE6F04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207689-38F8-4BE2-ACBF-58CBBD651BC9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668F58-C39A-F0DC-A97B-050F55440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34BA82-6C72-F514-30F9-1B70F3315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49F0FB-93A9-4054-A6BF-512D11EC0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98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B6C0E-8AE7-1173-E719-A170ED441D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Внешний курс. Блок 1: Безопасность в сети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3B593E-63E2-C0CD-5DA6-52B4B9B61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Кирилл Воинов</a:t>
            </a:r>
          </a:p>
        </p:txBody>
      </p:sp>
    </p:spTree>
    <p:extLst>
      <p:ext uri="{BB962C8B-B14F-4D97-AF65-F5344CB8AC3E}">
        <p14:creationId xmlns:p14="http://schemas.microsoft.com/office/powerpoint/2010/main" val="167864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9">
            <a:extLst>
              <a:ext uri="{FF2B5EF4-FFF2-40B4-BE49-F238E27FC236}">
                <a16:creationId xmlns:a16="http://schemas.microsoft.com/office/drawing/2014/main" id="{056EC311-3D41-865F-1115-13BB7B71B2B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"/>
            <a:ext cx="1219200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81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10">
            <a:extLst>
              <a:ext uri="{FF2B5EF4-FFF2-40B4-BE49-F238E27FC236}">
                <a16:creationId xmlns:a16="http://schemas.microsoft.com/office/drawing/2014/main" id="{49A393A2-6F5B-AF29-D7A3-C3F80444648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50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11">
            <a:extLst>
              <a:ext uri="{FF2B5EF4-FFF2-40B4-BE49-F238E27FC236}">
                <a16:creationId xmlns:a16="http://schemas.microsoft.com/office/drawing/2014/main" id="{10A1B554-A75B-4926-63DD-E80C99857A1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725"/>
            <a:ext cx="121920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45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12">
            <a:extLst>
              <a:ext uri="{FF2B5EF4-FFF2-40B4-BE49-F238E27FC236}">
                <a16:creationId xmlns:a16="http://schemas.microsoft.com/office/drawing/2014/main" id="{54114B3C-94EE-1DC1-B853-2AE9198FD42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6438"/>
            <a:ext cx="12192000" cy="544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78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13">
            <a:extLst>
              <a:ext uri="{FF2B5EF4-FFF2-40B4-BE49-F238E27FC236}">
                <a16:creationId xmlns:a16="http://schemas.microsoft.com/office/drawing/2014/main" id="{74F0B5D1-F974-53B8-3809-CAA11128418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9450"/>
            <a:ext cx="12192000" cy="549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7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14">
            <a:extLst>
              <a:ext uri="{FF2B5EF4-FFF2-40B4-BE49-F238E27FC236}">
                <a16:creationId xmlns:a16="http://schemas.microsoft.com/office/drawing/2014/main" id="{90DE43DE-E18E-9F0B-0271-1984F1412DB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425"/>
            <a:ext cx="12192000" cy="564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86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15">
            <a:extLst>
              <a:ext uri="{FF2B5EF4-FFF2-40B4-BE49-F238E27FC236}">
                <a16:creationId xmlns:a16="http://schemas.microsoft.com/office/drawing/2014/main" id="{5F18A62D-B28B-C56E-32C9-06B09821CB6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850"/>
            <a:ext cx="12192000" cy="646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53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16">
            <a:extLst>
              <a:ext uri="{FF2B5EF4-FFF2-40B4-BE49-F238E27FC236}">
                <a16:creationId xmlns:a16="http://schemas.microsoft.com/office/drawing/2014/main" id="{E83D939E-D13D-33F3-B5C4-B5B3847E8FE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688"/>
            <a:ext cx="12192000" cy="576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60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17">
            <a:extLst>
              <a:ext uri="{FF2B5EF4-FFF2-40B4-BE49-F238E27FC236}">
                <a16:creationId xmlns:a16="http://schemas.microsoft.com/office/drawing/2014/main" id="{304E285C-76E2-F607-A588-94BADB3F616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575"/>
            <a:ext cx="12192000" cy="55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72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18">
            <a:extLst>
              <a:ext uri="{FF2B5EF4-FFF2-40B4-BE49-F238E27FC236}">
                <a16:creationId xmlns:a16="http://schemas.microsoft.com/office/drawing/2014/main" id="{FA9EE713-5B85-18BF-338B-C905C5D9436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188"/>
            <a:ext cx="12192000" cy="588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1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1">
            <a:extLst>
              <a:ext uri="{FF2B5EF4-FFF2-40B4-BE49-F238E27FC236}">
                <a16:creationId xmlns:a16="http://schemas.microsoft.com/office/drawing/2014/main" id="{991C9F1B-D498-6D51-3074-6AC794B3AB8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8" y="0"/>
            <a:ext cx="12009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10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19">
            <a:extLst>
              <a:ext uri="{FF2B5EF4-FFF2-40B4-BE49-F238E27FC236}">
                <a16:creationId xmlns:a16="http://schemas.microsoft.com/office/drawing/2014/main" id="{0484C732-9B04-BAB2-676E-2C5F3656E36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488"/>
            <a:ext cx="12192000" cy="591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3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20">
            <a:extLst>
              <a:ext uri="{FF2B5EF4-FFF2-40B4-BE49-F238E27FC236}">
                <a16:creationId xmlns:a16="http://schemas.microsoft.com/office/drawing/2014/main" id="{48CFCFB5-CF35-3C9D-01D7-2C0339566FB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388"/>
            <a:ext cx="12192000" cy="598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75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21">
            <a:extLst>
              <a:ext uri="{FF2B5EF4-FFF2-40B4-BE49-F238E27FC236}">
                <a16:creationId xmlns:a16="http://schemas.microsoft.com/office/drawing/2014/main" id="{15664C06-9CEF-F2F9-97EB-09645625809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14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22">
            <a:extLst>
              <a:ext uri="{FF2B5EF4-FFF2-40B4-BE49-F238E27FC236}">
                <a16:creationId xmlns:a16="http://schemas.microsoft.com/office/drawing/2014/main" id="{16A95ACE-59D6-E430-DE7B-5AD59E2EEA1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3100"/>
            <a:ext cx="121920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9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2">
            <a:extLst>
              <a:ext uri="{FF2B5EF4-FFF2-40B4-BE49-F238E27FC236}">
                <a16:creationId xmlns:a16="http://schemas.microsoft.com/office/drawing/2014/main" id="{028A1BFE-22D9-E442-21FB-F4D3A862468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950"/>
            <a:ext cx="12192000" cy="562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6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3">
            <a:extLst>
              <a:ext uri="{FF2B5EF4-FFF2-40B4-BE49-F238E27FC236}">
                <a16:creationId xmlns:a16="http://schemas.microsoft.com/office/drawing/2014/main" id="{BA7DFA5A-F208-7C66-438D-6A5CAC937C2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375"/>
            <a:ext cx="12192000" cy="593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2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4">
            <a:extLst>
              <a:ext uri="{FF2B5EF4-FFF2-40B4-BE49-F238E27FC236}">
                <a16:creationId xmlns:a16="http://schemas.microsoft.com/office/drawing/2014/main" id="{BD9B6C85-1C2D-0B29-9F37-6DA35B01C05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75"/>
            <a:ext cx="1219200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5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5">
            <a:extLst>
              <a:ext uri="{FF2B5EF4-FFF2-40B4-BE49-F238E27FC236}">
                <a16:creationId xmlns:a16="http://schemas.microsoft.com/office/drawing/2014/main" id="{99E7571D-4C10-463C-BF70-A02C878A037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625"/>
            <a:ext cx="12192000" cy="574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2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6">
            <a:extLst>
              <a:ext uri="{FF2B5EF4-FFF2-40B4-BE49-F238E27FC236}">
                <a16:creationId xmlns:a16="http://schemas.microsoft.com/office/drawing/2014/main" id="{CFB92377-6A92-97DA-8ABA-60AB8253128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1838"/>
            <a:ext cx="12192000" cy="539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73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7">
            <a:extLst>
              <a:ext uri="{FF2B5EF4-FFF2-40B4-BE49-F238E27FC236}">
                <a16:creationId xmlns:a16="http://schemas.microsoft.com/office/drawing/2014/main" id="{244B3AFD-E108-0684-5855-4FC44366498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375"/>
            <a:ext cx="12192000" cy="593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48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8">
            <a:extLst>
              <a:ext uri="{FF2B5EF4-FFF2-40B4-BE49-F238E27FC236}">
                <a16:creationId xmlns:a16="http://schemas.microsoft.com/office/drawing/2014/main" id="{68EF63B9-F79D-D219-0209-5CB448B85A9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302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11</Words>
  <Application>Microsoft Office PowerPoint</Application>
  <PresentationFormat>Широкоэкранный</PresentationFormat>
  <Paragraphs>2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Тема Office</vt:lpstr>
      <vt:lpstr>Внешний курс. Блок 1: Безопасность в сети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Kirill Voinov</dc:creator>
  <cp:lastModifiedBy>Kirill Voinov</cp:lastModifiedBy>
  <cp:revision>1</cp:revision>
  <dcterms:created xsi:type="dcterms:W3CDTF">2025-05-16T18:45:15Z</dcterms:created>
  <dcterms:modified xsi:type="dcterms:W3CDTF">2025-05-17T09:50:42Z</dcterms:modified>
</cp:coreProperties>
</file>