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5BC4C-4AC1-3812-4255-6AD31EBCE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B266B0-9F39-58F1-6D6B-78F5741DE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E1B2B5-5E10-164A-971A-63B4EED4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A4B5D6-9C30-F276-9024-917489B34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99EC7B-650A-C203-688D-1A5A3051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769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679F1-D316-5CCC-65B7-CF2DF4183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16CB6E-59BA-CFCD-CC53-C6EE073DF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446EB6-4AEE-ADBA-3585-99E08F171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A6C94A-7E7E-5A81-90AF-6CBF6AF9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71AEB-90A4-9058-DCA7-D9ACEC49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186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1E40E4-4D72-8FE4-DA30-8E180A975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45D66F-4373-30ED-8B95-93099DC9B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7A0719-865C-C7C1-4809-5D0FE65C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B3FB27-826D-6B09-C25E-6B2D0D3A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171532-0853-2F0E-3B69-366F9B8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42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6ECF5-8845-85BE-CE4D-5BA245494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DB361B-2623-ADAC-0FAA-CD9A1C0E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EBDD1B-4D9B-5EEF-B750-2E6EF5B8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5E03FD-1450-4865-EDE1-34DB9213C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FED371-D618-72F3-D0AF-B162F019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466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A1F95F-3A53-7B37-AB2C-278049419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D7704D-A931-AEC9-8397-5F5D98BCA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4E071D-965C-ABC9-31C6-D3B8205A3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001B62-4F30-9B87-B7D9-08B978507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13C90A-8DDA-C4F6-258A-ADB956B1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33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932CCC-39B5-4397-01BB-97DF179FA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DFAAA-B63E-EAD8-ACA7-8609EF9FC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3EDA1B-F7C2-BC47-D40E-91AA8B399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FAE686D-F86E-916C-354E-03E7238C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D5549C2-45C8-DCB5-3B42-CB1654AAE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E4DB8B-133F-27B7-8EFF-945258A24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4560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95FC1-6B27-A67D-FEA5-46B44E037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A0C35D6-BD3F-194E-E28F-C564AAEC6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CCA9AF-2C23-276D-8C05-DFEC1C6C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885578-CE3A-D0E0-6F4C-A5486D50F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845DC1-68DC-E71F-D476-8B54680BA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C29B052-7F4B-6F51-5A8B-31152FA72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C6DEEB-E89A-F60C-B731-81DB1289E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0E98E69-ACE9-29D6-54DA-8ACDB605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4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8E2D1-2C0B-5EB4-25CF-FBEA968C0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AFA4E9E-AA0E-B3CA-F548-4BCEFA47B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86A87ED-1F7A-AB3B-3F74-912232603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AE1FA8-47D1-C402-DBA4-44998670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142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138278A-238F-5EEE-3F2B-A678E537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CEFEF95-8D73-1E7B-13B9-A5510ADA9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9C51C0-585C-7F62-6469-EC9BE177B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064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52A17A-76B3-868B-9491-EFBFBB285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246E1-9421-B4A2-1933-4FEAF37E6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C29FF3-EF40-7329-080E-6621A7788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8ACFF3-0271-7229-FD1E-02B8B990F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ADAAF9-AD69-0C8B-AE69-940BFE869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4FFBB1-B79B-6346-41A0-5C74DABD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7416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C0A3E-3499-B4C0-A82F-C01A859D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FCF47AB-943B-B1E2-F8CC-C1CABDE5F7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A39DF5-F784-39DA-231D-48337DE3F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3914BF-21A4-F690-0B47-F16F7383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175034-070B-2A20-AE67-734733647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8B38E-3441-725D-F2CF-5FF251BB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691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160C39-DD9D-D305-9C67-E0B368DDC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354356-42D9-E531-5628-B6F4245E4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266AEF-B576-43D8-186F-D8FB2E644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5A271-2E19-4D8C-B877-6449756DA593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B42380-E71E-20C2-8CEB-E8D5CD641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4CE29-B9E8-18AF-3016-93FD14DBB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87A943-A59B-4C4F-AEAC-32D1490D5C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7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42BDC-D47B-A862-038D-3E6C67DD8B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Внешний курс. Блок 3: Криптография на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B327B-347C-F407-4698-516A6BCBEE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Воинов Кирилл</a:t>
            </a:r>
          </a:p>
        </p:txBody>
      </p:sp>
    </p:spTree>
    <p:extLst>
      <p:ext uri="{BB962C8B-B14F-4D97-AF65-F5344CB8AC3E}">
        <p14:creationId xmlns:p14="http://schemas.microsoft.com/office/powerpoint/2010/main" val="1061488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9">
            <a:extLst>
              <a:ext uri="{FF2B5EF4-FFF2-40B4-BE49-F238E27FC236}">
                <a16:creationId xmlns:a16="http://schemas.microsoft.com/office/drawing/2014/main" id="{67A4ED7A-745C-95AB-377D-A7AF02E2315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5150"/>
            <a:ext cx="121920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645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0">
            <a:extLst>
              <a:ext uri="{FF2B5EF4-FFF2-40B4-BE49-F238E27FC236}">
                <a16:creationId xmlns:a16="http://schemas.microsoft.com/office/drawing/2014/main" id="{9407E6C2-F79D-A857-26E5-E188AB92331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850"/>
            <a:ext cx="12192000" cy="570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84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1">
            <a:extLst>
              <a:ext uri="{FF2B5EF4-FFF2-40B4-BE49-F238E27FC236}">
                <a16:creationId xmlns:a16="http://schemas.microsoft.com/office/drawing/2014/main" id="{60A9A82D-9D70-AA84-0E2C-221DDC9D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96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2">
            <a:extLst>
              <a:ext uri="{FF2B5EF4-FFF2-40B4-BE49-F238E27FC236}">
                <a16:creationId xmlns:a16="http://schemas.microsoft.com/office/drawing/2014/main" id="{6F37E541-3E4F-B293-E5D1-6330535190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000"/>
            <a:ext cx="12192000" cy="66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752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3">
            <a:extLst>
              <a:ext uri="{FF2B5EF4-FFF2-40B4-BE49-F238E27FC236}">
                <a16:creationId xmlns:a16="http://schemas.microsoft.com/office/drawing/2014/main" id="{8EBA66DA-6871-D27C-855A-E9063A5EB1F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2275"/>
            <a:ext cx="12192000" cy="601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586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4">
            <a:extLst>
              <a:ext uri="{FF2B5EF4-FFF2-40B4-BE49-F238E27FC236}">
                <a16:creationId xmlns:a16="http://schemas.microsoft.com/office/drawing/2014/main" id="{D60A1D20-A7DA-5B2A-1BDD-255C1B556C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1500"/>
            <a:ext cx="12192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171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5">
            <a:extLst>
              <a:ext uri="{FF2B5EF4-FFF2-40B4-BE49-F238E27FC236}">
                <a16:creationId xmlns:a16="http://schemas.microsoft.com/office/drawing/2014/main" id="{5BBB3C0C-CF30-0AAF-5198-2FA0D463350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0175"/>
            <a:ext cx="12192000" cy="659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426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6">
            <a:extLst>
              <a:ext uri="{FF2B5EF4-FFF2-40B4-BE49-F238E27FC236}">
                <a16:creationId xmlns:a16="http://schemas.microsoft.com/office/drawing/2014/main" id="{F3933334-C5E7-0BF5-17AD-1D63811404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3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1">
            <a:extLst>
              <a:ext uri="{FF2B5EF4-FFF2-40B4-BE49-F238E27FC236}">
                <a16:creationId xmlns:a16="http://schemas.microsoft.com/office/drawing/2014/main" id="{2D856218-D3F4-E2CA-2D94-72699F9C7B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7050"/>
            <a:ext cx="12192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55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2">
            <a:extLst>
              <a:ext uri="{FF2B5EF4-FFF2-40B4-BE49-F238E27FC236}">
                <a16:creationId xmlns:a16="http://schemas.microsoft.com/office/drawing/2014/main" id="{6E7002EE-9F13-0EC1-7010-370CA5E6271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6375"/>
            <a:ext cx="12192000" cy="644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0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3">
            <a:extLst>
              <a:ext uri="{FF2B5EF4-FFF2-40B4-BE49-F238E27FC236}">
                <a16:creationId xmlns:a16="http://schemas.microsoft.com/office/drawing/2014/main" id="{3613BC2E-926D-EB84-49D0-154BFADB95A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25"/>
            <a:ext cx="12192000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78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4">
            <a:extLst>
              <a:ext uri="{FF2B5EF4-FFF2-40B4-BE49-F238E27FC236}">
                <a16:creationId xmlns:a16="http://schemas.microsoft.com/office/drawing/2014/main" id="{75D75BE9-5752-E8BA-B4D9-1D4955C65D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7400"/>
            <a:ext cx="12192000" cy="528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353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5">
            <a:extLst>
              <a:ext uri="{FF2B5EF4-FFF2-40B4-BE49-F238E27FC236}">
                <a16:creationId xmlns:a16="http://schemas.microsoft.com/office/drawing/2014/main" id="{08CB5C8E-586F-AEE8-6EF0-AAA3EB0A9D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513"/>
            <a:ext cx="12192000" cy="576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0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6">
            <a:extLst>
              <a:ext uri="{FF2B5EF4-FFF2-40B4-BE49-F238E27FC236}">
                <a16:creationId xmlns:a16="http://schemas.microsoft.com/office/drawing/2014/main" id="{98AFAF5E-00C0-0F8E-632F-DCE12CB5474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2350"/>
            <a:ext cx="12192000" cy="481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17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7">
            <a:extLst>
              <a:ext uri="{FF2B5EF4-FFF2-40B4-BE49-F238E27FC236}">
                <a16:creationId xmlns:a16="http://schemas.microsoft.com/office/drawing/2014/main" id="{A17CA198-A1FC-B4E3-F833-A54BA86CA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1988"/>
            <a:ext cx="121920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36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8">
            <a:extLst>
              <a:ext uri="{FF2B5EF4-FFF2-40B4-BE49-F238E27FC236}">
                <a16:creationId xmlns:a16="http://schemas.microsoft.com/office/drawing/2014/main" id="{8FB75F3A-F192-73F9-C682-F9D27D421FB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8150"/>
            <a:ext cx="12192000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967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</Words>
  <Application>Microsoft Office PowerPoint</Application>
  <PresentationFormat>Широкоэкранный</PresentationFormat>
  <Paragraphs>2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Тема Office</vt:lpstr>
      <vt:lpstr>Внешний курс. Блок 3: Криптография на практике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Kirill Voinov</dc:creator>
  <cp:lastModifiedBy>Kirill Voinov</cp:lastModifiedBy>
  <cp:revision>1</cp:revision>
  <dcterms:created xsi:type="dcterms:W3CDTF">2025-05-16T18:49:04Z</dcterms:created>
  <dcterms:modified xsi:type="dcterms:W3CDTF">2025-05-16T18:49:56Z</dcterms:modified>
</cp:coreProperties>
</file>