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7" autoAdjust="0"/>
    <p:restoredTop sz="94660"/>
  </p:normalViewPr>
  <p:slideViewPr>
    <p:cSldViewPr snapToGrid="0">
      <p:cViewPr varScale="1">
        <p:scale>
          <a:sx n="77" d="100"/>
          <a:sy n="77" d="100"/>
        </p:scale>
        <p:origin x="62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12865-3AD6-4CF9-BFFA-B2E2503A9320}" type="datetimeFigureOut">
              <a:rPr lang="en-US" smtClean="0"/>
              <a:t>10/11/2016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EF03A-C430-4B91-B39A-59EE3A39C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332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12865-3AD6-4CF9-BFFA-B2E2503A9320}" type="datetimeFigureOut">
              <a:rPr lang="en-US" smtClean="0"/>
              <a:t>10/11/2016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EF03A-C430-4B91-B39A-59EE3A39C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755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12865-3AD6-4CF9-BFFA-B2E2503A9320}" type="datetimeFigureOut">
              <a:rPr lang="en-US" smtClean="0"/>
              <a:t>10/11/2016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EF03A-C430-4B91-B39A-59EE3A39C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158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12865-3AD6-4CF9-BFFA-B2E2503A9320}" type="datetimeFigureOut">
              <a:rPr lang="en-US" smtClean="0"/>
              <a:t>10/11/2016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EF03A-C430-4B91-B39A-59EE3A39C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698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12865-3AD6-4CF9-BFFA-B2E2503A9320}" type="datetimeFigureOut">
              <a:rPr lang="en-US" smtClean="0"/>
              <a:t>10/11/2016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EF03A-C430-4B91-B39A-59EE3A39C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558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12865-3AD6-4CF9-BFFA-B2E2503A9320}" type="datetimeFigureOut">
              <a:rPr lang="en-US" smtClean="0"/>
              <a:t>10/11/2016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EF03A-C430-4B91-B39A-59EE3A39C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950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12865-3AD6-4CF9-BFFA-B2E2503A9320}" type="datetimeFigureOut">
              <a:rPr lang="en-US" smtClean="0"/>
              <a:t>10/11/2016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EF03A-C430-4B91-B39A-59EE3A39C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602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12865-3AD6-4CF9-BFFA-B2E2503A9320}" type="datetimeFigureOut">
              <a:rPr lang="en-US" smtClean="0"/>
              <a:t>10/11/2016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EF03A-C430-4B91-B39A-59EE3A39C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521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12865-3AD6-4CF9-BFFA-B2E2503A9320}" type="datetimeFigureOut">
              <a:rPr lang="en-US" smtClean="0"/>
              <a:t>10/11/2016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EF03A-C430-4B91-B39A-59EE3A39C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26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12865-3AD6-4CF9-BFFA-B2E2503A9320}" type="datetimeFigureOut">
              <a:rPr lang="en-US" smtClean="0"/>
              <a:t>10/11/2016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EF03A-C430-4B91-B39A-59EE3A39C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12865-3AD6-4CF9-BFFA-B2E2503A9320}" type="datetimeFigureOut">
              <a:rPr lang="en-US" smtClean="0"/>
              <a:t>10/11/2016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EF03A-C430-4B91-B39A-59EE3A39C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558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D12865-3AD6-4CF9-BFFA-B2E2503A9320}" type="datetimeFigureOut">
              <a:rPr lang="en-US" smtClean="0"/>
              <a:t>10/11/2016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EEF03A-C430-4B91-B39A-59EE3A39C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544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9104" y="206214"/>
            <a:ext cx="8527774" cy="636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667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9470" y="161694"/>
            <a:ext cx="8766313" cy="6544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4869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The Boeing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db345c</dc:creator>
  <cp:lastModifiedBy>db345c</cp:lastModifiedBy>
  <cp:revision>1</cp:revision>
  <dcterms:created xsi:type="dcterms:W3CDTF">2016-10-11T19:09:40Z</dcterms:created>
  <dcterms:modified xsi:type="dcterms:W3CDTF">2016-10-11T19:10:02Z</dcterms:modified>
</cp:coreProperties>
</file>