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3BD7BB-EA44-4979-9B9E-8581EAB2C605}"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F6D55-226E-4401-98F7-F355838FFA23}" type="slidenum">
              <a:rPr lang="en-US" smtClean="0"/>
              <a:t>‹#›</a:t>
            </a:fld>
            <a:endParaRPr lang="en-US"/>
          </a:p>
        </p:txBody>
      </p:sp>
    </p:spTree>
    <p:extLst>
      <p:ext uri="{BB962C8B-B14F-4D97-AF65-F5344CB8AC3E}">
        <p14:creationId xmlns:p14="http://schemas.microsoft.com/office/powerpoint/2010/main" val="435685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BD7BB-EA44-4979-9B9E-8581EAB2C605}"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F6D55-226E-4401-98F7-F355838FFA23}" type="slidenum">
              <a:rPr lang="en-US" smtClean="0"/>
              <a:t>‹#›</a:t>
            </a:fld>
            <a:endParaRPr lang="en-US"/>
          </a:p>
        </p:txBody>
      </p:sp>
    </p:spTree>
    <p:extLst>
      <p:ext uri="{BB962C8B-B14F-4D97-AF65-F5344CB8AC3E}">
        <p14:creationId xmlns:p14="http://schemas.microsoft.com/office/powerpoint/2010/main" val="3660827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BD7BB-EA44-4979-9B9E-8581EAB2C605}"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F6D55-226E-4401-98F7-F355838FFA23}" type="slidenum">
              <a:rPr lang="en-US" smtClean="0"/>
              <a:t>‹#›</a:t>
            </a:fld>
            <a:endParaRPr lang="en-US"/>
          </a:p>
        </p:txBody>
      </p:sp>
    </p:spTree>
    <p:extLst>
      <p:ext uri="{BB962C8B-B14F-4D97-AF65-F5344CB8AC3E}">
        <p14:creationId xmlns:p14="http://schemas.microsoft.com/office/powerpoint/2010/main" val="243530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BD7BB-EA44-4979-9B9E-8581EAB2C605}"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F6D55-226E-4401-98F7-F355838FFA23}" type="slidenum">
              <a:rPr lang="en-US" smtClean="0"/>
              <a:t>‹#›</a:t>
            </a:fld>
            <a:endParaRPr lang="en-US"/>
          </a:p>
        </p:txBody>
      </p:sp>
    </p:spTree>
    <p:extLst>
      <p:ext uri="{BB962C8B-B14F-4D97-AF65-F5344CB8AC3E}">
        <p14:creationId xmlns:p14="http://schemas.microsoft.com/office/powerpoint/2010/main" val="358151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3BD7BB-EA44-4979-9B9E-8581EAB2C605}"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F6D55-226E-4401-98F7-F355838FFA23}" type="slidenum">
              <a:rPr lang="en-US" smtClean="0"/>
              <a:t>‹#›</a:t>
            </a:fld>
            <a:endParaRPr lang="en-US"/>
          </a:p>
        </p:txBody>
      </p:sp>
    </p:spTree>
    <p:extLst>
      <p:ext uri="{BB962C8B-B14F-4D97-AF65-F5344CB8AC3E}">
        <p14:creationId xmlns:p14="http://schemas.microsoft.com/office/powerpoint/2010/main" val="3246511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3BD7BB-EA44-4979-9B9E-8581EAB2C605}"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F6D55-226E-4401-98F7-F355838FFA23}" type="slidenum">
              <a:rPr lang="en-US" smtClean="0"/>
              <a:t>‹#›</a:t>
            </a:fld>
            <a:endParaRPr lang="en-US"/>
          </a:p>
        </p:txBody>
      </p:sp>
    </p:spTree>
    <p:extLst>
      <p:ext uri="{BB962C8B-B14F-4D97-AF65-F5344CB8AC3E}">
        <p14:creationId xmlns:p14="http://schemas.microsoft.com/office/powerpoint/2010/main" val="141189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3BD7BB-EA44-4979-9B9E-8581EAB2C605}" type="datetimeFigureOut">
              <a:rPr lang="en-US" smtClean="0"/>
              <a:t>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CF6D55-226E-4401-98F7-F355838FFA23}" type="slidenum">
              <a:rPr lang="en-US" smtClean="0"/>
              <a:t>‹#›</a:t>
            </a:fld>
            <a:endParaRPr lang="en-US"/>
          </a:p>
        </p:txBody>
      </p:sp>
    </p:spTree>
    <p:extLst>
      <p:ext uri="{BB962C8B-B14F-4D97-AF65-F5344CB8AC3E}">
        <p14:creationId xmlns:p14="http://schemas.microsoft.com/office/powerpoint/2010/main" val="109000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3BD7BB-EA44-4979-9B9E-8581EAB2C605}" type="datetimeFigureOut">
              <a:rPr lang="en-US" smtClean="0"/>
              <a:t>12/5/2015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F6D55-226E-4401-98F7-F355838FFA23}" type="slidenum">
              <a:rPr lang="en-US" smtClean="0"/>
              <a:t>‹#›</a:t>
            </a:fld>
            <a:endParaRPr lang="en-US"/>
          </a:p>
        </p:txBody>
      </p:sp>
    </p:spTree>
    <p:extLst>
      <p:ext uri="{BB962C8B-B14F-4D97-AF65-F5344CB8AC3E}">
        <p14:creationId xmlns:p14="http://schemas.microsoft.com/office/powerpoint/2010/main" val="41142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BD7BB-EA44-4979-9B9E-8581EAB2C605}" type="datetimeFigureOut">
              <a:rPr lang="en-US" smtClean="0"/>
              <a:t>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CF6D55-226E-4401-98F7-F355838FFA23}" type="slidenum">
              <a:rPr lang="en-US" smtClean="0"/>
              <a:t>‹#›</a:t>
            </a:fld>
            <a:endParaRPr lang="en-US"/>
          </a:p>
        </p:txBody>
      </p:sp>
    </p:spTree>
    <p:extLst>
      <p:ext uri="{BB962C8B-B14F-4D97-AF65-F5344CB8AC3E}">
        <p14:creationId xmlns:p14="http://schemas.microsoft.com/office/powerpoint/2010/main" val="216360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3BD7BB-EA44-4979-9B9E-8581EAB2C605}"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F6D55-226E-4401-98F7-F355838FFA23}" type="slidenum">
              <a:rPr lang="en-US" smtClean="0"/>
              <a:t>‹#›</a:t>
            </a:fld>
            <a:endParaRPr lang="en-US"/>
          </a:p>
        </p:txBody>
      </p:sp>
    </p:spTree>
    <p:extLst>
      <p:ext uri="{BB962C8B-B14F-4D97-AF65-F5344CB8AC3E}">
        <p14:creationId xmlns:p14="http://schemas.microsoft.com/office/powerpoint/2010/main" val="235087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3BD7BB-EA44-4979-9B9E-8581EAB2C605}"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F6D55-226E-4401-98F7-F355838FFA23}" type="slidenum">
              <a:rPr lang="en-US" smtClean="0"/>
              <a:t>‹#›</a:t>
            </a:fld>
            <a:endParaRPr lang="en-US"/>
          </a:p>
        </p:txBody>
      </p:sp>
    </p:spTree>
    <p:extLst>
      <p:ext uri="{BB962C8B-B14F-4D97-AF65-F5344CB8AC3E}">
        <p14:creationId xmlns:p14="http://schemas.microsoft.com/office/powerpoint/2010/main" val="1955576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BD7BB-EA44-4979-9B9E-8581EAB2C605}" type="datetimeFigureOut">
              <a:rPr lang="en-US" smtClean="0"/>
              <a:t>12/5/2015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F6D55-226E-4401-98F7-F355838FFA23}" type="slidenum">
              <a:rPr lang="en-US" smtClean="0"/>
              <a:t>‹#›</a:t>
            </a:fld>
            <a:endParaRPr lang="en-US"/>
          </a:p>
        </p:txBody>
      </p:sp>
    </p:spTree>
    <p:extLst>
      <p:ext uri="{BB962C8B-B14F-4D97-AF65-F5344CB8AC3E}">
        <p14:creationId xmlns:p14="http://schemas.microsoft.com/office/powerpoint/2010/main" val="345433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ublic.tableau.com/profile/publish/DATAVIZ100-FINALPROJECT/DATAVIZ100-FinalProject#!/publish-confir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redmond.gov/dataset/Issued-Permits/wzgk-dad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Visualization 100</a:t>
            </a:r>
            <a:endParaRPr lang="en-US" dirty="0"/>
          </a:p>
        </p:txBody>
      </p:sp>
      <p:sp>
        <p:nvSpPr>
          <p:cNvPr id="3" name="Subtitle 2"/>
          <p:cNvSpPr>
            <a:spLocks noGrp="1"/>
          </p:cNvSpPr>
          <p:nvPr>
            <p:ph type="subTitle" idx="1"/>
          </p:nvPr>
        </p:nvSpPr>
        <p:spPr/>
        <p:txBody>
          <a:bodyPr/>
          <a:lstStyle/>
          <a:p>
            <a:r>
              <a:rPr lang="en-US" dirty="0" smtClean="0"/>
              <a:t>Final Project</a:t>
            </a:r>
          </a:p>
          <a:p>
            <a:r>
              <a:rPr lang="en-US" dirty="0" smtClean="0"/>
              <a:t>by</a:t>
            </a:r>
          </a:p>
          <a:p>
            <a:r>
              <a:rPr lang="en-US" dirty="0" smtClean="0"/>
              <a:t>Aleksey Kramer</a:t>
            </a:r>
            <a:endParaRPr lang="en-US" dirty="0"/>
          </a:p>
        </p:txBody>
      </p:sp>
    </p:spTree>
    <p:extLst>
      <p:ext uri="{BB962C8B-B14F-4D97-AF65-F5344CB8AC3E}">
        <p14:creationId xmlns:p14="http://schemas.microsoft.com/office/powerpoint/2010/main" val="694402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Viz. Screenshot and URL</a:t>
            </a:r>
            <a:endParaRPr lang="en-US" dirty="0"/>
          </a:p>
        </p:txBody>
      </p:sp>
      <p:sp>
        <p:nvSpPr>
          <p:cNvPr id="3" name="Content Placeholder 2"/>
          <p:cNvSpPr>
            <a:spLocks noGrp="1"/>
          </p:cNvSpPr>
          <p:nvPr>
            <p:ph idx="1"/>
          </p:nvPr>
        </p:nvSpPr>
        <p:spPr>
          <a:xfrm>
            <a:off x="838200" y="1534886"/>
            <a:ext cx="10515600" cy="4642077"/>
          </a:xfrm>
        </p:spPr>
        <p:txBody>
          <a:bodyPr/>
          <a:lstStyle/>
          <a:p>
            <a:r>
              <a:rPr lang="en-US" sz="1400" dirty="0"/>
              <a:t>Final Project URL: </a:t>
            </a:r>
            <a:r>
              <a:rPr lang="en-US" sz="1400" dirty="0">
                <a:hlinkClick r:id="rId2"/>
              </a:rPr>
              <a:t>https://public.tableau.com/profile/publish/DATAVIZ100-FINALPROJECT/DATAVIZ100-FinalProject#!/</a:t>
            </a:r>
            <a:r>
              <a:rPr lang="en-US" sz="1400" dirty="0" smtClean="0">
                <a:hlinkClick r:id="rId2"/>
              </a:rPr>
              <a:t>publish-confirm</a:t>
            </a:r>
            <a:r>
              <a:rPr lang="en-US" sz="1400" dirty="0" smtClean="0"/>
              <a:t> </a:t>
            </a:r>
          </a:p>
          <a:p>
            <a:pPr marL="0" indent="0">
              <a:buNone/>
            </a:pP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1991206"/>
            <a:ext cx="5612267" cy="44830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0067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vis is designed to present number of issued permits in Redmond, WA, </a:t>
            </a:r>
            <a:r>
              <a:rPr lang="en-US" dirty="0" smtClean="0"/>
              <a:t>USA</a:t>
            </a:r>
          </a:p>
          <a:p>
            <a:r>
              <a:rPr lang="en-US" b="1" dirty="0" smtClean="0">
                <a:solidFill>
                  <a:srgbClr val="FF0000"/>
                </a:solidFill>
              </a:rPr>
              <a:t>Permit Type </a:t>
            </a:r>
            <a:r>
              <a:rPr lang="en-US" dirty="0" smtClean="0"/>
              <a:t>dropdown is the main driver for the viz.  The visualization elements are synchronized to reflect changes is selected data. Map does not work well if individual values (per month) are selected in the timeline.</a:t>
            </a:r>
            <a:endParaRPr lang="en-US" dirty="0" smtClean="0"/>
          </a:p>
          <a:p>
            <a:r>
              <a:rPr lang="en-US" dirty="0" smtClean="0"/>
              <a:t>The time frame of the dataset stretches from 2010 through 2015, however, the real data is present from mid 2012 onward</a:t>
            </a:r>
          </a:p>
          <a:p>
            <a:r>
              <a:rPr lang="en-US" dirty="0" smtClean="0"/>
              <a:t>I have included a parameter with three options, a graphic, URL’s, two chart types (one of them is MAP), and a data table.</a:t>
            </a:r>
          </a:p>
          <a:p>
            <a:r>
              <a:rPr lang="en-US" dirty="0" smtClean="0"/>
              <a:t>I am totally lacking any artistic talent, so my visualization may seam plain, but I really tried.</a:t>
            </a:r>
          </a:p>
          <a:p>
            <a:r>
              <a:rPr lang="en-US" dirty="0" smtClean="0"/>
              <a:t>P.S. You make it look really easy, however, in reality, working with Tableau is quite hard.</a:t>
            </a:r>
          </a:p>
          <a:p>
            <a:endParaRPr lang="en-US" dirty="0"/>
          </a:p>
        </p:txBody>
      </p:sp>
    </p:spTree>
    <p:extLst>
      <p:ext uri="{BB962C8B-B14F-4D97-AF65-F5344CB8AC3E}">
        <p14:creationId xmlns:p14="http://schemas.microsoft.com/office/powerpoint/2010/main" val="4099196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Redmond - Issued Permits Database</a:t>
            </a:r>
            <a:endParaRPr lang="en-US" dirty="0"/>
          </a:p>
        </p:txBody>
      </p:sp>
      <p:sp>
        <p:nvSpPr>
          <p:cNvPr id="3" name="Content Placeholder 2"/>
          <p:cNvSpPr>
            <a:spLocks noGrp="1"/>
          </p:cNvSpPr>
          <p:nvPr>
            <p:ph idx="1"/>
          </p:nvPr>
        </p:nvSpPr>
        <p:spPr/>
        <p:txBody>
          <a:bodyPr/>
          <a:lstStyle/>
          <a:p>
            <a:r>
              <a:rPr lang="en-US" dirty="0" smtClean="0"/>
              <a:t>URL of the data: </a:t>
            </a:r>
            <a:r>
              <a:rPr lang="en-US" dirty="0" smtClean="0">
                <a:hlinkClick r:id="rId2"/>
              </a:rPr>
              <a:t>https://data.redmond.gov/dataset/Issued-Permits/wzgk-dadm</a:t>
            </a:r>
            <a:endParaRPr lang="en-US" dirty="0" smtClean="0"/>
          </a:p>
          <a:p>
            <a:r>
              <a:rPr lang="en-US" dirty="0" smtClean="0"/>
              <a:t>Method: Exploratory</a:t>
            </a:r>
          </a:p>
          <a:p>
            <a:r>
              <a:rPr lang="en-US" dirty="0" smtClean="0"/>
              <a:t>Data Retrieved 12/01/2015</a:t>
            </a:r>
          </a:p>
          <a:p>
            <a:r>
              <a:rPr lang="en-US" dirty="0" smtClean="0"/>
              <a:t>Data is modified to separate Latitude and Longitude from the Address field in the dataset</a:t>
            </a:r>
          </a:p>
          <a:p>
            <a:r>
              <a:rPr lang="en-US" dirty="0" smtClean="0"/>
              <a:t>Incomplete records (null values for longitude and latitude) are removed</a:t>
            </a:r>
          </a:p>
          <a:p>
            <a:r>
              <a:rPr lang="en-US" dirty="0" smtClean="0"/>
              <a:t>Valuation and Total Fees fields changed to be type of Currency</a:t>
            </a:r>
            <a:endParaRPr lang="en-US" dirty="0"/>
          </a:p>
        </p:txBody>
      </p:sp>
    </p:spTree>
    <p:extLst>
      <p:ext uri="{BB962C8B-B14F-4D97-AF65-F5344CB8AC3E}">
        <p14:creationId xmlns:p14="http://schemas.microsoft.com/office/powerpoint/2010/main" val="86449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story (Planned)</a:t>
            </a:r>
            <a:endParaRPr lang="en-US" dirty="0"/>
          </a:p>
        </p:txBody>
      </p:sp>
      <p:sp>
        <p:nvSpPr>
          <p:cNvPr id="3" name="Content Placeholder 2"/>
          <p:cNvSpPr>
            <a:spLocks noGrp="1"/>
          </p:cNvSpPr>
          <p:nvPr>
            <p:ph idx="1"/>
          </p:nvPr>
        </p:nvSpPr>
        <p:spPr/>
        <p:txBody>
          <a:bodyPr/>
          <a:lstStyle/>
          <a:p>
            <a:r>
              <a:rPr lang="en-US" dirty="0" smtClean="0"/>
              <a:t>Show the number of permits issued over time</a:t>
            </a:r>
          </a:p>
          <a:p>
            <a:r>
              <a:rPr lang="en-US" dirty="0" smtClean="0"/>
              <a:t>Show the permits on the map</a:t>
            </a:r>
          </a:p>
          <a:p>
            <a:r>
              <a:rPr lang="en-US" dirty="0" smtClean="0"/>
              <a:t>Show revenue received from permits</a:t>
            </a:r>
          </a:p>
          <a:p>
            <a:r>
              <a:rPr lang="en-US" dirty="0" smtClean="0"/>
              <a:t>Show valuation of the projects</a:t>
            </a:r>
          </a:p>
          <a:p>
            <a:r>
              <a:rPr lang="en-US" dirty="0" smtClean="0"/>
              <a:t>Show sorted table of the projects per category</a:t>
            </a:r>
            <a:endParaRPr lang="en-US" dirty="0"/>
          </a:p>
        </p:txBody>
      </p:sp>
    </p:spTree>
    <p:extLst>
      <p:ext uri="{BB962C8B-B14F-4D97-AF65-F5344CB8AC3E}">
        <p14:creationId xmlns:p14="http://schemas.microsoft.com/office/powerpoint/2010/main" val="2628492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the Data Fields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Permit Number – Unique permit number</a:t>
            </a:r>
          </a:p>
          <a:p>
            <a:r>
              <a:rPr lang="en-US" dirty="0" smtClean="0"/>
              <a:t>Address – Full address</a:t>
            </a:r>
          </a:p>
          <a:p>
            <a:r>
              <a:rPr lang="en-US" dirty="0" smtClean="0"/>
              <a:t>Coordinates – longitude and latitude pair</a:t>
            </a:r>
          </a:p>
          <a:p>
            <a:r>
              <a:rPr lang="en-US" dirty="0" smtClean="0"/>
              <a:t>Longitude – longitude</a:t>
            </a:r>
          </a:p>
          <a:p>
            <a:r>
              <a:rPr lang="en-US" dirty="0" smtClean="0"/>
              <a:t>Latitude – latitude</a:t>
            </a:r>
          </a:p>
          <a:p>
            <a:r>
              <a:rPr lang="en-US" dirty="0" smtClean="0"/>
              <a:t>Permit Type – a type of permit, categorical</a:t>
            </a:r>
          </a:p>
          <a:p>
            <a:r>
              <a:rPr lang="en-US" dirty="0" smtClean="0"/>
              <a:t>Work Class – class of work, categorical</a:t>
            </a:r>
          </a:p>
          <a:p>
            <a:r>
              <a:rPr lang="en-US" dirty="0" smtClean="0"/>
              <a:t>Apply Date – date of the application</a:t>
            </a:r>
          </a:p>
          <a:p>
            <a:r>
              <a:rPr lang="en-US" dirty="0" smtClean="0"/>
              <a:t>Issue Data – date the permit was issued</a:t>
            </a:r>
          </a:p>
          <a:p>
            <a:r>
              <a:rPr lang="en-US" dirty="0" smtClean="0"/>
              <a:t>Permit Detail – URL</a:t>
            </a:r>
          </a:p>
          <a:p>
            <a:r>
              <a:rPr lang="en-US" dirty="0" smtClean="0"/>
              <a:t>Valuation – Cost of the project</a:t>
            </a:r>
          </a:p>
          <a:p>
            <a:r>
              <a:rPr lang="en-US" dirty="0" err="1" smtClean="0"/>
              <a:t>Sq</a:t>
            </a:r>
            <a:r>
              <a:rPr lang="en-US" dirty="0" smtClean="0"/>
              <a:t> FT – square footage affected by the project</a:t>
            </a:r>
          </a:p>
          <a:p>
            <a:r>
              <a:rPr lang="en-US" dirty="0" smtClean="0"/>
              <a:t>Total Fees – fees paid to the City of Redmond</a:t>
            </a:r>
            <a:endParaRPr lang="en-US" dirty="0"/>
          </a:p>
        </p:txBody>
      </p:sp>
    </p:spTree>
    <p:extLst>
      <p:ext uri="{BB962C8B-B14F-4D97-AF65-F5344CB8AC3E}">
        <p14:creationId xmlns:p14="http://schemas.microsoft.com/office/powerpoint/2010/main" val="3354076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357</Words>
  <Application>Microsoft Office PowerPoint</Application>
  <PresentationFormat>Custom</PresentationFormat>
  <Paragraphs>40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Data Visualization 100</vt:lpstr>
      <vt:lpstr>Viz. Screenshot and URL</vt:lpstr>
      <vt:lpstr>Explanations</vt:lpstr>
      <vt:lpstr>City of Redmond - Issued Permits Database</vt:lpstr>
      <vt:lpstr>The story (Planned)</vt:lpstr>
      <vt:lpstr>Some of the Data Fields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100</dc:title>
  <dc:creator>Aleksey</dc:creator>
  <cp:lastModifiedBy>Aleksey</cp:lastModifiedBy>
  <cp:revision>9</cp:revision>
  <dcterms:created xsi:type="dcterms:W3CDTF">2015-12-02T04:54:45Z</dcterms:created>
  <dcterms:modified xsi:type="dcterms:W3CDTF">2015-12-05T23:22:24Z</dcterms:modified>
</cp:coreProperties>
</file>