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844FA-218A-4D0A-994F-5602EADB156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85827-E9C6-46D2-91DC-0AA53FE3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01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6F76-DDB7-4045-AC8B-4DB6AE552D8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422B8-A142-43F8-9304-8804B84D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DATAVIS 100 -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Final Project by by Aleksey Kramer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profile/publish/DATAVIZ100-FINALPROJECT/DATAVIZ100-FinalProject#!/publish-confi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redmond.gov/dataset/Issued-Permits/wzgk-dad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Issued Permits by City of Redmond</a:t>
            </a:r>
            <a:br>
              <a:rPr lang="en-US" dirty="0" smtClean="0"/>
            </a:br>
            <a:r>
              <a:rPr lang="en-US" sz="2000" dirty="0" smtClean="0"/>
              <a:t>by Aleksey Kramer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dashboard is designed to show the following: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issued permits in Redmond, WA, </a:t>
            </a:r>
            <a:r>
              <a:rPr lang="en-US" dirty="0" smtClean="0"/>
              <a:t>USA</a:t>
            </a:r>
          </a:p>
          <a:p>
            <a:pPr lvl="1"/>
            <a:r>
              <a:rPr lang="en-US" dirty="0"/>
              <a:t>Revenue (fees) by type of project</a:t>
            </a:r>
          </a:p>
          <a:p>
            <a:pPr lvl="1"/>
            <a:r>
              <a:rPr lang="en-US" dirty="0"/>
              <a:t>Revenue (fees) by project valuation</a:t>
            </a:r>
          </a:p>
          <a:p>
            <a:pPr lvl="1"/>
            <a:r>
              <a:rPr lang="en-US" dirty="0"/>
              <a:t>Valuation of individual projects</a:t>
            </a:r>
          </a:p>
          <a:p>
            <a:pPr lvl="1"/>
            <a:r>
              <a:rPr lang="en-US" dirty="0"/>
              <a:t>Revenue (fees) of individual projects</a:t>
            </a:r>
          </a:p>
          <a:p>
            <a:pPr lvl="1"/>
            <a:r>
              <a:rPr lang="en-US" dirty="0"/>
              <a:t>Number of permits issued by permit </a:t>
            </a:r>
            <a:r>
              <a:rPr lang="en-US" dirty="0" smtClean="0"/>
              <a:t>category</a:t>
            </a:r>
          </a:p>
          <a:p>
            <a:r>
              <a:rPr lang="en-US" dirty="0" smtClean="0"/>
              <a:t>Tooltips provide additional information</a:t>
            </a:r>
          </a:p>
          <a:p>
            <a:r>
              <a:rPr lang="en-US" dirty="0" smtClean="0"/>
              <a:t>The main driver for the dashboard are the filters located in the upper right corner of the vis (Permit Type, and date slider).</a:t>
            </a:r>
          </a:p>
          <a:p>
            <a:r>
              <a:rPr lang="en-US" dirty="0" smtClean="0"/>
              <a:t>Each chart can be used as a filter (but the vis works better with filters)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Viz. Screenshot and </a:t>
            </a:r>
            <a:r>
              <a:rPr lang="en-US" dirty="0" smtClean="0"/>
              <a:t>URL</a:t>
            </a:r>
            <a:br>
              <a:rPr lang="en-US" dirty="0" smtClean="0"/>
            </a:br>
            <a:r>
              <a:rPr lang="en-US" sz="2000" dirty="0"/>
              <a:t>by Aleksey Kramer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1400" dirty="0"/>
              <a:t>Final Project URL: </a:t>
            </a:r>
            <a:r>
              <a:rPr lang="en-US" sz="1400" dirty="0">
                <a:hlinkClick r:id="rId2"/>
              </a:rPr>
              <a:t>https://public.tableau.com/profile/publish/DATAVIZ100-FINALPROJECT/DATAVIZ100-FinalProject#!/</a:t>
            </a:r>
            <a:r>
              <a:rPr lang="en-US" sz="1400" dirty="0" smtClean="0">
                <a:hlinkClick r:id="rId2"/>
              </a:rPr>
              <a:t>publish-confirm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09" y="2091559"/>
            <a:ext cx="5298108" cy="423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of Redmond - Issued Permits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2000" dirty="0"/>
              <a:t>by Aleksey Kramer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of the data: </a:t>
            </a:r>
            <a:r>
              <a:rPr lang="en-US" dirty="0" smtClean="0">
                <a:hlinkClick r:id="rId2"/>
              </a:rPr>
              <a:t>https://data.redmond.gov/dataset/Issued-Permits/wzgk-dadm</a:t>
            </a:r>
            <a:endParaRPr lang="en-US" dirty="0" smtClean="0"/>
          </a:p>
          <a:p>
            <a:r>
              <a:rPr lang="en-US" dirty="0" smtClean="0"/>
              <a:t>Method: Exploratory</a:t>
            </a:r>
          </a:p>
          <a:p>
            <a:r>
              <a:rPr lang="en-US" dirty="0" smtClean="0"/>
              <a:t>Data Retrieved 12/01/2015</a:t>
            </a:r>
          </a:p>
          <a:p>
            <a:r>
              <a:rPr lang="en-US" dirty="0" smtClean="0"/>
              <a:t>Data is modified to separate Latitude and Longitude from the Address field in the dataset</a:t>
            </a:r>
          </a:p>
          <a:p>
            <a:r>
              <a:rPr lang="en-US" dirty="0" smtClean="0"/>
              <a:t>Incomplete records (null values for longitude and latitude) are removed</a:t>
            </a:r>
          </a:p>
          <a:p>
            <a:r>
              <a:rPr lang="en-US" dirty="0" smtClean="0"/>
              <a:t>Valuation and Total Fees fields changed to be type of Currency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by by Aleksey Kramer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DATAVIS 100 -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Issued Permits by City of Redmond by Aleksey Kramer</vt:lpstr>
      <vt:lpstr>Viz. Screenshot and URL by Aleksey Kramer</vt:lpstr>
      <vt:lpstr>City of Redmond - Issued Permits Database by Aleksey Kramer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100</dc:title>
  <dc:creator>Aleksey</dc:creator>
  <cp:lastModifiedBy>Aleksey</cp:lastModifiedBy>
  <cp:revision>12</cp:revision>
  <dcterms:created xsi:type="dcterms:W3CDTF">2015-12-02T04:54:45Z</dcterms:created>
  <dcterms:modified xsi:type="dcterms:W3CDTF">2015-12-13T22:08:15Z</dcterms:modified>
</cp:coreProperties>
</file>