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BD7BB-EA44-4979-9B9E-8581EAB2C605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F6D55-226E-4401-98F7-F355838FF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685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BD7BB-EA44-4979-9B9E-8581EAB2C605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F6D55-226E-4401-98F7-F355838FF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827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BD7BB-EA44-4979-9B9E-8581EAB2C605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F6D55-226E-4401-98F7-F355838FF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303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BD7BB-EA44-4979-9B9E-8581EAB2C605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F6D55-226E-4401-98F7-F355838FF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516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BD7BB-EA44-4979-9B9E-8581EAB2C605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F6D55-226E-4401-98F7-F355838FF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11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BD7BB-EA44-4979-9B9E-8581EAB2C605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F6D55-226E-4401-98F7-F355838FF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890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BD7BB-EA44-4979-9B9E-8581EAB2C605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F6D55-226E-4401-98F7-F355838FF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007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BD7BB-EA44-4979-9B9E-8581EAB2C605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F6D55-226E-4401-98F7-F355838FF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24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BD7BB-EA44-4979-9B9E-8581EAB2C605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F6D55-226E-4401-98F7-F355838FF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603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BD7BB-EA44-4979-9B9E-8581EAB2C605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F6D55-226E-4401-98F7-F355838FF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876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BD7BB-EA44-4979-9B9E-8581EAB2C605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F6D55-226E-4401-98F7-F355838FF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576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3BD7BB-EA44-4979-9B9E-8581EAB2C605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CF6D55-226E-4401-98F7-F355838FF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33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.redmond.gov/dataset/Issued-Permits/wzgk-dad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Visualization 100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Final Project</a:t>
            </a:r>
          </a:p>
          <a:p>
            <a:r>
              <a:rPr lang="en-US" dirty="0" smtClean="0"/>
              <a:t>by</a:t>
            </a:r>
          </a:p>
          <a:p>
            <a:r>
              <a:rPr lang="en-US" dirty="0" smtClean="0"/>
              <a:t>Aleksey Kramer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402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67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City of Redmond - Issued Permits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URL of the data: </a:t>
            </a:r>
            <a:r>
              <a:rPr lang="en-US" dirty="0" smtClean="0">
                <a:hlinkClick r:id="rId2"/>
              </a:rPr>
              <a:t>https://data.redmond.gov/dataset/Issued-Permits/wzgk-dadm</a:t>
            </a:r>
            <a:endParaRPr lang="en-US" dirty="0" smtClean="0"/>
          </a:p>
          <a:p>
            <a:r>
              <a:rPr lang="en-US" dirty="0" smtClean="0"/>
              <a:t>Method: Exploratory</a:t>
            </a:r>
          </a:p>
          <a:p>
            <a:r>
              <a:rPr lang="en-US" dirty="0" smtClean="0"/>
              <a:t>Data Retrieved 12/01/2015</a:t>
            </a:r>
          </a:p>
          <a:p>
            <a:r>
              <a:rPr lang="en-US" dirty="0" smtClean="0"/>
              <a:t>Data is modified to separate Latitude and Longitude from the Address field in the dataset</a:t>
            </a:r>
          </a:p>
          <a:p>
            <a:r>
              <a:rPr lang="en-US" dirty="0" smtClean="0"/>
              <a:t>Incomplete records (null values for longitude and latitude) are removed</a:t>
            </a:r>
          </a:p>
          <a:p>
            <a:r>
              <a:rPr lang="en-US" dirty="0" smtClean="0"/>
              <a:t>Valuation and Total Fees fields changed to be type of Currency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498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67</Words>
  <Application>Microsoft Office PowerPoint</Application>
  <PresentationFormat>Widescreen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Data Visualization 100</vt:lpstr>
      <vt:lpstr>PowerPoint Presentation</vt:lpstr>
      <vt:lpstr>City of Redmond - Issued Permits Database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Visualization 100</dc:title>
  <dc:creator>Aleksey</dc:creator>
  <cp:lastModifiedBy>Aleksey</cp:lastModifiedBy>
  <cp:revision>5</cp:revision>
  <dcterms:created xsi:type="dcterms:W3CDTF">2015-12-02T04:54:45Z</dcterms:created>
  <dcterms:modified xsi:type="dcterms:W3CDTF">2015-12-02T06:05:55Z</dcterms:modified>
</cp:coreProperties>
</file>