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redmond.gov/dataset/Issued-Permits/wzgk-dad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8 Homework </a:t>
            </a:r>
            <a:r>
              <a:rPr lang="en-US" dirty="0" smtClean="0"/>
              <a:t>Assignment</a:t>
            </a:r>
            <a:br>
              <a:rPr lang="en-US" dirty="0" smtClean="0"/>
            </a:br>
            <a:r>
              <a:rPr lang="en-US" sz="3200" dirty="0" smtClean="0"/>
              <a:t>by Aleksey Kramer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90688"/>
            <a:ext cx="6096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of Redmond - Issued Permits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of the data: </a:t>
            </a:r>
            <a:r>
              <a:rPr lang="en-US" dirty="0" smtClean="0">
                <a:hlinkClick r:id="rId2"/>
              </a:rPr>
              <a:t>https://data.redmond.gov/dataset/Issued-Permits/wzgk-dadm</a:t>
            </a:r>
            <a:endParaRPr lang="en-US" dirty="0" smtClean="0"/>
          </a:p>
          <a:p>
            <a:r>
              <a:rPr lang="en-US" dirty="0" smtClean="0"/>
              <a:t>Method: Exploratory</a:t>
            </a:r>
          </a:p>
          <a:p>
            <a:r>
              <a:rPr lang="en-US" dirty="0" smtClean="0"/>
              <a:t>Data Retrieved 12/01/2015</a:t>
            </a:r>
          </a:p>
          <a:p>
            <a:r>
              <a:rPr lang="en-US" dirty="0" smtClean="0"/>
              <a:t>Data is modified to separate Latitude and Longitude from the Address field in the dataset</a:t>
            </a:r>
          </a:p>
          <a:p>
            <a:r>
              <a:rPr lang="en-US" dirty="0" smtClean="0"/>
              <a:t>Incomplete records (null values for longitude and latitude) are removed</a:t>
            </a:r>
          </a:p>
          <a:p>
            <a:r>
              <a:rPr lang="en-US" dirty="0" smtClean="0"/>
              <a:t>Valuation and Total Fees fields changed to be type of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Data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Permit Number – Unique permit number</a:t>
            </a:r>
          </a:p>
          <a:p>
            <a:r>
              <a:rPr lang="en-US" dirty="0" smtClean="0"/>
              <a:t>Address – Full address</a:t>
            </a:r>
          </a:p>
          <a:p>
            <a:r>
              <a:rPr lang="en-US" dirty="0" smtClean="0"/>
              <a:t>Coordinates – longitude and latitude pair</a:t>
            </a:r>
          </a:p>
          <a:p>
            <a:r>
              <a:rPr lang="en-US" dirty="0" smtClean="0"/>
              <a:t>Longitude – longitude</a:t>
            </a:r>
          </a:p>
          <a:p>
            <a:r>
              <a:rPr lang="en-US" dirty="0" smtClean="0"/>
              <a:t>Latitude – latitude</a:t>
            </a:r>
          </a:p>
          <a:p>
            <a:r>
              <a:rPr lang="en-US" dirty="0" smtClean="0"/>
              <a:t>Permit Type – a type of permit, categorical</a:t>
            </a:r>
          </a:p>
          <a:p>
            <a:r>
              <a:rPr lang="en-US" dirty="0" smtClean="0"/>
              <a:t>Work Class – class of work, categorical</a:t>
            </a:r>
          </a:p>
          <a:p>
            <a:r>
              <a:rPr lang="en-US" dirty="0" smtClean="0"/>
              <a:t>Apply Date – date of the application</a:t>
            </a:r>
          </a:p>
          <a:p>
            <a:r>
              <a:rPr lang="en-US" dirty="0" smtClean="0"/>
              <a:t>Issue Data – date the permit was issued</a:t>
            </a:r>
          </a:p>
          <a:p>
            <a:r>
              <a:rPr lang="en-US" dirty="0" smtClean="0"/>
              <a:t>Permit Detail – URL</a:t>
            </a:r>
          </a:p>
          <a:p>
            <a:r>
              <a:rPr lang="en-US" dirty="0" smtClean="0"/>
              <a:t>Valuation – Cost of the project</a:t>
            </a:r>
          </a:p>
          <a:p>
            <a:r>
              <a:rPr lang="en-US" dirty="0" err="1" smtClean="0"/>
              <a:t>Sq</a:t>
            </a:r>
            <a:r>
              <a:rPr lang="en-US" dirty="0" smtClean="0"/>
              <a:t> FT – square footage affected by the project</a:t>
            </a:r>
          </a:p>
          <a:p>
            <a:r>
              <a:rPr lang="en-US" dirty="0" smtClean="0"/>
              <a:t>Total Fees – fees paid to the City of Redmond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(Planned)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number of permits issued over time</a:t>
            </a:r>
          </a:p>
          <a:p>
            <a:r>
              <a:rPr lang="en-US" dirty="0" smtClean="0"/>
              <a:t>Show the permits on the map</a:t>
            </a:r>
          </a:p>
          <a:p>
            <a:r>
              <a:rPr lang="en-US" dirty="0" smtClean="0"/>
              <a:t>Show revenue received from permits</a:t>
            </a:r>
          </a:p>
          <a:p>
            <a:r>
              <a:rPr lang="en-US" dirty="0" smtClean="0"/>
              <a:t>Show valuation of the projects</a:t>
            </a:r>
          </a:p>
          <a:p>
            <a:r>
              <a:rPr lang="en-US" dirty="0" smtClean="0"/>
              <a:t>Show sorted table of the projects per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8 Homework Assignment by Aleksey Kramer</vt:lpstr>
      <vt:lpstr>City of Redmond - Issued Permits Database</vt:lpstr>
      <vt:lpstr>Some of the Data Fields</vt:lpstr>
      <vt:lpstr>The story (Planned)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100</dc:title>
  <dc:creator>Aleksey</dc:creator>
  <cp:lastModifiedBy>Kramer, Aleksey</cp:lastModifiedBy>
  <cp:revision>9</cp:revision>
  <dcterms:created xsi:type="dcterms:W3CDTF">2015-12-02T04:54:45Z</dcterms:created>
  <dcterms:modified xsi:type="dcterms:W3CDTF">2015-12-02T18:41:30Z</dcterms:modified>
</cp:coreProperties>
</file>