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A88DEDC-4AF4-4727-AB19-16E4522CEF5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2510424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31379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A88DEDC-4AF4-4727-AB19-16E4522CEF5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3569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A88DEDC-4AF4-4727-AB19-16E4522CEF5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158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22018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471E4-5F7E-4BF9-A516-56916FE5D34E}"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91147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471E4-5F7E-4BF9-A516-56916FE5D34E}"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090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52471E4-5F7E-4BF9-A516-56916FE5D34E}"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4345747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203664882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422192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52471E4-5F7E-4BF9-A516-56916FE5D34E}" type="datetimeFigureOut">
              <a:rPr lang="en-US" smtClean="0"/>
              <a:t>3/1/2016</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A88DEDC-4AF4-4727-AB19-16E4522CEF5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656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profile/publish/ZillowRentPricesvs_USCensusRentPrices/ZillowRentPricesvs_USCensusRentPricesDashboard#!/publish-confi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profile/publish/Zillowvs_CensusPrices/Zillowvs_CensusPricesDashboard#!/publish-confi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a:lstStyle/>
          <a:p>
            <a:r>
              <a:rPr lang="en-US" dirty="0"/>
              <a:t>Data Visualization 200</a:t>
            </a:r>
          </a:p>
          <a:p>
            <a:r>
              <a:rPr lang="en-US" dirty="0"/>
              <a:t>by Aleksey Kramer</a:t>
            </a:r>
          </a:p>
        </p:txBody>
      </p:sp>
    </p:spTree>
    <p:extLst>
      <p:ext uri="{BB962C8B-B14F-4D97-AF65-F5344CB8AC3E}">
        <p14:creationId xmlns:p14="http://schemas.microsoft.com/office/powerpoint/2010/main" val="13863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Rent Prices </a:t>
            </a:r>
          </a:p>
        </p:txBody>
      </p:sp>
      <p:sp>
        <p:nvSpPr>
          <p:cNvPr id="3" name="Content Placeholder 2"/>
          <p:cNvSpPr>
            <a:spLocks noGrp="1"/>
          </p:cNvSpPr>
          <p:nvPr>
            <p:ph idx="1"/>
          </p:nvPr>
        </p:nvSpPr>
        <p:spPr/>
        <p:txBody>
          <a:bodyPr>
            <a:normAutofit lnSpcReduction="10000"/>
          </a:bodyPr>
          <a:lstStyle/>
          <a:p>
            <a:r>
              <a:rPr lang="en-US" dirty="0"/>
              <a:t>After conducting data exploration and preliminary charting, it appears that the data collected by US Census, while being generally significantly  lower than Zillow estimates, provides the trend similar to what is derived from Zillow data.  </a:t>
            </a:r>
          </a:p>
          <a:p>
            <a:r>
              <a:rPr lang="en-US" dirty="0"/>
              <a:t>Both data sets seem to correctly identify more and less expensive are, while sometimes greatly diverging in the rent amounts.</a:t>
            </a:r>
          </a:p>
          <a:p>
            <a:r>
              <a:rPr lang="en-US" dirty="0"/>
              <a:t>I have excluded Alaska, Hawaii, and Puerto Rico from the dataset to make the map readable.</a:t>
            </a:r>
          </a:p>
          <a:p>
            <a:r>
              <a:rPr lang="en-US" dirty="0"/>
              <a:t>Tableau Visualization can be accessed using URL below: </a:t>
            </a:r>
            <a:r>
              <a:rPr lang="en-US" dirty="0">
                <a:solidFill>
                  <a:srgbClr val="0070C0"/>
                </a:solidFill>
                <a:hlinkClick r:id="rId2"/>
              </a:rPr>
              <a:t>https://public.tableau.com/profile/publish/ZillowRentPricesvs_USCensusRentPrices/ZillowRentPricesvs_USCensusRentPricesDashboard#!/publish-confirm</a:t>
            </a:r>
            <a:r>
              <a:rPr lang="en-US" dirty="0">
                <a:solidFill>
                  <a:srgbClr val="0070C0"/>
                </a:solidFill>
              </a:rPr>
              <a:t> </a:t>
            </a:r>
          </a:p>
        </p:txBody>
      </p:sp>
    </p:spTree>
    <p:extLst>
      <p:ext uri="{BB962C8B-B14F-4D97-AF65-F5344CB8AC3E}">
        <p14:creationId xmlns:p14="http://schemas.microsoft.com/office/powerpoint/2010/main" val="207832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Data</a:t>
            </a:r>
          </a:p>
        </p:txBody>
      </p:sp>
      <p:sp>
        <p:nvSpPr>
          <p:cNvPr id="3" name="Content Placeholder 2"/>
          <p:cNvSpPr>
            <a:spLocks noGrp="1"/>
          </p:cNvSpPr>
          <p:nvPr>
            <p:ph idx="1"/>
          </p:nvPr>
        </p:nvSpPr>
        <p:spPr/>
        <p:txBody>
          <a:bodyPr>
            <a:normAutofit lnSpcReduction="10000"/>
          </a:bodyPr>
          <a:lstStyle/>
          <a:p>
            <a:r>
              <a:rPr lang="en-US" dirty="0"/>
              <a:t>I have created this visualization using Tableau Public.  The two datasets were joined by the zip code fields that is common to both of the data sets.</a:t>
            </a:r>
          </a:p>
          <a:p>
            <a:r>
              <a:rPr lang="en-US" dirty="0"/>
              <a:t>The color scheme signifies the difference in estimates of the rent prices by Zillow and US Census</a:t>
            </a:r>
          </a:p>
          <a:p>
            <a:r>
              <a:rPr lang="en-US" dirty="0"/>
              <a:t>The size of the points reflects the rent rates as described by the Zillow dataset</a:t>
            </a:r>
          </a:p>
          <a:p>
            <a:r>
              <a:rPr lang="en-US" dirty="0"/>
              <a:t>As depicted by the data set, the highest rent is typical for costal cities, while the rent rates are lower in the middle USA.</a:t>
            </a:r>
          </a:p>
          <a:p>
            <a:r>
              <a:rPr lang="en-US" dirty="0"/>
              <a:t>Tableau Visualization can be accessed at the URL below: </a:t>
            </a:r>
            <a:r>
              <a:rPr lang="en-US" dirty="0">
                <a:hlinkClick r:id="rId2"/>
              </a:rPr>
              <a:t>https://public.tableau.com/profile/publish/Zillowvs_CensusPrices/Zillowvs_CensusPricesDashboard#!/publish-confirm</a:t>
            </a:r>
            <a:r>
              <a:rPr lang="en-US" dirty="0"/>
              <a:t> </a:t>
            </a:r>
          </a:p>
          <a:p>
            <a:endParaRPr lang="en-US" dirty="0"/>
          </a:p>
        </p:txBody>
      </p:sp>
    </p:spTree>
    <p:extLst>
      <p:ext uri="{BB962C8B-B14F-4D97-AF65-F5344CB8AC3E}">
        <p14:creationId xmlns:p14="http://schemas.microsoft.com/office/powerpoint/2010/main" val="23894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201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56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220479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33</TotalTime>
  <Words>218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Schoolbook</vt:lpstr>
      <vt:lpstr>Corbel</vt:lpstr>
      <vt:lpstr>Feathered</vt:lpstr>
      <vt:lpstr>Final Project</vt:lpstr>
      <vt:lpstr>Zillow vs. US Census Rent Prices </vt:lpstr>
      <vt:lpstr>Zillow vs. US Census Data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Al Kra</dc:creator>
  <cp:lastModifiedBy>Al Kra</cp:lastModifiedBy>
  <cp:revision>4</cp:revision>
  <dcterms:created xsi:type="dcterms:W3CDTF">2016-03-02T03:03:30Z</dcterms:created>
  <dcterms:modified xsi:type="dcterms:W3CDTF">2016-03-02T04:59:34Z</dcterms:modified>
</cp:coreProperties>
</file>