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1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6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46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2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D1D07C-586E-49AB-A788-24E2922D328E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E775B1-3787-44DD-AFAF-21739796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Public-Safety/Seattle-Crime-Stats-by-Police-Precinct-2008-Presen/3xqu-vn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Seattle’s crimes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Aleksey Kramer</a:t>
            </a:r>
          </a:p>
        </p:txBody>
      </p:sp>
    </p:spTree>
    <p:extLst>
      <p:ext uri="{BB962C8B-B14F-4D97-AF65-F5344CB8AC3E}">
        <p14:creationId xmlns:p14="http://schemas.microsoft.com/office/powerpoint/2010/main" val="173862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the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Relatives moving to Seattle from Taxes</a:t>
            </a:r>
          </a:p>
          <a:p>
            <a:r>
              <a:rPr lang="en-US" dirty="0"/>
              <a:t>Exploratory approach to find low crime areas</a:t>
            </a:r>
          </a:p>
          <a:p>
            <a:r>
              <a:rPr lang="en-US" dirty="0"/>
              <a:t>Showcasing data visualization with tableau</a:t>
            </a:r>
          </a:p>
          <a:p>
            <a:r>
              <a:rPr lang="en-US" dirty="0"/>
              <a:t>Fulfilment of the class requirements</a:t>
            </a:r>
          </a:p>
          <a:p>
            <a:r>
              <a:rPr lang="en-US" dirty="0"/>
              <a:t>Enhancement of the personal data visualization portfolio</a:t>
            </a:r>
          </a:p>
        </p:txBody>
      </p:sp>
    </p:spTree>
    <p:extLst>
      <p:ext uri="{BB962C8B-B14F-4D97-AF65-F5344CB8AC3E}">
        <p14:creationId xmlns:p14="http://schemas.microsoft.com/office/powerpoint/2010/main" val="35413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Available data is compiled and delivered through the web</a:t>
            </a:r>
          </a:p>
          <a:p>
            <a:r>
              <a:rPr lang="en-US" dirty="0"/>
              <a:t>The data set contains data for the years of 2014 through 2016</a:t>
            </a:r>
          </a:p>
          <a:p>
            <a:r>
              <a:rPr lang="en-US" dirty="0"/>
              <a:t>Only three quarters of years 2014 and 2015 are selected – most </a:t>
            </a:r>
            <a:r>
              <a:rPr lang="en-US" dirty="0" err="1"/>
              <a:t>comprehancive</a:t>
            </a:r>
            <a:endParaRPr lang="en-US" dirty="0"/>
          </a:p>
          <a:p>
            <a:r>
              <a:rPr lang="en-US" dirty="0"/>
              <a:t>The data is cleaned with incomplete rows eliminated </a:t>
            </a:r>
          </a:p>
          <a:p>
            <a:r>
              <a:rPr lang="en-US" dirty="0"/>
              <a:t>The data can be accessed here: </a:t>
            </a:r>
            <a:r>
              <a:rPr lang="en-US" dirty="0">
                <a:hlinkClick r:id="rId2"/>
              </a:rPr>
              <a:t>https://data.seattle.gov/Public-Safety/Seattle-Crime-Stats-by-Police-Precinct-2008-Presen/3xqu-vnum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5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Ease of navigation</a:t>
            </a:r>
          </a:p>
          <a:p>
            <a:r>
              <a:rPr lang="en-US" dirty="0"/>
              <a:t>Ease of visualizing data</a:t>
            </a:r>
          </a:p>
          <a:p>
            <a:r>
              <a:rPr lang="en-US" dirty="0"/>
              <a:t>Ability to explore maps in details – Google Maps</a:t>
            </a:r>
          </a:p>
          <a:p>
            <a:r>
              <a:rPr lang="en-US" dirty="0"/>
              <a:t>Ability to see type of crime, address, and etc.</a:t>
            </a:r>
          </a:p>
          <a:p>
            <a:r>
              <a:rPr lang="en-US" dirty="0"/>
              <a:t>Ability to easily see the number of crimes committed</a:t>
            </a:r>
          </a:p>
        </p:txBody>
      </p:sp>
    </p:spTree>
    <p:extLst>
      <p:ext uri="{BB962C8B-B14F-4D97-AF65-F5344CB8AC3E}">
        <p14:creationId xmlns:p14="http://schemas.microsoft.com/office/powerpoint/2010/main" val="5296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4470991" cy="3311189"/>
          </a:xfrm>
        </p:spPr>
        <p:txBody>
          <a:bodyPr/>
          <a:lstStyle/>
          <a:p>
            <a:r>
              <a:rPr lang="en-US" dirty="0"/>
              <a:t>Simple layout of elements</a:t>
            </a:r>
          </a:p>
          <a:p>
            <a:r>
              <a:rPr lang="en-US" dirty="0"/>
              <a:t>Map of zip codes</a:t>
            </a:r>
          </a:p>
          <a:p>
            <a:r>
              <a:rPr lang="en-US" dirty="0"/>
              <a:t>Tabular data with relevant details</a:t>
            </a:r>
          </a:p>
          <a:p>
            <a:r>
              <a:rPr lang="en-US" dirty="0"/>
              <a:t>Dynamic Crime count </a:t>
            </a:r>
          </a:p>
          <a:p>
            <a:r>
              <a:rPr lang="en-US" dirty="0"/>
              <a:t>Dynamic Crime trend</a:t>
            </a:r>
          </a:p>
          <a:p>
            <a:r>
              <a:rPr lang="en-US" dirty="0"/>
              <a:t>Color schema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44" y="1637414"/>
            <a:ext cx="6407345" cy="3737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44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Limited data set</a:t>
            </a:r>
          </a:p>
          <a:p>
            <a:r>
              <a:rPr lang="en-US" dirty="0"/>
              <a:t>Old laptop affects performance</a:t>
            </a:r>
          </a:p>
          <a:p>
            <a:r>
              <a:rPr lang="en-US" dirty="0"/>
              <a:t>Tableau skills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73" y="2390775"/>
            <a:ext cx="4972050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459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7200" dirty="0"/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313569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683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29</TotalTime>
  <Words>175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Exploring Seattle’s crimes</vt:lpstr>
      <vt:lpstr>The need for the visualization</vt:lpstr>
      <vt:lpstr>Available data</vt:lpstr>
      <vt:lpstr>Design goals</vt:lpstr>
      <vt:lpstr>Design approach</vt:lpstr>
      <vt:lpstr>Limitations</vt:lpstr>
      <vt:lpstr>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Seattle’s crimes</dc:title>
  <dc:creator>Aleksey</dc:creator>
  <cp:lastModifiedBy>Aleksey</cp:lastModifiedBy>
  <cp:revision>8</cp:revision>
  <dcterms:created xsi:type="dcterms:W3CDTF">2016-06-05T16:46:00Z</dcterms:created>
  <dcterms:modified xsi:type="dcterms:W3CDTF">2016-06-07T01:19:30Z</dcterms:modified>
</cp:coreProperties>
</file>