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8" r:id="rId2"/>
    <p:sldId id="276" r:id="rId3"/>
    <p:sldId id="277" r:id="rId4"/>
    <p:sldId id="278" r:id="rId5"/>
    <p:sldId id="280" r:id="rId6"/>
    <p:sldId id="281" r:id="rId7"/>
    <p:sldId id="283" r:id="rId8"/>
    <p:sldId id="282" r:id="rId9"/>
    <p:sldId id="287" r:id="rId10"/>
    <p:sldId id="285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EF0"/>
    <a:srgbClr val="212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4" autoAdjust="0"/>
  </p:normalViewPr>
  <p:slideViewPr>
    <p:cSldViewPr snapToGrid="0" showGuides="1">
      <p:cViewPr varScale="1">
        <p:scale>
          <a:sx n="61" d="100"/>
          <a:sy n="61" d="100"/>
        </p:scale>
        <p:origin x="1284" y="31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noProof="0" dirty="0"/>
              <a:t>Projekt</a:t>
            </a:r>
            <a:r>
              <a:rPr lang="de-DE" sz="1600" b="1" baseline="0" noProof="0" dirty="0"/>
              <a:t>risikoanalyse</a:t>
            </a:r>
            <a:endParaRPr lang="de-DE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Datenreihe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Datenreihe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29.07.2025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29.07.2025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7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29.07.2025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FDFC9A-9B22-A956-F81D-A576CE64B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3" name="Bild 4">
            <a:extLst>
              <a:ext uri="{FF2B5EF4-FFF2-40B4-BE49-F238E27FC236}">
                <a16:creationId xmlns:a16="http://schemas.microsoft.com/office/drawing/2014/main" id="{70735565-4474-6E4C-9E15-30328E72D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B87AEF9-8C23-C17C-FDD5-31E3C079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E7E3A8-2331-B3BE-E374-68D224E5DEF5}"/>
              </a:ext>
            </a:extLst>
          </p:cNvPr>
          <p:cNvSpPr txBox="1">
            <a:spLocks/>
          </p:cNvSpPr>
          <p:nvPr/>
        </p:nvSpPr>
        <p:spPr>
          <a:xfrm>
            <a:off x="4309349" y="3429000"/>
            <a:ext cx="7501651" cy="109093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FFFFFF"/>
                </a:solidFill>
              </a:rPr>
              <a:t>Titel </a:t>
            </a:r>
            <a:r>
              <a:rPr lang="de-DE" dirty="0" err="1">
                <a:solidFill>
                  <a:srgbClr val="FFFFFF"/>
                </a:solidFill>
              </a:rPr>
              <a:t>Lorem</a:t>
            </a:r>
            <a:r>
              <a:rPr lang="de-DE" dirty="0">
                <a:solidFill>
                  <a:srgbClr val="FFFFFF"/>
                </a:solidFill>
              </a:rPr>
              <a:t> Ipsum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C00C449-2AFE-0443-9555-7DA3DCDA3C77}"/>
              </a:ext>
            </a:extLst>
          </p:cNvPr>
          <p:cNvSpPr txBox="1">
            <a:spLocks/>
          </p:cNvSpPr>
          <p:nvPr/>
        </p:nvSpPr>
        <p:spPr>
          <a:xfrm>
            <a:off x="4309349" y="4779313"/>
            <a:ext cx="7501650" cy="51481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FFFFFF"/>
                </a:solidFill>
              </a:rPr>
              <a:t>Sit Dolor Amet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71DB6D-BC2C-9ECB-54A0-3005D0A4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7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>
            <a:extLst>
              <a:ext uri="{FF2B5EF4-FFF2-40B4-BE49-F238E27FC236}">
                <a16:creationId xmlns:a16="http://schemas.microsoft.com/office/drawing/2014/main" id="{D42178F3-43EF-86AD-270D-71F45BB79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  <a:blipFill>
            <a:blip r:embed="rId4"/>
            <a:tile tx="0" ty="0" sx="100000" sy="100000" flip="none" algn="tl"/>
          </a:blipFill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de-DE" sz="7200" b="1" dirty="0">
                <a:solidFill>
                  <a:schemeClr val="accent5">
                    <a:lumMod val="50000"/>
                  </a:schemeClr>
                </a:solidFill>
              </a:rPr>
              <a:t>Vielen Dank für Ihre Aufmerksamkeit</a:t>
            </a:r>
            <a:endParaRPr lang="de-DE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2">
                    <a:lumMod val="50000"/>
                  </a:schemeClr>
                </a:solidFill>
              </a:rPr>
              <a:t>Projektaufbau</a:t>
            </a:r>
            <a:br>
              <a:rPr lang="de-DE" sz="2800" dirty="0">
                <a:solidFill>
                  <a:schemeClr val="tx2">
                    <a:lumMod val="50000"/>
                  </a:schemeClr>
                </a:solidFill>
              </a:rPr>
            </a:br>
            <a:endParaRPr lang="de-DE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PROJEKT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 err="1"/>
              <a:t>Haupteil</a:t>
            </a:r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Simulation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ENTWICKLUNG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Einführung</a:t>
            </a:r>
            <a:endParaRPr lang="de-DE" sz="1600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Ausblick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TESTS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MARKTANALYSE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TECHNISCHE ANALYSE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FINANZANALYSE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WIRTSCHAFTLI-CHE ANALYSE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ÖKOLOGISCHE ANALYSE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ihandform 4197" descr="Symbol, das einen Einkaufswagen darstell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57" name="Freihandform 4344" descr="Symbol, das einen Schraubenschlüssel darstellt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8" name="Gruppieren 57" descr="Symbol, das Geld darstell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ihand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67" name="Gruppieren 66" descr="Symbol, das einen Abakus darstellt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ihand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0" name="Freihand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1" name="Freihand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2" name="Freihandform 2319" descr="Symbol, das ein Blatt darstellt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400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0" name="Verbinder: Winkel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mit Pfei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mit Pfeil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mit Pfeil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Winkel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Management-ziele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Kundenziele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Projektziele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 err="1">
                <a:solidFill>
                  <a:schemeClr val="bg1"/>
                </a:solidFill>
              </a:rPr>
              <a:t>Implementie-rungsplan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Zeitpläne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Aufgaben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reis: Hohl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Kreis: Hohl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Kreis: Hohl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Kreis: Hohl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Kreis: Hohl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Kreis: Hohl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uppieren 40" descr="Symbol, das einen Menschen und eine Sprechblase darstellt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ihand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2" name="Freihand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53" name="Gruppieren 52" descr="Symbol, das Bücher darstellt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hteck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Rechteck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Rechteck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Rechteck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8" name="Freihand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0" name="Freihandform 1671" descr="Symbol, das ein Häkchen darstellt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1" name="Freihandform 3850" descr="Symbol, das einen Blitz darstellt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2" name="Freihandform 3886" descr="Symbol, das eine Lupe darstellt (Suche)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73" name="Gruppieren 72" descr="Symbol, das Computerbildschirme darstellt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ihand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5" name="Freihand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6" name="Freihand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7" name="Freihand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8" name="Freihand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7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89855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reihandform 3886" descr="Symbol, das eine Lupe darstellt (Suche)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0" name="Gruppieren 49" descr="Symbol, das Papier und Stift darstellt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ihand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9" name="Freihand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0" name="Freihand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1" name="Rechteck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2" name="Gruppieren 81" descr="Symbol, das einen Computerbildschirm darstellt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ihand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4" name="Freihand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5" name="Gruppieren 84" descr="Symbol, das Computerbildschirme darstellt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ihand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92" name="Gruppieren 91" descr="Symbol, das vier Quadrate darstellt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ihand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8" name="Freihand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1" name="Gruppieren 100" descr="Symbol, das ein Mobiltelefon mit Sprechblase darstellt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ihand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6" name="Gruppieren 105" descr="Symbol, das Papier darstellt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hteck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Rechteck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Rechteck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1" name="Gruppieren 110" descr="Symbol, das einen Umschlag darstellt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ihand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3" name="Freihand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8" name="Gruppieren 117" descr="Symbol, das Kästen darstellt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ihand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5" name="Freihand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6" name="Freihand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7" name="Freihand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28" name="Gruppieren 127" descr="Symbol, das einen Menschen und eine Sprechblase darstellt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ihand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0" name="Freihand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31" name="Freihandform 1837" descr="Markierung mit Pluszeichen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2" name="Freihandform 1838" descr="Markierung mit Minuszeichen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3" name="Freihandform 1839" descr="Markierung mit Multiplikationszeichen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4" name="Freihandform 1839" descr="Markierung mit Multiplikationszeichen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5" name="Freihandform 1837" descr="Markierung mit Pluszeichen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6" name="Freihandform 1839" descr="Markierung mit Multiplikationszeichen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7" name="Freihandform 1838" descr="Markierung mit Minuszeichen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8" name="Freihandform 1837" descr="Markierung mit Pluszeichen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9" name="Freihandform 1837" descr="Markierung mit Pluszeichen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0" name="Freihandform 1838" descr="Markierung mit Minuszeichen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1" name="Freihandform 1838" descr="Markierung mit Minuszeichen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2" name="Freihandform 1837" descr="Markierung mit Pluszeichen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3" name="Freihandform 1839" descr="Markierung mit Multiplikationszeichen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4" name="Freihandform 1837" descr="Markierung mit Pluszeichen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5" name="Freihandform 1837" descr="Markierung mit Pluszeichen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6" name="Freihandform 1837" descr="Markierung mit Pluszeichen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7" name="Freihandform 1839" descr="Markierung mit Multiplikationszeichen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de-DE" sz="1400" dirty="0"/>
              <a:t>“</a:t>
            </a: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, </a:t>
            </a:r>
            <a:r>
              <a:rPr lang="de-DE" sz="1400" dirty="0" err="1"/>
              <a:t>consectetur</a:t>
            </a:r>
            <a:r>
              <a:rPr lang="de-DE" sz="1400" dirty="0"/>
              <a:t> </a:t>
            </a:r>
            <a:r>
              <a:rPr lang="de-DE" sz="1400" dirty="0" err="1"/>
              <a:t>adipiscing</a:t>
            </a:r>
            <a:r>
              <a:rPr lang="de-DE" sz="1400" dirty="0"/>
              <a:t> </a:t>
            </a:r>
            <a:r>
              <a:rPr lang="de-DE" sz="1400" dirty="0" err="1"/>
              <a:t>elit</a:t>
            </a:r>
            <a:r>
              <a:rPr lang="de-DE" sz="1400" dirty="0"/>
              <a:t>. Duis </a:t>
            </a:r>
            <a:r>
              <a:rPr lang="de-DE" sz="1400" dirty="0" err="1"/>
              <a:t>suscipit</a:t>
            </a:r>
            <a:r>
              <a:rPr lang="de-DE" sz="1400" dirty="0"/>
              <a:t> in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ac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Sed</a:t>
            </a:r>
            <a:r>
              <a:rPr lang="de-DE" sz="1400" dirty="0"/>
              <a:t> </a:t>
            </a:r>
            <a:r>
              <a:rPr lang="de-DE" sz="1400" dirty="0" err="1"/>
              <a:t>congue</a:t>
            </a:r>
            <a:r>
              <a:rPr lang="de-DE" sz="1400" dirty="0"/>
              <a:t> </a:t>
            </a:r>
            <a:r>
              <a:rPr lang="de-DE" sz="1400" dirty="0" err="1"/>
              <a:t>lacus</a:t>
            </a:r>
            <a:r>
              <a:rPr lang="de-DE" sz="1400" dirty="0"/>
              <a:t> </a:t>
            </a:r>
            <a:r>
              <a:rPr lang="de-DE" sz="1400" dirty="0" err="1"/>
              <a:t>vitae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finibus</a:t>
            </a:r>
            <a:r>
              <a:rPr lang="de-DE" sz="1400" dirty="0"/>
              <a:t>, </a:t>
            </a:r>
            <a:r>
              <a:rPr lang="de-DE" sz="1400" dirty="0" err="1"/>
              <a:t>eu</a:t>
            </a:r>
            <a:r>
              <a:rPr lang="de-DE" sz="1400" dirty="0"/>
              <a:t> </a:t>
            </a:r>
            <a:r>
              <a:rPr lang="de-DE" sz="1400" dirty="0" err="1"/>
              <a:t>faucibus</a:t>
            </a:r>
            <a:r>
              <a:rPr lang="de-DE" sz="1400" dirty="0"/>
              <a:t> </a:t>
            </a:r>
            <a:r>
              <a:rPr lang="de-DE" sz="1400" dirty="0" err="1"/>
              <a:t>nisi</a:t>
            </a:r>
            <a:r>
              <a:rPr lang="de-DE" sz="1400" dirty="0"/>
              <a:t> </a:t>
            </a:r>
            <a:r>
              <a:rPr lang="de-DE" sz="1400" dirty="0" err="1"/>
              <a:t>ullamcorper</a:t>
            </a:r>
            <a:r>
              <a:rPr lang="de-DE" sz="1400" dirty="0"/>
              <a:t>. </a:t>
            </a:r>
            <a:r>
              <a:rPr lang="de-DE" sz="1400" dirty="0" err="1"/>
              <a:t>Quisque</a:t>
            </a:r>
            <a:r>
              <a:rPr lang="de-DE" sz="1400" dirty="0"/>
              <a:t> </a:t>
            </a:r>
            <a:r>
              <a:rPr lang="de-DE" sz="1400" dirty="0" err="1"/>
              <a:t>volutpat</a:t>
            </a:r>
            <a:r>
              <a:rPr lang="de-DE" sz="1400" dirty="0"/>
              <a:t> </a:t>
            </a:r>
            <a:r>
              <a:rPr lang="de-DE" sz="1400" dirty="0" err="1"/>
              <a:t>leo</a:t>
            </a:r>
            <a:r>
              <a:rPr lang="de-DE" sz="1400" dirty="0"/>
              <a:t> at </a:t>
            </a:r>
            <a:r>
              <a:rPr lang="de-DE" sz="1400" dirty="0" err="1"/>
              <a:t>arcu</a:t>
            </a:r>
            <a:r>
              <a:rPr lang="de-DE" sz="1400" dirty="0"/>
              <a:t> </a:t>
            </a:r>
            <a:r>
              <a:rPr lang="de-DE" sz="1400" dirty="0" err="1"/>
              <a:t>placerat</a:t>
            </a:r>
            <a:r>
              <a:rPr lang="de-DE" sz="1400" dirty="0"/>
              <a:t>, </a:t>
            </a:r>
            <a:r>
              <a:rPr lang="de-DE" sz="1400" dirty="0" err="1"/>
              <a:t>quis</a:t>
            </a:r>
            <a:r>
              <a:rPr lang="de-DE" sz="1400" dirty="0"/>
              <a:t> </a:t>
            </a:r>
            <a:r>
              <a:rPr lang="de-DE" sz="1400" dirty="0" err="1"/>
              <a:t>pellentesque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Proin</a:t>
            </a:r>
            <a:r>
              <a:rPr lang="de-DE" sz="1400" dirty="0"/>
              <a:t> et </a:t>
            </a:r>
            <a:r>
              <a:rPr lang="de-DE" sz="1400" dirty="0" err="1"/>
              <a:t>luctus</a:t>
            </a:r>
            <a:r>
              <a:rPr lang="de-DE" sz="1400" dirty="0"/>
              <a:t> </a:t>
            </a:r>
            <a:r>
              <a:rPr lang="de-DE" sz="1400" dirty="0" err="1"/>
              <a:t>nisl</a:t>
            </a:r>
            <a:r>
              <a:rPr lang="de-DE" sz="1400" dirty="0"/>
              <a:t>, </a:t>
            </a:r>
            <a:r>
              <a:rPr lang="de-DE" sz="1400" dirty="0" err="1"/>
              <a:t>ut</a:t>
            </a:r>
            <a:r>
              <a:rPr lang="de-DE" sz="1400" dirty="0"/>
              <a:t> </a:t>
            </a:r>
            <a:r>
              <a:rPr lang="de-DE" sz="1400" dirty="0" err="1"/>
              <a:t>viverra</a:t>
            </a:r>
            <a:r>
              <a:rPr lang="de-DE" sz="1400" dirty="0"/>
              <a:t> </a:t>
            </a:r>
            <a:r>
              <a:rPr lang="de-DE" sz="1400" dirty="0" err="1"/>
              <a:t>eros</a:t>
            </a:r>
            <a:r>
              <a:rPr lang="de-DE" sz="1400" dirty="0"/>
              <a:t>. </a:t>
            </a:r>
            <a:r>
              <a:rPr lang="de-DE" sz="1400" dirty="0" err="1"/>
              <a:t>Suspendisse</a:t>
            </a:r>
            <a:r>
              <a:rPr lang="de-DE" sz="1400" dirty="0"/>
              <a:t> </a:t>
            </a:r>
            <a:r>
              <a:rPr lang="de-DE" sz="1400" dirty="0" err="1"/>
              <a:t>pharetra</a:t>
            </a:r>
            <a:r>
              <a:rPr lang="de-DE" sz="1400" dirty="0"/>
              <a:t> </a:t>
            </a:r>
            <a:r>
              <a:rPr lang="de-DE" sz="1400" dirty="0" err="1"/>
              <a:t>mattis</a:t>
            </a:r>
            <a:r>
              <a:rPr lang="de-DE" sz="1400" dirty="0"/>
              <a:t> </a:t>
            </a:r>
            <a:r>
              <a:rPr lang="de-DE" sz="1400" dirty="0" err="1"/>
              <a:t>purus</a:t>
            </a:r>
            <a:r>
              <a:rPr lang="de-DE" sz="1400" dirty="0"/>
              <a:t> </a:t>
            </a:r>
            <a:r>
              <a:rPr lang="de-DE" sz="1400" dirty="0" err="1"/>
              <a:t>eu</a:t>
            </a:r>
            <a:r>
              <a:rPr lang="de-DE" sz="1400" dirty="0"/>
              <a:t>.”</a:t>
            </a:r>
          </a:p>
        </p:txBody>
      </p: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5.980.650,32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POSITIV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NEGATIV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EXTERN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INTERN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STÄRKE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SCHWÄCHE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CHANCE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BEDROHUNG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m 3" descr="Dieses Bild zeigt ein Balkendiagramm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559284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21" name="Gruppieren 20" descr="Dieses Bild ist ein Symbol, das zwei Blatt Papier darstellt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ihand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3" name="Freihand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Datenfolien</a:t>
            </a:r>
          </a:p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bearbeiten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2659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Wenn Sie die Daten in den Illustrationen und Diagrammen in dieser Vorlage bearbeiten möchten: Klicken Sie einfach mit der rechten Maustaste auf das Diagramm und dann auf </a:t>
            </a:r>
            <a:r>
              <a:rPr lang="de-DE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Daten in Excel bearbeiten.</a:t>
            </a:r>
          </a:p>
          <a:p>
            <a:pPr rtl="0">
              <a:lnSpc>
                <a:spcPts val="1900"/>
              </a:lnSpc>
            </a:pPr>
            <a:endParaRPr lang="de-DE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Excel wird geöffnet, und Sie können die entsprechenden Daten bearbeiten.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50" y="1502797"/>
            <a:ext cx="6071849" cy="4162209"/>
          </a:xfrm>
          <a:prstGeom prst="rect">
            <a:avLst/>
          </a:prstGeom>
        </p:spPr>
      </p:pic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11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667</Words>
  <Application>Microsoft Office PowerPoint</Application>
  <PresentationFormat>Breitbild</PresentationFormat>
  <Paragraphs>91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Segoe UI Light</vt:lpstr>
      <vt:lpstr>Office-Design</vt:lpstr>
      <vt:lpstr>PowerPoint-Präsentation</vt:lpstr>
      <vt:lpstr>Projektanalyse – Folie 2</vt:lpstr>
      <vt:lpstr>Projektanalyse – Folie 3</vt:lpstr>
      <vt:lpstr>Projektanalyse – Folie 4</vt:lpstr>
      <vt:lpstr>Projektanalyse – Folie 6</vt:lpstr>
      <vt:lpstr>Projektanalyse – Folie 7</vt:lpstr>
      <vt:lpstr>Projektanalyse – Folie 8</vt:lpstr>
      <vt:lpstr>Projektanalyse – Folie 10</vt:lpstr>
      <vt:lpstr>Projektanalyse – Folie 11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Kadur</dc:creator>
  <cp:lastModifiedBy>Marco Kadur</cp:lastModifiedBy>
  <cp:revision>7</cp:revision>
  <dcterms:created xsi:type="dcterms:W3CDTF">2025-07-10T10:32:14Z</dcterms:created>
  <dcterms:modified xsi:type="dcterms:W3CDTF">2025-07-29T18:32:31Z</dcterms:modified>
</cp:coreProperties>
</file>