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1" r:id="rId4"/>
    <p:sldId id="265" r:id="rId5"/>
    <p:sldId id="262" r:id="rId6"/>
    <p:sldId id="263" r:id="rId7"/>
    <p:sldId id="266" r:id="rId8"/>
    <p:sldId id="267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Forecasting</a:t>
            </a:r>
            <a:br>
              <a:rPr lang="en-US" sz="8000" dirty="0"/>
            </a:br>
            <a:r>
              <a:rPr lang="en-US" sz="8000" dirty="0"/>
              <a:t>Canadian</a:t>
            </a:r>
            <a:br>
              <a:rPr lang="en-US" sz="8000" dirty="0"/>
            </a:br>
            <a:r>
              <a:rPr lang="en-US" sz="8000" dirty="0"/>
              <a:t>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Johnson Vo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560E-B7DA-4856-81C7-E7228B9A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4A470-106B-4F7C-835B-792F08C01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1757"/>
            <a:ext cx="10058400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Data availability – polling data is difficult to gather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Simplicity – survey data is easily applicable on seat counts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Minimizes data sources and increases transparency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Easiest to interpret and understand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36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315E-664D-4DD0-B369-9B9DBD27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95095-3773-4FAD-BDFA-577BDD6A1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56437"/>
            <a:ext cx="4607234" cy="3760891"/>
          </a:xfrm>
        </p:spPr>
        <p:txBody>
          <a:bodyPr/>
          <a:lstStyle/>
          <a:p>
            <a:pPr algn="ctr"/>
            <a:r>
              <a:rPr lang="en-CA" b="1" dirty="0"/>
              <a:t>2019 Canada Election Study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recurring election survey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sample size of 37822 responses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2B7CEA7-3441-4600-B2DD-61F8CDB3AAF6}"/>
              </a:ext>
            </a:extLst>
          </p:cNvPr>
          <p:cNvSpPr txBox="1">
            <a:spLocks/>
          </p:cNvSpPr>
          <p:nvPr/>
        </p:nvSpPr>
        <p:spPr>
          <a:xfrm>
            <a:off x="6111100" y="2108200"/>
            <a:ext cx="4607234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b="1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AADE1F8-AFDF-4714-A4C3-18C5C3D70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901" y="2423101"/>
            <a:ext cx="5229684" cy="313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65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315E-664D-4DD0-B369-9B9DBD27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Data Used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2B7CEA7-3441-4600-B2DD-61F8CDB3AAF6}"/>
              </a:ext>
            </a:extLst>
          </p:cNvPr>
          <p:cNvSpPr txBox="1">
            <a:spLocks/>
          </p:cNvSpPr>
          <p:nvPr/>
        </p:nvSpPr>
        <p:spPr>
          <a:xfrm>
            <a:off x="6111100" y="2108200"/>
            <a:ext cx="4607234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719EEDD-528E-47A0-8E5A-36C6EE205AA0}"/>
              </a:ext>
            </a:extLst>
          </p:cNvPr>
          <p:cNvSpPr txBox="1">
            <a:spLocks/>
          </p:cNvSpPr>
          <p:nvPr/>
        </p:nvSpPr>
        <p:spPr>
          <a:xfrm>
            <a:off x="1365379" y="2408363"/>
            <a:ext cx="4607234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1" dirty="0"/>
              <a:t>2016 Canadian Census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370 656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“divide” the census into cells for each “demographic” found in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results in 8112 total cells or 24 sub-groups per district</a:t>
            </a:r>
          </a:p>
        </p:txBody>
      </p:sp>
    </p:spTree>
    <p:extLst>
      <p:ext uri="{BB962C8B-B14F-4D97-AF65-F5344CB8AC3E}">
        <p14:creationId xmlns:p14="http://schemas.microsoft.com/office/powerpoint/2010/main" val="283515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DE24-F24C-4D23-B435-63E08C88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E94C-92FD-4C9B-9DDD-76F656EBA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Modal is very good for binomial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Implemented 6 logistic models for each party of the form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r denotes riding, </a:t>
            </a:r>
            <a:r>
              <a:rPr lang="en-CA" dirty="0" err="1"/>
              <a:t>i</a:t>
            </a:r>
            <a:r>
              <a:rPr lang="en-CA" dirty="0"/>
              <a:t> for each individual and p for each party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Probability for an individual in a electoral riding based on their gender, age and education to vote for party 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F5185A-8973-4AE2-9D76-65C9CEF19EBE}"/>
              </a:ext>
            </a:extLst>
          </p:cNvPr>
          <p:cNvSpPr txBox="1">
            <a:spLocks/>
          </p:cNvSpPr>
          <p:nvPr/>
        </p:nvSpPr>
        <p:spPr>
          <a:xfrm>
            <a:off x="3857258" y="3288952"/>
            <a:ext cx="4061950" cy="4777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C9A08A9-C265-4B94-82BC-D1F8D2A5B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479" y="3176720"/>
            <a:ext cx="79533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15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6562-267C-4272-B8AC-D6B1DF8B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Post-Stratify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93B44-C608-4909-B2AD-8F5720E9C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Use the census to “re-weight” everything based on each cell’s proportions to reduce bias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Each cell is determined by gender {2 categories}, age {4 categories}, education {3 categories} and ridings {338 categories}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This allows us to reweight the proportion of the survey to the proportion of the population that each cell represents</a:t>
            </a:r>
          </a:p>
        </p:txBody>
      </p:sp>
    </p:spTree>
    <p:extLst>
      <p:ext uri="{BB962C8B-B14F-4D97-AF65-F5344CB8AC3E}">
        <p14:creationId xmlns:p14="http://schemas.microsoft.com/office/powerpoint/2010/main" val="70619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6562-267C-4272-B8AC-D6B1DF8B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93B44-C608-4909-B2AD-8F5720E9C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02882"/>
            <a:ext cx="10058400" cy="3760891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 Apply all 6 trained models on the post-stratified data and determine the riding vote based on the highest proportion among the 6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BA7F01BC-6450-420B-A331-CB9882EFC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388" y="2891376"/>
            <a:ext cx="3703864" cy="309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2021 Canadian federal election - Wikipedia">
            <a:extLst>
              <a:ext uri="{FF2B5EF4-FFF2-40B4-BE49-F238E27FC236}">
                <a16:creationId xmlns:a16="http://schemas.microsoft.com/office/drawing/2014/main" id="{B54C6E3B-B8B2-4F6D-85B3-008901F8C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372" y="2982448"/>
            <a:ext cx="38100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24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DDCD-2459-43D1-917A-DC51CF50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- 2019</a:t>
            </a:r>
          </a:p>
        </p:txBody>
      </p:sp>
      <p:pic>
        <p:nvPicPr>
          <p:cNvPr id="4" name="Picture 8" descr="2021 Canadian federal election - Wikipedia">
            <a:extLst>
              <a:ext uri="{FF2B5EF4-FFF2-40B4-BE49-F238E27FC236}">
                <a16:creationId xmlns:a16="http://schemas.microsoft.com/office/drawing/2014/main" id="{AAC1F6E3-CE29-46A9-865A-B3585C2A03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791" y="2647221"/>
            <a:ext cx="38100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6BA63A3-1A8C-41AA-B4B1-131A12B44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95" y="2609557"/>
            <a:ext cx="3809999" cy="313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56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D4C8-28B8-4346-AFEE-7AB9A4BA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C0A7D-80DF-4706-998B-B00B39641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Use more recent data (survey or census)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Does not account for swing ridings nearly as much (could have estimated vote shares instead)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Census has gender only as a binary variable – does not account </a:t>
            </a:r>
          </a:p>
        </p:txBody>
      </p:sp>
    </p:spTree>
    <p:extLst>
      <p:ext uri="{BB962C8B-B14F-4D97-AF65-F5344CB8AC3E}">
        <p14:creationId xmlns:p14="http://schemas.microsoft.com/office/powerpoint/2010/main" val="351161223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{9C9B4ED6-4869-474A-91E2-3184DD69CDDB}tf56160789_win32</Template>
  <TotalTime>1163</TotalTime>
  <Words>285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1_RetrospectVTI</vt:lpstr>
      <vt:lpstr>Forecasting Canadian Election</vt:lpstr>
      <vt:lpstr>Motivation</vt:lpstr>
      <vt:lpstr>Data Used</vt:lpstr>
      <vt:lpstr>Data Used</vt:lpstr>
      <vt:lpstr>Model</vt:lpstr>
      <vt:lpstr>Post-Stratify</vt:lpstr>
      <vt:lpstr>Results</vt:lpstr>
      <vt:lpstr>Results - 2019</vt:lpstr>
      <vt:lpstr>Caveats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Canadian Election</dc:title>
  <dc:creator>johnson vo</dc:creator>
  <cp:lastModifiedBy>Johnson Vo</cp:lastModifiedBy>
  <cp:revision>4</cp:revision>
  <dcterms:created xsi:type="dcterms:W3CDTF">2021-09-30T23:44:59Z</dcterms:created>
  <dcterms:modified xsi:type="dcterms:W3CDTF">2021-10-01T19:11:53Z</dcterms:modified>
</cp:coreProperties>
</file>