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60" r:id="rId4"/>
    <p:sldId id="261" r:id="rId5"/>
    <p:sldId id="262" r:id="rId6"/>
    <p:sldId id="263" r:id="rId7"/>
    <p:sldId id="268" r:id="rId8"/>
    <p:sldId id="270" r:id="rId9"/>
    <p:sldId id="264" r:id="rId10"/>
    <p:sldId id="269" r:id="rId11"/>
    <p:sldId id="266" r:id="rId12"/>
  </p:sldIdLst>
  <p:sldSz cx="12192000" cy="6858000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har char="•"/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1812C"/>
    <a:srgbClr val="B76F2F"/>
    <a:srgbClr val="00A9E0"/>
    <a:srgbClr val="4D4D4D"/>
    <a:srgbClr val="FE000C"/>
    <a:srgbClr val="B9000C"/>
    <a:srgbClr val="1B85B9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8" autoAdjust="0"/>
    <p:restoredTop sz="94704" autoAdjust="0"/>
  </p:normalViewPr>
  <p:slideViewPr>
    <p:cSldViewPr showGuides="1">
      <p:cViewPr varScale="1">
        <p:scale>
          <a:sx n="114" d="100"/>
          <a:sy n="114" d="100"/>
        </p:scale>
        <p:origin x="18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5" d="100"/>
          <a:sy n="105" d="100"/>
        </p:scale>
        <p:origin x="327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5CF3FF1D-F075-41F6-B290-07919A4348D8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567820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noProof="0"/>
              <a:t>Klepnutím lze upravit styly předlohy textu.</a:t>
            </a:r>
          </a:p>
          <a:p>
            <a:pPr lvl="1"/>
            <a:r>
              <a:rPr lang="cs-CZ" noProof="0"/>
              <a:t>Druhá úroveň</a:t>
            </a:r>
          </a:p>
          <a:p>
            <a:pPr lvl="2"/>
            <a:r>
              <a:rPr lang="cs-CZ" noProof="0"/>
              <a:t>Třetí úroveň</a:t>
            </a:r>
          </a:p>
          <a:p>
            <a:pPr lvl="3"/>
            <a:r>
              <a:rPr lang="cs-CZ" noProof="0"/>
              <a:t>Čtvrtá úroveň</a:t>
            </a:r>
          </a:p>
          <a:p>
            <a:pPr lvl="4"/>
            <a:r>
              <a:rPr lang="cs-CZ" noProof="0"/>
              <a:t>Pátá úroveň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511FA9D6-BDC7-4110-B055-029A3A5CC98B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6150432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FA9D6-BDC7-4110-B055-029A3A5CC98B}" type="slidenum">
              <a:rPr lang="cs-CZ" altLang="cs-CZ" smtClean="0"/>
              <a:pPr/>
              <a:t>2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8997562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FA9D6-BDC7-4110-B055-029A3A5CC98B}" type="slidenum">
              <a:rPr lang="cs-CZ" altLang="cs-CZ" smtClean="0"/>
              <a:pPr/>
              <a:t>11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2934100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FA9D6-BDC7-4110-B055-029A3A5CC98B}" type="slidenum">
              <a:rPr lang="cs-CZ" altLang="cs-CZ" smtClean="0"/>
              <a:pPr/>
              <a:t>3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456733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FA9D6-BDC7-4110-B055-029A3A5CC98B}" type="slidenum">
              <a:rPr lang="cs-CZ" altLang="cs-CZ" smtClean="0"/>
              <a:pPr/>
              <a:t>4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848318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FA9D6-BDC7-4110-B055-029A3A5CC98B}" type="slidenum">
              <a:rPr lang="cs-CZ" altLang="cs-CZ" smtClean="0"/>
              <a:pPr/>
              <a:t>5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620993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FA9D6-BDC7-4110-B055-029A3A5CC98B}" type="slidenum">
              <a:rPr lang="cs-CZ" altLang="cs-CZ" smtClean="0"/>
              <a:pPr/>
              <a:t>6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2919725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FA9D6-BDC7-4110-B055-029A3A5CC98B}" type="slidenum">
              <a:rPr lang="cs-CZ" altLang="cs-CZ" smtClean="0"/>
              <a:pPr/>
              <a:t>7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6729970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FA9D6-BDC7-4110-B055-029A3A5CC98B}" type="slidenum">
              <a:rPr lang="cs-CZ" altLang="cs-CZ" smtClean="0"/>
              <a:pPr/>
              <a:t>8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755988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FA9D6-BDC7-4110-B055-029A3A5CC98B}" type="slidenum">
              <a:rPr lang="cs-CZ" altLang="cs-CZ" smtClean="0"/>
              <a:pPr/>
              <a:t>9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983334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FA9D6-BDC7-4110-B055-029A3A5CC98B}" type="slidenum">
              <a:rPr lang="cs-CZ" altLang="cs-CZ" smtClean="0"/>
              <a:pPr/>
              <a:t>10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64179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rázek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719" y="5157192"/>
            <a:ext cx="4182937" cy="861868"/>
          </a:xfrm>
          <a:prstGeom prst="rect">
            <a:avLst/>
          </a:prstGeom>
        </p:spPr>
      </p:pic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10824676" y="6530975"/>
            <a:ext cx="65617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sp>
        <p:nvSpPr>
          <p:cNvPr id="5" name="Rectangle 20"/>
          <p:cNvSpPr>
            <a:spLocks noChangeArrowheads="1"/>
          </p:cNvSpPr>
          <p:nvPr/>
        </p:nvSpPr>
        <p:spPr bwMode="auto">
          <a:xfrm>
            <a:off x="-6086" y="-26640"/>
            <a:ext cx="12198085" cy="3598863"/>
          </a:xfrm>
          <a:prstGeom prst="rect">
            <a:avLst/>
          </a:prstGeom>
          <a:solidFill>
            <a:srgbClr val="00A9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>
              <a:effectLst>
                <a:reflection endPos="65000" dist="50800" dir="5400000" sy="-100000" algn="bl" rotWithShape="0"/>
              </a:effectLst>
            </a:endParaRPr>
          </a:p>
        </p:txBody>
      </p:sp>
      <p:sp>
        <p:nvSpPr>
          <p:cNvPr id="6" name="Rectangle 21"/>
          <p:cNvSpPr>
            <a:spLocks noChangeArrowheads="1"/>
          </p:cNvSpPr>
          <p:nvPr/>
        </p:nvSpPr>
        <p:spPr bwMode="auto">
          <a:xfrm>
            <a:off x="10841609" y="6530975"/>
            <a:ext cx="48684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10841609" y="6530975"/>
            <a:ext cx="48684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sp>
        <p:nvSpPr>
          <p:cNvPr id="2406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3621088"/>
            <a:ext cx="7464152" cy="1032048"/>
          </a:xfrm>
        </p:spPr>
        <p:txBody>
          <a:bodyPr/>
          <a:lstStyle>
            <a:lvl1pPr marL="0" indent="0" algn="r">
              <a:buFontTx/>
              <a:buNone/>
              <a:defRPr sz="2000"/>
            </a:lvl1pPr>
          </a:lstStyle>
          <a:p>
            <a:r>
              <a:rPr lang="cs-CZ"/>
              <a:t>Kliknutím můžete upravit styl předlohy.</a:t>
            </a:r>
            <a:endParaRPr lang="cs-CZ" dirty="0"/>
          </a:p>
        </p:txBody>
      </p:sp>
      <p:sp>
        <p:nvSpPr>
          <p:cNvPr id="2406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1958976"/>
            <a:ext cx="7464152" cy="1254125"/>
          </a:xfrm>
        </p:spPr>
        <p:txBody>
          <a:bodyPr/>
          <a:lstStyle>
            <a:lvl1pPr algn="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38600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Název práce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896600" y="6524626"/>
            <a:ext cx="1102784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C839148-7006-41C4-ABC2-D2A9F4595A63}" type="slidenum">
              <a:rPr lang="en-US" altLang="cs-CZ" smtClean="0"/>
              <a:pPr/>
              <a:t>‹#›</a:t>
            </a:fld>
            <a:endParaRPr lang="en-US" altLang="cs-CZ" dirty="0"/>
          </a:p>
        </p:txBody>
      </p:sp>
    </p:spTree>
    <p:extLst>
      <p:ext uri="{BB962C8B-B14F-4D97-AF65-F5344CB8AC3E}">
        <p14:creationId xmlns:p14="http://schemas.microsoft.com/office/powerpoint/2010/main" val="3198505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Název práce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896600" y="6524626"/>
            <a:ext cx="1102784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89FEAC19-CD6C-4528-B09F-367B3931C207}" type="slidenum">
              <a:rPr lang="en-US" altLang="cs-CZ"/>
              <a:pPr/>
              <a:t>‹#›</a:t>
            </a:fld>
            <a:endParaRPr lang="en-US" altLang="cs-CZ"/>
          </a:p>
        </p:txBody>
      </p:sp>
      <p:sp>
        <p:nvSpPr>
          <p:cNvPr id="7" name="Obdélník 6"/>
          <p:cNvSpPr/>
          <p:nvPr userDrawn="1"/>
        </p:nvSpPr>
        <p:spPr bwMode="auto">
          <a:xfrm>
            <a:off x="0" y="0"/>
            <a:ext cx="12192000" cy="54868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cs-CZ" sz="2400" b="1" i="0" u="none" strike="noStrike" cap="none" normalizeH="0" baseline="0">
              <a:ln>
                <a:noFill/>
              </a:ln>
              <a:solidFill>
                <a:srgbClr val="B9000C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096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31800" y="765175"/>
            <a:ext cx="5657851" cy="5330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292851" y="765175"/>
            <a:ext cx="5659967" cy="5330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Název práce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896600" y="6524626"/>
            <a:ext cx="1102784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E94AC346-A157-4EF4-A06B-3AB421B38C20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2687287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Název práce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896600" y="6524626"/>
            <a:ext cx="1102784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944FB18-8EAF-4DED-A64D-DB11D411D2B0}" type="slidenum">
              <a:rPr lang="en-US" altLang="cs-CZ"/>
              <a:pPr/>
              <a:t>‹#›</a:t>
            </a:fld>
            <a:endParaRPr lang="en-US" altLang="cs-CZ"/>
          </a:p>
        </p:txBody>
      </p:sp>
      <p:sp>
        <p:nvSpPr>
          <p:cNvPr id="9" name="Nadpis 1"/>
          <p:cNvSpPr>
            <a:spLocks noGrp="1"/>
          </p:cNvSpPr>
          <p:nvPr>
            <p:ph type="title"/>
          </p:nvPr>
        </p:nvSpPr>
        <p:spPr>
          <a:xfrm>
            <a:off x="431801" y="-100013"/>
            <a:ext cx="10265833" cy="720726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3088370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1" y="-100013"/>
            <a:ext cx="10265833" cy="72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lvl="0"/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Název práce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896600" y="6524626"/>
            <a:ext cx="1102784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3D9E105-8003-4962-AFA0-54D4ABFA0C7D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93127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0" y="6497638"/>
            <a:ext cx="12192000" cy="360362"/>
          </a:xfrm>
          <a:prstGeom prst="rect">
            <a:avLst/>
          </a:prstGeom>
          <a:solidFill>
            <a:srgbClr val="00A9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grpSp>
        <p:nvGrpSpPr>
          <p:cNvPr id="3" name="Skupina 2"/>
          <p:cNvGrpSpPr/>
          <p:nvPr userDrawn="1"/>
        </p:nvGrpSpPr>
        <p:grpSpPr>
          <a:xfrm>
            <a:off x="0" y="1"/>
            <a:ext cx="12192000" cy="547688"/>
            <a:chOff x="0" y="1"/>
            <a:chExt cx="12192000" cy="547688"/>
          </a:xfrm>
        </p:grpSpPr>
        <p:sp>
          <p:nvSpPr>
            <p:cNvPr id="18466" name="Rectangle 34"/>
            <p:cNvSpPr>
              <a:spLocks noChangeArrowheads="1"/>
            </p:cNvSpPr>
            <p:nvPr/>
          </p:nvSpPr>
          <p:spPr bwMode="auto">
            <a:xfrm>
              <a:off x="0" y="512764"/>
              <a:ext cx="12192000" cy="34925"/>
            </a:xfrm>
            <a:prstGeom prst="rect">
              <a:avLst/>
            </a:prstGeom>
            <a:solidFill>
              <a:schemeClr val="tx1">
                <a:alpha val="10001"/>
              </a:schemeClr>
            </a:solidFill>
            <a:ln w="9525" cmpd="thinThick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 sz="2400"/>
            </a:p>
          </p:txBody>
        </p:sp>
        <p:sp>
          <p:nvSpPr>
            <p:cNvPr id="18443" name="Rectangle 11"/>
            <p:cNvSpPr>
              <a:spLocks noChangeArrowheads="1"/>
            </p:cNvSpPr>
            <p:nvPr/>
          </p:nvSpPr>
          <p:spPr bwMode="auto">
            <a:xfrm>
              <a:off x="0" y="1"/>
              <a:ext cx="12192000" cy="512763"/>
            </a:xfrm>
            <a:prstGeom prst="rect">
              <a:avLst/>
            </a:prstGeom>
            <a:solidFill>
              <a:schemeClr val="tx1">
                <a:alpha val="10001"/>
              </a:schemeClr>
            </a:solidFill>
            <a:ln w="9525" cmpd="thinThick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 sz="2400"/>
            </a:p>
          </p:txBody>
        </p:sp>
      </p:grp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1" y="-100013"/>
            <a:ext cx="10265833" cy="720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cs-CZ" dirty="0" err="1"/>
              <a:t>Klepnutím</a:t>
            </a:r>
            <a:r>
              <a:rPr lang="en-US" altLang="cs-CZ" dirty="0"/>
              <a:t> </a:t>
            </a:r>
            <a:r>
              <a:rPr lang="en-US" altLang="cs-CZ" dirty="0" err="1"/>
              <a:t>lze</a:t>
            </a:r>
            <a:r>
              <a:rPr lang="en-US" altLang="cs-CZ" dirty="0"/>
              <a:t> </a:t>
            </a:r>
            <a:r>
              <a:rPr lang="en-US" altLang="cs-CZ" dirty="0" err="1"/>
              <a:t>upravit</a:t>
            </a:r>
            <a:r>
              <a:rPr lang="en-US" altLang="cs-CZ" dirty="0"/>
              <a:t> </a:t>
            </a:r>
            <a:r>
              <a:rPr lang="en-US" altLang="cs-CZ" dirty="0" err="1"/>
              <a:t>styl</a:t>
            </a:r>
            <a:r>
              <a:rPr lang="en-US" altLang="cs-CZ" dirty="0"/>
              <a:t> </a:t>
            </a:r>
            <a:r>
              <a:rPr lang="en-US" altLang="cs-CZ" dirty="0" err="1"/>
              <a:t>předlohy</a:t>
            </a:r>
            <a:r>
              <a:rPr lang="en-US" altLang="cs-CZ" dirty="0"/>
              <a:t> </a:t>
            </a:r>
            <a:r>
              <a:rPr lang="en-US" altLang="cs-CZ" dirty="0" err="1"/>
              <a:t>nadpisů</a:t>
            </a:r>
            <a:r>
              <a:rPr lang="en-US" altLang="cs-CZ" dirty="0"/>
              <a:t>.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1" y="765175"/>
            <a:ext cx="11521017" cy="533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cs-CZ" dirty="0" err="1"/>
              <a:t>Klepnutím</a:t>
            </a:r>
            <a:r>
              <a:rPr lang="en-US" altLang="cs-CZ" dirty="0"/>
              <a:t> </a:t>
            </a:r>
            <a:r>
              <a:rPr lang="en-US" altLang="cs-CZ" dirty="0" err="1"/>
              <a:t>lze</a:t>
            </a:r>
            <a:r>
              <a:rPr lang="en-US" altLang="cs-CZ" dirty="0"/>
              <a:t> </a:t>
            </a:r>
            <a:r>
              <a:rPr lang="en-US" altLang="cs-CZ" dirty="0" err="1"/>
              <a:t>upravit</a:t>
            </a:r>
            <a:r>
              <a:rPr lang="en-US" altLang="cs-CZ" dirty="0"/>
              <a:t> </a:t>
            </a:r>
            <a:r>
              <a:rPr lang="en-US" altLang="cs-CZ" dirty="0" err="1"/>
              <a:t>styly</a:t>
            </a:r>
            <a:r>
              <a:rPr lang="en-US" altLang="cs-CZ" dirty="0"/>
              <a:t> </a:t>
            </a:r>
            <a:r>
              <a:rPr lang="en-US" altLang="cs-CZ" dirty="0" err="1"/>
              <a:t>předlohy</a:t>
            </a:r>
            <a:r>
              <a:rPr lang="en-US" altLang="cs-CZ" dirty="0"/>
              <a:t> </a:t>
            </a:r>
            <a:r>
              <a:rPr lang="en-US" altLang="cs-CZ" dirty="0" err="1"/>
              <a:t>textu</a:t>
            </a:r>
            <a:r>
              <a:rPr lang="en-US" altLang="cs-CZ" dirty="0"/>
              <a:t>.</a:t>
            </a:r>
          </a:p>
          <a:p>
            <a:pPr lvl="1"/>
            <a:r>
              <a:rPr lang="en-US" altLang="cs-CZ" dirty="0" err="1"/>
              <a:t>Druhá</a:t>
            </a:r>
            <a:r>
              <a:rPr lang="en-US" altLang="cs-CZ" dirty="0"/>
              <a:t> </a:t>
            </a:r>
            <a:r>
              <a:rPr lang="en-US" altLang="cs-CZ" dirty="0" err="1"/>
              <a:t>úroveň</a:t>
            </a:r>
            <a:endParaRPr lang="en-US" altLang="cs-CZ" dirty="0"/>
          </a:p>
          <a:p>
            <a:pPr lvl="2"/>
            <a:r>
              <a:rPr lang="en-US" altLang="cs-CZ" dirty="0" err="1"/>
              <a:t>Třetí</a:t>
            </a:r>
            <a:r>
              <a:rPr lang="en-US" altLang="cs-CZ" dirty="0"/>
              <a:t> </a:t>
            </a:r>
            <a:r>
              <a:rPr lang="en-US" altLang="cs-CZ" dirty="0" err="1"/>
              <a:t>úroveň</a:t>
            </a:r>
            <a:endParaRPr lang="en-US" altLang="cs-CZ" dirty="0"/>
          </a:p>
          <a:p>
            <a:pPr lvl="3"/>
            <a:r>
              <a:rPr lang="en-US" altLang="cs-CZ" dirty="0" err="1"/>
              <a:t>Čtvrtá</a:t>
            </a:r>
            <a:r>
              <a:rPr lang="en-US" altLang="cs-CZ" dirty="0"/>
              <a:t> </a:t>
            </a:r>
            <a:r>
              <a:rPr lang="en-US" altLang="cs-CZ" dirty="0" err="1"/>
              <a:t>úroveň</a:t>
            </a:r>
            <a:endParaRPr lang="en-US" altLang="cs-CZ" dirty="0"/>
          </a:p>
          <a:p>
            <a:pPr lvl="4"/>
            <a:r>
              <a:rPr lang="en-US" altLang="cs-CZ" dirty="0" err="1"/>
              <a:t>Pátá</a:t>
            </a:r>
            <a:r>
              <a:rPr lang="en-US" altLang="cs-CZ" dirty="0"/>
              <a:t> </a:t>
            </a:r>
            <a:r>
              <a:rPr lang="en-US" altLang="cs-CZ" dirty="0" err="1"/>
              <a:t>úroveň</a:t>
            </a:r>
            <a:endParaRPr lang="en-US" altLang="cs-CZ" dirty="0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3933" y="6524626"/>
            <a:ext cx="1046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400" b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Název práce</a:t>
            </a:r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287867" y="115889"/>
            <a:ext cx="63500" cy="288925"/>
          </a:xfrm>
          <a:prstGeom prst="rect">
            <a:avLst/>
          </a:prstGeom>
          <a:solidFill>
            <a:srgbClr val="FE000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FontTx/>
              <a:buNone/>
              <a:defRPr/>
            </a:pPr>
            <a:endParaRPr lang="cs-CZ" sz="2400" b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10752668" y="6530975"/>
            <a:ext cx="65617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pic>
        <p:nvPicPr>
          <p:cNvPr id="2" name="Obrázek 1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746" y="44624"/>
            <a:ext cx="1085918" cy="434947"/>
          </a:xfrm>
          <a:prstGeom prst="rect">
            <a:avLst/>
          </a:prstGeom>
        </p:spPr>
      </p:pic>
      <p:sp>
        <p:nvSpPr>
          <p:cNvPr id="13" name="Rectangle 14"/>
          <p:cNvSpPr>
            <a:spLocks noChangeArrowheads="1"/>
          </p:cNvSpPr>
          <p:nvPr userDrawn="1"/>
        </p:nvSpPr>
        <p:spPr bwMode="auto">
          <a:xfrm>
            <a:off x="10777335" y="116632"/>
            <a:ext cx="63500" cy="288925"/>
          </a:xfrm>
          <a:prstGeom prst="rect">
            <a:avLst/>
          </a:prstGeom>
          <a:solidFill>
            <a:srgbClr val="00A9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FontTx/>
              <a:buNone/>
              <a:defRPr/>
            </a:pPr>
            <a:endParaRPr lang="cs-CZ" sz="2400" b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EF3E640F-7A27-4845-81D2-CD57137456F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896600" y="6524626"/>
            <a:ext cx="1102784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400" b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A689CB1D-D8FD-4B5B-916F-DD5C38307548}" type="slidenum">
              <a:rPr lang="en-US" altLang="cs-CZ" smtClean="0"/>
              <a:pPr/>
              <a:t>‹#›</a:t>
            </a:fld>
            <a:endParaRPr lang="en-US" altLang="cs-CZ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02" r:id="rId2"/>
    <p:sldLayoutId id="2147483703" r:id="rId3"/>
    <p:sldLayoutId id="2147483704" r:id="rId4"/>
    <p:sldLayoutId id="2147483705" r:id="rId5"/>
    <p:sldLayoutId id="2147483707" r:id="rId6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00A9E0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jpg"/><Relationship Id="rId13" Type="http://schemas.openxmlformats.org/officeDocument/2006/relationships/image" Target="../media/image32.png"/><Relationship Id="rId18" Type="http://schemas.openxmlformats.org/officeDocument/2006/relationships/image" Target="../media/image55.svg"/><Relationship Id="rId3" Type="http://schemas.openxmlformats.org/officeDocument/2006/relationships/image" Target="../media/image63.jpg"/><Relationship Id="rId7" Type="http://schemas.openxmlformats.org/officeDocument/2006/relationships/image" Target="../media/image66.jpg"/><Relationship Id="rId12" Type="http://schemas.openxmlformats.org/officeDocument/2006/relationships/image" Target="../media/image69.jp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56.svg"/><Relationship Id="rId20" Type="http://schemas.openxmlformats.org/officeDocument/2006/relationships/image" Target="../media/image7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jpg"/><Relationship Id="rId11" Type="http://schemas.openxmlformats.org/officeDocument/2006/relationships/image" Target="../media/image68.jpg"/><Relationship Id="rId5" Type="http://schemas.openxmlformats.org/officeDocument/2006/relationships/image" Target="../media/image65.jpg"/><Relationship Id="rId15" Type="http://schemas.openxmlformats.org/officeDocument/2006/relationships/image" Target="../media/image30.png"/><Relationship Id="rId10" Type="http://schemas.openxmlformats.org/officeDocument/2006/relationships/image" Target="../media/image57.svg"/><Relationship Id="rId19" Type="http://schemas.openxmlformats.org/officeDocument/2006/relationships/image" Target="../media/image70.jpg"/><Relationship Id="rId4" Type="http://schemas.openxmlformats.org/officeDocument/2006/relationships/image" Target="../media/image64.jpg"/><Relationship Id="rId9" Type="http://schemas.openxmlformats.org/officeDocument/2006/relationships/image" Target="../media/image34.png"/><Relationship Id="rId14" Type="http://schemas.openxmlformats.org/officeDocument/2006/relationships/image" Target="../media/image58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jpg"/><Relationship Id="rId13" Type="http://schemas.openxmlformats.org/officeDocument/2006/relationships/image" Target="../media/image73.jpg"/><Relationship Id="rId18" Type="http://schemas.openxmlformats.org/officeDocument/2006/relationships/image" Target="../media/image47.jpg"/><Relationship Id="rId3" Type="http://schemas.openxmlformats.org/officeDocument/2006/relationships/image" Target="../media/image10.jpg"/><Relationship Id="rId21" Type="http://schemas.openxmlformats.org/officeDocument/2006/relationships/image" Target="../media/image77.jpg"/><Relationship Id="rId7" Type="http://schemas.openxmlformats.org/officeDocument/2006/relationships/image" Target="../media/image39.jpg"/><Relationship Id="rId12" Type="http://schemas.openxmlformats.org/officeDocument/2006/relationships/image" Target="../media/image72.jpg"/><Relationship Id="rId17" Type="http://schemas.openxmlformats.org/officeDocument/2006/relationships/image" Target="../media/image76.jp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75.jpg"/><Relationship Id="rId20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11" Type="http://schemas.openxmlformats.org/officeDocument/2006/relationships/image" Target="../media/image42.jpg"/><Relationship Id="rId5" Type="http://schemas.openxmlformats.org/officeDocument/2006/relationships/image" Target="../media/image38.jpg"/><Relationship Id="rId15" Type="http://schemas.openxmlformats.org/officeDocument/2006/relationships/image" Target="../media/image74.jpg"/><Relationship Id="rId23" Type="http://schemas.openxmlformats.org/officeDocument/2006/relationships/image" Target="../media/image16.jpg"/><Relationship Id="rId10" Type="http://schemas.openxmlformats.org/officeDocument/2006/relationships/image" Target="../media/image41.jpg"/><Relationship Id="rId19" Type="http://schemas.openxmlformats.org/officeDocument/2006/relationships/image" Target="../media/image48.jpg"/><Relationship Id="rId4" Type="http://schemas.openxmlformats.org/officeDocument/2006/relationships/image" Target="../media/image37.jpg"/><Relationship Id="rId9" Type="http://schemas.openxmlformats.org/officeDocument/2006/relationships/image" Target="../media/image36.jpg"/><Relationship Id="rId14" Type="http://schemas.openxmlformats.org/officeDocument/2006/relationships/image" Target="../media/image19.jpg"/><Relationship Id="rId22" Type="http://schemas.openxmlformats.org/officeDocument/2006/relationships/image" Target="../media/image78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13" Type="http://schemas.openxmlformats.org/officeDocument/2006/relationships/image" Target="../media/image13.jpg"/><Relationship Id="rId18" Type="http://schemas.openxmlformats.org/officeDocument/2006/relationships/image" Target="../media/image18.jpg"/><Relationship Id="rId3" Type="http://schemas.openxmlformats.org/officeDocument/2006/relationships/image" Target="../media/image3.jpg"/><Relationship Id="rId21" Type="http://schemas.openxmlformats.org/officeDocument/2006/relationships/image" Target="../media/image21.png"/><Relationship Id="rId7" Type="http://schemas.openxmlformats.org/officeDocument/2006/relationships/image" Target="../media/image7.jpg"/><Relationship Id="rId12" Type="http://schemas.openxmlformats.org/officeDocument/2006/relationships/image" Target="../media/image12.jpg"/><Relationship Id="rId17" Type="http://schemas.openxmlformats.org/officeDocument/2006/relationships/image" Target="../media/image17.jpg"/><Relationship Id="rId25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jpg"/><Relationship Id="rId20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11" Type="http://schemas.openxmlformats.org/officeDocument/2006/relationships/image" Target="../media/image11.jpg"/><Relationship Id="rId24" Type="http://schemas.openxmlformats.org/officeDocument/2006/relationships/image" Target="../media/image24.png"/><Relationship Id="rId5" Type="http://schemas.openxmlformats.org/officeDocument/2006/relationships/image" Target="../media/image5.jpg"/><Relationship Id="rId15" Type="http://schemas.openxmlformats.org/officeDocument/2006/relationships/image" Target="../media/image15.jpg"/><Relationship Id="rId23" Type="http://schemas.openxmlformats.org/officeDocument/2006/relationships/image" Target="../media/image23.png"/><Relationship Id="rId10" Type="http://schemas.openxmlformats.org/officeDocument/2006/relationships/image" Target="../media/image10.jpg"/><Relationship Id="rId19" Type="http://schemas.openxmlformats.org/officeDocument/2006/relationships/image" Target="../media/image19.jpg"/><Relationship Id="rId4" Type="http://schemas.openxmlformats.org/officeDocument/2006/relationships/image" Target="../media/image4.jpg"/><Relationship Id="rId9" Type="http://schemas.openxmlformats.org/officeDocument/2006/relationships/image" Target="../media/image9.jpg"/><Relationship Id="rId14" Type="http://schemas.openxmlformats.org/officeDocument/2006/relationships/image" Target="../media/image14.jpg"/><Relationship Id="rId22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5949628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sv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jpg"/><Relationship Id="rId3" Type="http://schemas.openxmlformats.org/officeDocument/2006/relationships/image" Target="../media/image13.jpg"/><Relationship Id="rId7" Type="http://schemas.openxmlformats.org/officeDocument/2006/relationships/image" Target="../media/image38.jpg"/><Relationship Id="rId12" Type="http://schemas.openxmlformats.org/officeDocument/2006/relationships/image" Target="../media/image4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g"/><Relationship Id="rId11" Type="http://schemas.openxmlformats.org/officeDocument/2006/relationships/image" Target="../media/image42.jpg"/><Relationship Id="rId5" Type="http://schemas.openxmlformats.org/officeDocument/2006/relationships/image" Target="../media/image36.jpg"/><Relationship Id="rId10" Type="http://schemas.openxmlformats.org/officeDocument/2006/relationships/image" Target="../media/image41.jpg"/><Relationship Id="rId4" Type="http://schemas.openxmlformats.org/officeDocument/2006/relationships/image" Target="../media/image10.jpg"/><Relationship Id="rId9" Type="http://schemas.openxmlformats.org/officeDocument/2006/relationships/image" Target="../media/image40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jpg"/><Relationship Id="rId3" Type="http://schemas.openxmlformats.org/officeDocument/2006/relationships/image" Target="../media/image44.png"/><Relationship Id="rId7" Type="http://schemas.openxmlformats.org/officeDocument/2006/relationships/image" Target="../media/image4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jpg"/><Relationship Id="rId5" Type="http://schemas.openxmlformats.org/officeDocument/2006/relationships/image" Target="../media/image46.jpeg"/><Relationship Id="rId4" Type="http://schemas.openxmlformats.org/officeDocument/2006/relationships/image" Target="../media/image45.svg"/><Relationship Id="rId9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sv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svg"/><Relationship Id="rId13" Type="http://schemas.openxmlformats.org/officeDocument/2006/relationships/image" Target="../media/image61.png"/><Relationship Id="rId3" Type="http://schemas.openxmlformats.org/officeDocument/2006/relationships/image" Target="../media/image28.png"/><Relationship Id="rId7" Type="http://schemas.openxmlformats.org/officeDocument/2006/relationships/image" Target="../media/image34.png"/><Relationship Id="rId12" Type="http://schemas.openxmlformats.org/officeDocument/2006/relationships/image" Target="../media/image60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svg"/><Relationship Id="rId11" Type="http://schemas.openxmlformats.org/officeDocument/2006/relationships/image" Target="../media/image59.png"/><Relationship Id="rId5" Type="http://schemas.openxmlformats.org/officeDocument/2006/relationships/image" Target="../media/image30.png"/><Relationship Id="rId10" Type="http://schemas.openxmlformats.org/officeDocument/2006/relationships/image" Target="../media/image58.svg"/><Relationship Id="rId4" Type="http://schemas.openxmlformats.org/officeDocument/2006/relationships/image" Target="../media/image55.svg"/><Relationship Id="rId9" Type="http://schemas.openxmlformats.org/officeDocument/2006/relationships/image" Target="../media/image32.png"/><Relationship Id="rId14" Type="http://schemas.openxmlformats.org/officeDocument/2006/relationships/image" Target="../media/image6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328" y="2060848"/>
            <a:ext cx="9001000" cy="1254125"/>
          </a:xfrm>
        </p:spPr>
        <p:txBody>
          <a:bodyPr/>
          <a:lstStyle/>
          <a:p>
            <a:r>
              <a:rPr lang="cs-CZ" altLang="cs-CZ" sz="4400" dirty="0"/>
              <a:t> 	Kartézské genetické programování Obrazový filtr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26654" y="3789040"/>
            <a:ext cx="7921674" cy="455612"/>
          </a:xfrm>
        </p:spPr>
        <p:txBody>
          <a:bodyPr/>
          <a:lstStyle/>
          <a:p>
            <a:r>
              <a:rPr lang="cs-CZ" altLang="cs-CZ" sz="2800" dirty="0"/>
              <a:t>Vojtěch Dvořák</a:t>
            </a:r>
          </a:p>
          <a:p>
            <a:endParaRPr lang="cs-CZ" altLang="cs-CZ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Vliv tvaru okolí pixelu (rozšíření pro předmět BIN)</a:t>
            </a:r>
          </a:p>
        </p:txBody>
      </p:sp>
      <p:sp>
        <p:nvSpPr>
          <p:cNvPr id="5" name="Zástupný symbol pro zápatí 3">
            <a:extLst>
              <a:ext uri="{FF2B5EF4-FFF2-40B4-BE49-F238E27FC236}">
                <a16:creationId xmlns:a16="http://schemas.microsoft.com/office/drawing/2014/main" id="{3DE61977-3B64-3A40-2C61-7D194B9677E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31504" y="6518422"/>
            <a:ext cx="10464800" cy="333375"/>
          </a:xfrm>
        </p:spPr>
        <p:txBody>
          <a:bodyPr/>
          <a:lstStyle/>
          <a:p>
            <a:pPr>
              <a:defRPr/>
            </a:pPr>
            <a:r>
              <a:rPr lang="cs-CZ" dirty="0"/>
              <a:t>1/x</a:t>
            </a:r>
          </a:p>
        </p:txBody>
      </p:sp>
      <p:pic>
        <p:nvPicPr>
          <p:cNvPr id="4" name="Obrázek 3" descr="Obsah obrázku text, venku, mrakodrap, Výšková budova&#10;&#10;Popis byl vytvořen automaticky">
            <a:extLst>
              <a:ext uri="{FF2B5EF4-FFF2-40B4-BE49-F238E27FC236}">
                <a16:creationId xmlns:a16="http://schemas.microsoft.com/office/drawing/2014/main" id="{FE118B9F-F3D9-98B8-5F33-A144D02B9A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32" y="4282631"/>
            <a:ext cx="1817804" cy="1817804"/>
          </a:xfrm>
          <a:prstGeom prst="rect">
            <a:avLst/>
          </a:prstGeom>
        </p:spPr>
      </p:pic>
      <p:pic>
        <p:nvPicPr>
          <p:cNvPr id="7" name="Obrázek 6" descr="Obsah obrázku text, černobílá, snímek obrazovky, černobílý&#10;&#10;Popis byl vytvořen automaticky">
            <a:extLst>
              <a:ext uri="{FF2B5EF4-FFF2-40B4-BE49-F238E27FC236}">
                <a16:creationId xmlns:a16="http://schemas.microsoft.com/office/drawing/2014/main" id="{32382090-9624-9C61-9CFF-82AECC9507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32" y="2225546"/>
            <a:ext cx="1817804" cy="1817804"/>
          </a:xfrm>
          <a:prstGeom prst="rect">
            <a:avLst/>
          </a:prstGeom>
        </p:spPr>
      </p:pic>
      <p:pic>
        <p:nvPicPr>
          <p:cNvPr id="11" name="Obrázek 10" descr="Obsah obrázku venku, budova, obloha, mrakodrap&#10;&#10;Popis byl vytvořen automaticky">
            <a:extLst>
              <a:ext uri="{FF2B5EF4-FFF2-40B4-BE49-F238E27FC236}">
                <a16:creationId xmlns:a16="http://schemas.microsoft.com/office/drawing/2014/main" id="{E1D62402-E01D-1558-684C-8C208A45CB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4" y="4312858"/>
            <a:ext cx="1817805" cy="1817805"/>
          </a:xfrm>
          <a:prstGeom prst="rect">
            <a:avLst/>
          </a:prstGeom>
        </p:spPr>
      </p:pic>
      <p:pic>
        <p:nvPicPr>
          <p:cNvPr id="15" name="Obrázek 14" descr="Obsah obrázku bílé, design&#10;&#10;Popis byl vytvořen automaticky">
            <a:extLst>
              <a:ext uri="{FF2B5EF4-FFF2-40B4-BE49-F238E27FC236}">
                <a16:creationId xmlns:a16="http://schemas.microsoft.com/office/drawing/2014/main" id="{67911A85-DF22-16FF-554B-54A9BD4EB6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648" y="2237266"/>
            <a:ext cx="1817804" cy="18178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Obrázek 16" descr="Obsah obrázku skica, kresba, černobílá, Černobílá fotografie&#10;&#10;Popis byl vytvořen automaticky">
            <a:extLst>
              <a:ext uri="{FF2B5EF4-FFF2-40B4-BE49-F238E27FC236}">
                <a16:creationId xmlns:a16="http://schemas.microsoft.com/office/drawing/2014/main" id="{C20D6CD2-682A-8B26-14C9-3EFF162F7E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201" y="2220540"/>
            <a:ext cx="1817804" cy="1817804"/>
          </a:xfrm>
          <a:prstGeom prst="rect">
            <a:avLst/>
          </a:prstGeom>
        </p:spPr>
      </p:pic>
      <p:pic>
        <p:nvPicPr>
          <p:cNvPr id="19" name="Obrázek 18" descr="Obsah obrázku mrakodrap, budova, venku, Výšková budova&#10;&#10;Popis byl vytvořen automaticky">
            <a:extLst>
              <a:ext uri="{FF2B5EF4-FFF2-40B4-BE49-F238E27FC236}">
                <a16:creationId xmlns:a16="http://schemas.microsoft.com/office/drawing/2014/main" id="{FCBF538E-91D9-4B88-A446-5D3894BAD96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212" y="4282631"/>
            <a:ext cx="1817804" cy="1817804"/>
          </a:xfrm>
          <a:prstGeom prst="rect">
            <a:avLst/>
          </a:prstGeom>
        </p:spPr>
      </p:pic>
      <p:sp>
        <p:nvSpPr>
          <p:cNvPr id="20" name="TextovéPole 19">
            <a:extLst>
              <a:ext uri="{FF2B5EF4-FFF2-40B4-BE49-F238E27FC236}">
                <a16:creationId xmlns:a16="http://schemas.microsoft.com/office/drawing/2014/main" id="{19381E42-A43B-AE22-6348-8D2E0EBC10B6}"/>
              </a:ext>
            </a:extLst>
          </p:cNvPr>
          <p:cNvSpPr txBox="1"/>
          <p:nvPr/>
        </p:nvSpPr>
        <p:spPr>
          <a:xfrm>
            <a:off x="2976377" y="628981"/>
            <a:ext cx="172034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None/>
            </a:pPr>
            <a:r>
              <a:rPr lang="cs-CZ" sz="2600" b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Gauss. šum</a:t>
            </a:r>
          </a:p>
        </p:txBody>
      </p:sp>
      <p:pic>
        <p:nvPicPr>
          <p:cNvPr id="21" name="Grafický objekt 20">
            <a:extLst>
              <a:ext uri="{FF2B5EF4-FFF2-40B4-BE49-F238E27FC236}">
                <a16:creationId xmlns:a16="http://schemas.microsoft.com/office/drawing/2014/main" id="{7AA676E6-5D4C-9AC8-CE15-49ED7D01340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54370" y="1355571"/>
            <a:ext cx="613105" cy="613659"/>
          </a:xfrm>
          <a:prstGeom prst="rect">
            <a:avLst/>
          </a:prstGeom>
        </p:spPr>
      </p:pic>
      <p:pic>
        <p:nvPicPr>
          <p:cNvPr id="22" name="Obrázek 21" descr="Obsah obrázku skica, kresba, text, umění&#10;&#10;Popis byl vytvořen automaticky">
            <a:extLst>
              <a:ext uri="{FF2B5EF4-FFF2-40B4-BE49-F238E27FC236}">
                <a16:creationId xmlns:a16="http://schemas.microsoft.com/office/drawing/2014/main" id="{57E32EAB-3043-F258-BBF0-DFF3A4AE5A3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4" y="2254255"/>
            <a:ext cx="1817805" cy="1817805"/>
          </a:xfrm>
          <a:prstGeom prst="rect">
            <a:avLst/>
          </a:prstGeom>
        </p:spPr>
      </p:pic>
      <p:pic>
        <p:nvPicPr>
          <p:cNvPr id="28" name="Obrázek 27" descr="Obsah obrázku černobílá, venku, budova, obloha&#10;&#10;Popis byl vytvořen automaticky">
            <a:extLst>
              <a:ext uri="{FF2B5EF4-FFF2-40B4-BE49-F238E27FC236}">
                <a16:creationId xmlns:a16="http://schemas.microsoft.com/office/drawing/2014/main" id="{F22B9E93-2C05-B0E2-A977-C710C1E8098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647" y="4309560"/>
            <a:ext cx="1817805" cy="1817805"/>
          </a:xfrm>
          <a:prstGeom prst="rect">
            <a:avLst/>
          </a:prstGeom>
        </p:spPr>
      </p:pic>
      <p:pic>
        <p:nvPicPr>
          <p:cNvPr id="30" name="Grafický objekt 29">
            <a:extLst>
              <a:ext uri="{FF2B5EF4-FFF2-40B4-BE49-F238E27FC236}">
                <a16:creationId xmlns:a16="http://schemas.microsoft.com/office/drawing/2014/main" id="{8218D1B3-126C-4F1A-6FAD-5DE096FBE02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592277" y="1439183"/>
            <a:ext cx="391081" cy="391435"/>
          </a:xfrm>
          <a:prstGeom prst="rect">
            <a:avLst/>
          </a:prstGeom>
        </p:spPr>
      </p:pic>
      <p:pic>
        <p:nvPicPr>
          <p:cNvPr id="32" name="Grafický objekt 31">
            <a:extLst>
              <a:ext uri="{FF2B5EF4-FFF2-40B4-BE49-F238E27FC236}">
                <a16:creationId xmlns:a16="http://schemas.microsoft.com/office/drawing/2014/main" id="{3DC2BD8B-5DF2-404F-F626-53B728DD060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814754" y="1516200"/>
            <a:ext cx="157160" cy="453030"/>
          </a:xfrm>
          <a:prstGeom prst="rect">
            <a:avLst/>
          </a:prstGeom>
        </p:spPr>
      </p:pic>
      <p:pic>
        <p:nvPicPr>
          <p:cNvPr id="34" name="Grafický objekt 33">
            <a:extLst>
              <a:ext uri="{FF2B5EF4-FFF2-40B4-BE49-F238E27FC236}">
                <a16:creationId xmlns:a16="http://schemas.microsoft.com/office/drawing/2014/main" id="{9D016ECE-7B78-D974-C2E5-9AD6C07BD97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647151" y="1558934"/>
            <a:ext cx="409925" cy="410296"/>
          </a:xfrm>
          <a:prstGeom prst="rect">
            <a:avLst/>
          </a:prstGeom>
        </p:spPr>
      </p:pic>
      <p:pic>
        <p:nvPicPr>
          <p:cNvPr id="37" name="Obrázek 36" descr="Obsah obrázku venku, budova, obloha, mrakodrap&#10;&#10;Popis byl vytvořen automaticky">
            <a:extLst>
              <a:ext uri="{FF2B5EF4-FFF2-40B4-BE49-F238E27FC236}">
                <a16:creationId xmlns:a16="http://schemas.microsoft.com/office/drawing/2014/main" id="{19C78D57-F3E1-C622-3B7C-CFA08263003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458" y="4309561"/>
            <a:ext cx="1817804" cy="1817804"/>
          </a:xfrm>
          <a:prstGeom prst="rect">
            <a:avLst/>
          </a:prstGeom>
        </p:spPr>
      </p:pic>
      <p:pic>
        <p:nvPicPr>
          <p:cNvPr id="45" name="Obrázek 44" descr="Obsah obrázku budova, kresba, mrakodrap, skica&#10;&#10;Popis byl vytvořen automaticky">
            <a:extLst>
              <a:ext uri="{FF2B5EF4-FFF2-40B4-BE49-F238E27FC236}">
                <a16:creationId xmlns:a16="http://schemas.microsoft.com/office/drawing/2014/main" id="{38F09579-64ED-5D4B-BF36-FD358DA6277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656" y="2217776"/>
            <a:ext cx="1857606" cy="1857606"/>
          </a:xfrm>
          <a:prstGeom prst="rect">
            <a:avLst/>
          </a:prstGeom>
        </p:spPr>
      </p:pic>
      <p:pic>
        <p:nvPicPr>
          <p:cNvPr id="48" name="Grafický objekt 47">
            <a:extLst>
              <a:ext uri="{FF2B5EF4-FFF2-40B4-BE49-F238E27FC236}">
                <a16:creationId xmlns:a16="http://schemas.microsoft.com/office/drawing/2014/main" id="{ADF0A1F7-72DB-F8E1-2BFE-7C8560E334B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766798" y="1429752"/>
            <a:ext cx="409925" cy="410296"/>
          </a:xfrm>
          <a:prstGeom prst="rect">
            <a:avLst/>
          </a:prstGeom>
        </p:spPr>
      </p:pic>
      <p:sp>
        <p:nvSpPr>
          <p:cNvPr id="49" name="TextovéPole 48">
            <a:extLst>
              <a:ext uri="{FF2B5EF4-FFF2-40B4-BE49-F238E27FC236}">
                <a16:creationId xmlns:a16="http://schemas.microsoft.com/office/drawing/2014/main" id="{973A8AE2-E9B3-49F5-F76C-659FD6EE3012}"/>
              </a:ext>
            </a:extLst>
          </p:cNvPr>
          <p:cNvSpPr txBox="1"/>
          <p:nvPr/>
        </p:nvSpPr>
        <p:spPr>
          <a:xfrm>
            <a:off x="8218147" y="843602"/>
            <a:ext cx="117391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None/>
            </a:pPr>
            <a:r>
              <a:rPr lang="cs-CZ" sz="2600" b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D. linky</a:t>
            </a:r>
          </a:p>
        </p:txBody>
      </p:sp>
      <p:sp>
        <p:nvSpPr>
          <p:cNvPr id="50" name="TextovéPole 49">
            <a:extLst>
              <a:ext uri="{FF2B5EF4-FFF2-40B4-BE49-F238E27FC236}">
                <a16:creationId xmlns:a16="http://schemas.microsoft.com/office/drawing/2014/main" id="{4342880B-882C-A572-C9D2-B6EB131C7ADE}"/>
              </a:ext>
            </a:extLst>
          </p:cNvPr>
          <p:cNvSpPr txBox="1"/>
          <p:nvPr/>
        </p:nvSpPr>
        <p:spPr>
          <a:xfrm>
            <a:off x="10306378" y="814763"/>
            <a:ext cx="118494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None/>
            </a:pPr>
            <a:r>
              <a:rPr lang="cs-CZ" sz="2600" b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H. linky</a:t>
            </a:r>
          </a:p>
        </p:txBody>
      </p:sp>
    </p:spTree>
    <p:extLst>
      <p:ext uri="{BB962C8B-B14F-4D97-AF65-F5344CB8AC3E}">
        <p14:creationId xmlns:p14="http://schemas.microsoft.com/office/powerpoint/2010/main" val="527857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Děkuji za pozornost!</a:t>
            </a:r>
          </a:p>
        </p:txBody>
      </p:sp>
      <p:sp>
        <p:nvSpPr>
          <p:cNvPr id="5" name="Zástupný symbol pro zápatí 3">
            <a:extLst>
              <a:ext uri="{FF2B5EF4-FFF2-40B4-BE49-F238E27FC236}">
                <a16:creationId xmlns:a16="http://schemas.microsoft.com/office/drawing/2014/main" id="{3DE61977-3B64-3A40-2C61-7D194B9677E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31504" y="6518422"/>
            <a:ext cx="10464800" cy="333375"/>
          </a:xfrm>
        </p:spPr>
        <p:txBody>
          <a:bodyPr/>
          <a:lstStyle/>
          <a:p>
            <a:pPr>
              <a:defRPr/>
            </a:pPr>
            <a:r>
              <a:rPr lang="cs-CZ" dirty="0"/>
              <a:t>1/x</a:t>
            </a:r>
          </a:p>
        </p:txBody>
      </p:sp>
      <p:grpSp>
        <p:nvGrpSpPr>
          <p:cNvPr id="50" name="Skupina 49">
            <a:extLst>
              <a:ext uri="{FF2B5EF4-FFF2-40B4-BE49-F238E27FC236}">
                <a16:creationId xmlns:a16="http://schemas.microsoft.com/office/drawing/2014/main" id="{3E061BB6-753F-1B77-85DE-BE69AB330935}"/>
              </a:ext>
            </a:extLst>
          </p:cNvPr>
          <p:cNvGrpSpPr/>
          <p:nvPr/>
        </p:nvGrpSpPr>
        <p:grpSpPr>
          <a:xfrm>
            <a:off x="8760296" y="1196752"/>
            <a:ext cx="1388382" cy="5109704"/>
            <a:chOff x="5132058" y="912982"/>
            <a:chExt cx="1388382" cy="5109704"/>
          </a:xfrm>
        </p:grpSpPr>
        <p:pic>
          <p:nvPicPr>
            <p:cNvPr id="19" name="Obrázek 18" descr="Obsah obrázku černobílá, kresba, skica, umění&#10;&#10;Popis byl vytvořen automaticky">
              <a:extLst>
                <a:ext uri="{FF2B5EF4-FFF2-40B4-BE49-F238E27FC236}">
                  <a16:creationId xmlns:a16="http://schemas.microsoft.com/office/drawing/2014/main" id="{1955872D-7B41-BF3E-0D52-4706C313CF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3593" y="912982"/>
              <a:ext cx="1372260" cy="1372260"/>
            </a:xfrm>
            <a:prstGeom prst="rect">
              <a:avLst/>
            </a:prstGeom>
          </p:spPr>
        </p:pic>
        <p:pic>
          <p:nvPicPr>
            <p:cNvPr id="37" name="Obrázek 36" descr="Obsah obrázku pokrývka hlavy, Lidská tvář, oblečení, klobouk&#10;&#10;Popis byl vytvořen automaticky">
              <a:extLst>
                <a:ext uri="{FF2B5EF4-FFF2-40B4-BE49-F238E27FC236}">
                  <a16:creationId xmlns:a16="http://schemas.microsoft.com/office/drawing/2014/main" id="{D0589C98-C2B8-E31B-71F1-3F806ED9C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8180" y="4650426"/>
              <a:ext cx="1372260" cy="1372260"/>
            </a:xfrm>
            <a:prstGeom prst="rect">
              <a:avLst/>
            </a:prstGeom>
          </p:spPr>
        </p:pic>
        <p:pic>
          <p:nvPicPr>
            <p:cNvPr id="39" name="Obrázek 38" descr="Obsah obrázku umění, černobílá, vzor, černobílý&#10;&#10;Popis byl vytvořen automaticky">
              <a:extLst>
                <a:ext uri="{FF2B5EF4-FFF2-40B4-BE49-F238E27FC236}">
                  <a16:creationId xmlns:a16="http://schemas.microsoft.com/office/drawing/2014/main" id="{787F4F00-724A-E8E4-8EB1-6730BBCC12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2058" y="2738293"/>
              <a:ext cx="1372260" cy="1372260"/>
            </a:xfrm>
            <a:prstGeom prst="rect">
              <a:avLst/>
            </a:prstGeom>
          </p:spPr>
        </p:pic>
      </p:grpSp>
      <p:grpSp>
        <p:nvGrpSpPr>
          <p:cNvPr id="51" name="Skupina 50">
            <a:extLst>
              <a:ext uri="{FF2B5EF4-FFF2-40B4-BE49-F238E27FC236}">
                <a16:creationId xmlns:a16="http://schemas.microsoft.com/office/drawing/2014/main" id="{F7B70BED-A1C7-8D11-0D19-F8A7DBDAF6FB}"/>
              </a:ext>
            </a:extLst>
          </p:cNvPr>
          <p:cNvGrpSpPr/>
          <p:nvPr/>
        </p:nvGrpSpPr>
        <p:grpSpPr>
          <a:xfrm>
            <a:off x="7056749" y="1196752"/>
            <a:ext cx="1385344" cy="5087918"/>
            <a:chOff x="6479781" y="949616"/>
            <a:chExt cx="1385344" cy="5087918"/>
          </a:xfrm>
        </p:grpSpPr>
        <p:pic>
          <p:nvPicPr>
            <p:cNvPr id="17" name="Obrázek 16" descr="Obsah obrázku černobílá, černobílý, Černobílá fotografie, umění&#10;&#10;Popis byl vytvořen automaticky">
              <a:extLst>
                <a:ext uri="{FF2B5EF4-FFF2-40B4-BE49-F238E27FC236}">
                  <a16:creationId xmlns:a16="http://schemas.microsoft.com/office/drawing/2014/main" id="{F4D341FF-28E9-53F8-0F8D-A72D2705AB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9781" y="949616"/>
              <a:ext cx="1372260" cy="1372260"/>
            </a:xfrm>
            <a:prstGeom prst="rect">
              <a:avLst/>
            </a:prstGeom>
          </p:spPr>
        </p:pic>
        <p:pic>
          <p:nvPicPr>
            <p:cNvPr id="41" name="Obrázek 40" descr="Obsah obrázku pokrývka hlavy, oblečení, klobouk, Lidská tvář&#10;&#10;Popis byl vytvořen automaticky">
              <a:extLst>
                <a:ext uri="{FF2B5EF4-FFF2-40B4-BE49-F238E27FC236}">
                  <a16:creationId xmlns:a16="http://schemas.microsoft.com/office/drawing/2014/main" id="{993B3124-2437-372B-B2A9-4CFAEDB6C16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2865" y="4665274"/>
              <a:ext cx="1372260" cy="1372260"/>
            </a:xfrm>
            <a:prstGeom prst="rect">
              <a:avLst/>
            </a:prstGeom>
          </p:spPr>
        </p:pic>
        <p:pic>
          <p:nvPicPr>
            <p:cNvPr id="43" name="Obrázek 42" descr="Obsah obrázku text, skica, umění, kresba&#10;&#10;Popis byl vytvořen automaticky">
              <a:extLst>
                <a:ext uri="{FF2B5EF4-FFF2-40B4-BE49-F238E27FC236}">
                  <a16:creationId xmlns:a16="http://schemas.microsoft.com/office/drawing/2014/main" id="{27B1F0CC-BA24-D0BA-BBEA-83536CFFA72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3150" y="2802764"/>
              <a:ext cx="1372260" cy="1372260"/>
            </a:xfrm>
            <a:prstGeom prst="rect">
              <a:avLst/>
            </a:prstGeom>
          </p:spPr>
        </p:pic>
      </p:grpSp>
      <p:grpSp>
        <p:nvGrpSpPr>
          <p:cNvPr id="53" name="Skupina 52">
            <a:extLst>
              <a:ext uri="{FF2B5EF4-FFF2-40B4-BE49-F238E27FC236}">
                <a16:creationId xmlns:a16="http://schemas.microsoft.com/office/drawing/2014/main" id="{E727B4C8-C6FF-B6DD-C019-82AA3012AB27}"/>
              </a:ext>
            </a:extLst>
          </p:cNvPr>
          <p:cNvGrpSpPr/>
          <p:nvPr/>
        </p:nvGrpSpPr>
        <p:grpSpPr>
          <a:xfrm>
            <a:off x="10466878" y="1196752"/>
            <a:ext cx="1372260" cy="5079046"/>
            <a:chOff x="9621472" y="953807"/>
            <a:chExt cx="1372260" cy="5079046"/>
          </a:xfrm>
        </p:grpSpPr>
        <p:pic>
          <p:nvPicPr>
            <p:cNvPr id="32" name="Obrázek 31" descr="Obsah obrázku černobílá, harfa, umění, černobílý&#10;&#10;Popis byl vytvořen automaticky">
              <a:extLst>
                <a:ext uri="{FF2B5EF4-FFF2-40B4-BE49-F238E27FC236}">
                  <a16:creationId xmlns:a16="http://schemas.microsoft.com/office/drawing/2014/main" id="{353D0A4F-B25F-BBD7-1CD0-CC3466E1D07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1472" y="953807"/>
              <a:ext cx="1372260" cy="1372260"/>
            </a:xfrm>
            <a:prstGeom prst="rect">
              <a:avLst/>
            </a:prstGeom>
          </p:spPr>
        </p:pic>
        <p:pic>
          <p:nvPicPr>
            <p:cNvPr id="47" name="Obrázek 46" descr="Obsah obrázku text, černobílá, skica, účtenka&#10;&#10;Popis byl vytvořen automaticky">
              <a:extLst>
                <a:ext uri="{FF2B5EF4-FFF2-40B4-BE49-F238E27FC236}">
                  <a16:creationId xmlns:a16="http://schemas.microsoft.com/office/drawing/2014/main" id="{64D0D7E4-CD2F-2DA2-9370-E7852DC35E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1472" y="2803938"/>
              <a:ext cx="1372260" cy="1372260"/>
            </a:xfrm>
            <a:prstGeom prst="rect">
              <a:avLst/>
            </a:prstGeom>
          </p:spPr>
        </p:pic>
        <p:pic>
          <p:nvPicPr>
            <p:cNvPr id="49" name="Obrázek 48" descr="Obsah obrázku text, skica, černobílý, kresba&#10;&#10;Popis byl vytvořen automaticky">
              <a:extLst>
                <a:ext uri="{FF2B5EF4-FFF2-40B4-BE49-F238E27FC236}">
                  <a16:creationId xmlns:a16="http://schemas.microsoft.com/office/drawing/2014/main" id="{B18B4556-06B2-B5E5-60BD-2FB66AE8DC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1472" y="4660593"/>
              <a:ext cx="1372260" cy="1372260"/>
            </a:xfrm>
            <a:prstGeom prst="rect">
              <a:avLst/>
            </a:prstGeom>
          </p:spPr>
        </p:pic>
      </p:grpSp>
      <p:grpSp>
        <p:nvGrpSpPr>
          <p:cNvPr id="52" name="Skupina 51">
            <a:extLst>
              <a:ext uri="{FF2B5EF4-FFF2-40B4-BE49-F238E27FC236}">
                <a16:creationId xmlns:a16="http://schemas.microsoft.com/office/drawing/2014/main" id="{2E75215E-0490-5F81-289F-94EBD9B9DE35}"/>
              </a:ext>
            </a:extLst>
          </p:cNvPr>
          <p:cNvGrpSpPr/>
          <p:nvPr/>
        </p:nvGrpSpPr>
        <p:grpSpPr>
          <a:xfrm>
            <a:off x="3675823" y="1196752"/>
            <a:ext cx="1372260" cy="5080869"/>
            <a:chOff x="8035888" y="949616"/>
            <a:chExt cx="1372260" cy="5080869"/>
          </a:xfrm>
        </p:grpSpPr>
        <p:pic>
          <p:nvPicPr>
            <p:cNvPr id="8" name="Obrázek 7" descr="Obsah obrázku pokrývka hlavy, Lidská tvář, klobouk, oblečení&#10;&#10;Popis byl vytvořen automaticky">
              <a:extLst>
                <a:ext uri="{FF2B5EF4-FFF2-40B4-BE49-F238E27FC236}">
                  <a16:creationId xmlns:a16="http://schemas.microsoft.com/office/drawing/2014/main" id="{F5A70F48-FB03-B34A-C339-9C3C683B15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5888" y="4658225"/>
              <a:ext cx="1372260" cy="1372260"/>
            </a:xfrm>
            <a:prstGeom prst="rect">
              <a:avLst/>
            </a:prstGeom>
          </p:spPr>
        </p:pic>
        <p:pic>
          <p:nvPicPr>
            <p:cNvPr id="20" name="Obrázek 19" descr="Obsah obrázku kresba, černobílá, skica, umění&#10;&#10;Popis byl vytvořen automaticky">
              <a:extLst>
                <a:ext uri="{FF2B5EF4-FFF2-40B4-BE49-F238E27FC236}">
                  <a16:creationId xmlns:a16="http://schemas.microsoft.com/office/drawing/2014/main" id="{053BC1F6-66F0-1C0F-6B8D-6C588F6999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5888" y="2802764"/>
              <a:ext cx="1372260" cy="1372260"/>
            </a:xfrm>
            <a:prstGeom prst="rect">
              <a:avLst/>
            </a:prstGeom>
          </p:spPr>
        </p:pic>
        <p:pic>
          <p:nvPicPr>
            <p:cNvPr id="28" name="Obrázek 27" descr="Obsah obrázku Lidská tvář, černobílá, zima, portrét&#10;&#10;Popis byl vytvořen automaticky">
              <a:extLst>
                <a:ext uri="{FF2B5EF4-FFF2-40B4-BE49-F238E27FC236}">
                  <a16:creationId xmlns:a16="http://schemas.microsoft.com/office/drawing/2014/main" id="{0F94C3B1-28E9-4B0A-EAC7-25D2A19E5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5888" y="949616"/>
              <a:ext cx="1372260" cy="1372260"/>
            </a:xfrm>
            <a:prstGeom prst="rect">
              <a:avLst/>
            </a:prstGeom>
          </p:spPr>
        </p:pic>
      </p:grpSp>
      <p:grpSp>
        <p:nvGrpSpPr>
          <p:cNvPr id="48" name="Skupina 47">
            <a:extLst>
              <a:ext uri="{FF2B5EF4-FFF2-40B4-BE49-F238E27FC236}">
                <a16:creationId xmlns:a16="http://schemas.microsoft.com/office/drawing/2014/main" id="{815C2C84-EB60-47F6-FB69-8EB6701C8B42}"/>
              </a:ext>
            </a:extLst>
          </p:cNvPr>
          <p:cNvGrpSpPr/>
          <p:nvPr/>
        </p:nvGrpSpPr>
        <p:grpSpPr>
          <a:xfrm>
            <a:off x="5366286" y="1196752"/>
            <a:ext cx="1372260" cy="5099151"/>
            <a:chOff x="4075329" y="948071"/>
            <a:chExt cx="1372260" cy="5099151"/>
          </a:xfrm>
        </p:grpSpPr>
        <p:pic>
          <p:nvPicPr>
            <p:cNvPr id="24" name="Obrázek 23" descr="Obsah obrázku oblečení, pokrývka hlavy, Lidská tvář, klobouk&#10;&#10;Popis byl vytvořen automaticky">
              <a:extLst>
                <a:ext uri="{FF2B5EF4-FFF2-40B4-BE49-F238E27FC236}">
                  <a16:creationId xmlns:a16="http://schemas.microsoft.com/office/drawing/2014/main" id="{DED53325-DD87-82B5-8F94-7C1B1AB7A1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5329" y="4674962"/>
              <a:ext cx="1372260" cy="1372260"/>
            </a:xfrm>
            <a:prstGeom prst="rect">
              <a:avLst/>
            </a:prstGeom>
          </p:spPr>
        </p:pic>
        <p:pic>
          <p:nvPicPr>
            <p:cNvPr id="26" name="Obrázek 25" descr="Obsah obrázku text, černobílá, kresba, útes&#10;&#10;Popis byl vytvořen automaticky">
              <a:extLst>
                <a:ext uri="{FF2B5EF4-FFF2-40B4-BE49-F238E27FC236}">
                  <a16:creationId xmlns:a16="http://schemas.microsoft.com/office/drawing/2014/main" id="{F357103A-A8D5-F82A-E13A-2E0BAC3C4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5329" y="2773953"/>
              <a:ext cx="1372260" cy="1372260"/>
            </a:xfrm>
            <a:prstGeom prst="rect">
              <a:avLst/>
            </a:prstGeom>
          </p:spPr>
        </p:pic>
        <p:pic>
          <p:nvPicPr>
            <p:cNvPr id="31" name="Obrázek 30" descr="Obsah obrázku Lidská tvář, černobílá, umění&#10;&#10;Popis byl vytvořen automaticky">
              <a:extLst>
                <a:ext uri="{FF2B5EF4-FFF2-40B4-BE49-F238E27FC236}">
                  <a16:creationId xmlns:a16="http://schemas.microsoft.com/office/drawing/2014/main" id="{F9668DAB-11D7-5ACB-ADE8-CD90E50E1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5329" y="948071"/>
              <a:ext cx="1372260" cy="1372260"/>
            </a:xfrm>
            <a:prstGeom prst="rect">
              <a:avLst/>
            </a:prstGeom>
          </p:spPr>
        </p:pic>
      </p:grpSp>
      <p:grpSp>
        <p:nvGrpSpPr>
          <p:cNvPr id="45" name="Skupina 44">
            <a:extLst>
              <a:ext uri="{FF2B5EF4-FFF2-40B4-BE49-F238E27FC236}">
                <a16:creationId xmlns:a16="http://schemas.microsoft.com/office/drawing/2014/main" id="{9A127FBA-2417-1AAC-CDBD-EF06A971B237}"/>
              </a:ext>
            </a:extLst>
          </p:cNvPr>
          <p:cNvGrpSpPr/>
          <p:nvPr/>
        </p:nvGrpSpPr>
        <p:grpSpPr>
          <a:xfrm>
            <a:off x="294897" y="1196752"/>
            <a:ext cx="1372260" cy="5091898"/>
            <a:chOff x="247130" y="953807"/>
            <a:chExt cx="1372260" cy="5091898"/>
          </a:xfrm>
        </p:grpSpPr>
        <p:pic>
          <p:nvPicPr>
            <p:cNvPr id="10" name="Obrázek 9" descr="Obsah obrázku bílé, design&#10;&#10;Popis byl vytvořen automaticky">
              <a:extLst>
                <a:ext uri="{FF2B5EF4-FFF2-40B4-BE49-F238E27FC236}">
                  <a16:creationId xmlns:a16="http://schemas.microsoft.com/office/drawing/2014/main" id="{69E48D24-D3F1-9C4A-FAC2-C127F0094E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130" y="2796478"/>
              <a:ext cx="1372260" cy="137226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6" name="Obrázek 15" descr="Obsah obrázku Lidská tvář, černobílá, žena, klobouk&#10;&#10;Popis byl vytvořen automaticky">
              <a:extLst>
                <a:ext uri="{FF2B5EF4-FFF2-40B4-BE49-F238E27FC236}">
                  <a16:creationId xmlns:a16="http://schemas.microsoft.com/office/drawing/2014/main" id="{68849CF6-8B9A-58E5-A106-823C33668D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130" y="4673445"/>
              <a:ext cx="1372260" cy="1372260"/>
            </a:xfrm>
            <a:prstGeom prst="rect">
              <a:avLst/>
            </a:prstGeom>
          </p:spPr>
        </p:pic>
        <p:pic>
          <p:nvPicPr>
            <p:cNvPr id="38" name="Obrázek 37" descr="Obsah obrázku skica, kresba, Lidská tvář, černobílá&#10;&#10;Popis byl vytvořen automaticky">
              <a:extLst>
                <a:ext uri="{FF2B5EF4-FFF2-40B4-BE49-F238E27FC236}">
                  <a16:creationId xmlns:a16="http://schemas.microsoft.com/office/drawing/2014/main" id="{23253B6A-9833-06C4-E14C-62324AD192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130" y="953807"/>
              <a:ext cx="1372260" cy="1372260"/>
            </a:xfrm>
            <a:prstGeom prst="rect">
              <a:avLst/>
            </a:prstGeom>
          </p:spPr>
        </p:pic>
      </p:grpSp>
      <p:grpSp>
        <p:nvGrpSpPr>
          <p:cNvPr id="46" name="Skupina 45">
            <a:extLst>
              <a:ext uri="{FF2B5EF4-FFF2-40B4-BE49-F238E27FC236}">
                <a16:creationId xmlns:a16="http://schemas.microsoft.com/office/drawing/2014/main" id="{050D028A-6031-A034-ED74-02F8B2190C67}"/>
              </a:ext>
            </a:extLst>
          </p:cNvPr>
          <p:cNvGrpSpPr/>
          <p:nvPr/>
        </p:nvGrpSpPr>
        <p:grpSpPr>
          <a:xfrm>
            <a:off x="1985360" y="1196752"/>
            <a:ext cx="1372260" cy="5104791"/>
            <a:chOff x="2156169" y="908520"/>
            <a:chExt cx="1372260" cy="5104791"/>
          </a:xfrm>
        </p:grpSpPr>
        <p:pic>
          <p:nvPicPr>
            <p:cNvPr id="12" name="Obrázek 11" descr="Obsah obrázku pokrývka hlavy, oblečení, Lidská tvář, klobouk&#10;&#10;Popis byl vytvořen automaticky">
              <a:extLst>
                <a:ext uri="{FF2B5EF4-FFF2-40B4-BE49-F238E27FC236}">
                  <a16:creationId xmlns:a16="http://schemas.microsoft.com/office/drawing/2014/main" id="{4A51F230-0B8C-A6CE-44DC-9A6BC9149B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6169" y="4641051"/>
              <a:ext cx="1372260" cy="1372260"/>
            </a:xfrm>
            <a:prstGeom prst="rect">
              <a:avLst/>
            </a:prstGeom>
          </p:spPr>
        </p:pic>
        <p:pic>
          <p:nvPicPr>
            <p:cNvPr id="42" name="Obrázek 41" descr="Obsah obrázku text, černobílá, dokument, papír&#10;&#10;Popis byl vytvořen automaticky">
              <a:extLst>
                <a:ext uri="{FF2B5EF4-FFF2-40B4-BE49-F238E27FC236}">
                  <a16:creationId xmlns:a16="http://schemas.microsoft.com/office/drawing/2014/main" id="{83FAD982-54FD-DD2D-108B-3D31B6805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6169" y="2742870"/>
              <a:ext cx="1372260" cy="1372260"/>
            </a:xfrm>
            <a:prstGeom prst="rect">
              <a:avLst/>
            </a:prstGeom>
          </p:spPr>
        </p:pic>
        <p:pic>
          <p:nvPicPr>
            <p:cNvPr id="44" name="Obrázek 43" descr="Obsah obrázku hudba, harfa, černobílá, umění&#10;&#10;Popis byl vytvořen automaticky">
              <a:extLst>
                <a:ext uri="{FF2B5EF4-FFF2-40B4-BE49-F238E27FC236}">
                  <a16:creationId xmlns:a16="http://schemas.microsoft.com/office/drawing/2014/main" id="{90E83333-B4FE-4F97-2F06-B0FB0173B8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6169" y="908520"/>
              <a:ext cx="1372260" cy="13722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17426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Trénovací a testovací data</a:t>
            </a:r>
          </a:p>
        </p:txBody>
      </p:sp>
      <p:pic>
        <p:nvPicPr>
          <p:cNvPr id="7" name="Zástupný obsah 6" descr="Obsah obrázku venku, černobílá, obloha, Výšková budova&#10;&#10;Popis byl vytvořen automaticky">
            <a:extLst>
              <a:ext uri="{FF2B5EF4-FFF2-40B4-BE49-F238E27FC236}">
                <a16:creationId xmlns:a16="http://schemas.microsoft.com/office/drawing/2014/main" id="{CA65B00C-36DB-A346-2E6F-22B753A570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877" y="2895931"/>
            <a:ext cx="1450032" cy="1450032"/>
          </a:xfrm>
        </p:spPr>
      </p:pic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>
          <a:xfrm>
            <a:off x="1631504" y="6518422"/>
            <a:ext cx="10464800" cy="333375"/>
          </a:xfrm>
        </p:spPr>
        <p:txBody>
          <a:bodyPr/>
          <a:lstStyle/>
          <a:p>
            <a:pPr>
              <a:defRPr/>
            </a:pPr>
            <a:r>
              <a:rPr lang="cs-CZ" dirty="0"/>
              <a:t>1/x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>
          <a:xfrm>
            <a:off x="919032" y="2147018"/>
            <a:ext cx="1102784" cy="333375"/>
          </a:xfrm>
        </p:spPr>
        <p:txBody>
          <a:bodyPr/>
          <a:lstStyle/>
          <a:p>
            <a:fld id="{7C839148-7006-41C4-ABC2-D2A9F4595A63}" type="slidenum">
              <a:rPr lang="en-US" altLang="cs-CZ" smtClean="0"/>
              <a:pPr/>
              <a:t>2</a:t>
            </a:fld>
            <a:endParaRPr lang="en-US" altLang="cs-CZ" dirty="0"/>
          </a:p>
        </p:txBody>
      </p:sp>
      <p:pic>
        <p:nvPicPr>
          <p:cNvPr id="9" name="Obrázek 8" descr="Obsah obrázku oblečení, pokrývka hlavy, klobouk, Lidská tvář&#10;&#10;Popis byl vytvořen automaticky">
            <a:extLst>
              <a:ext uri="{FF2B5EF4-FFF2-40B4-BE49-F238E27FC236}">
                <a16:creationId xmlns:a16="http://schemas.microsoft.com/office/drawing/2014/main" id="{AE312FAD-BED2-F67F-F4DC-04CAF14F55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877" y="1196752"/>
            <a:ext cx="1450032" cy="1450032"/>
          </a:xfrm>
          <a:prstGeom prst="rect">
            <a:avLst/>
          </a:prstGeom>
        </p:spPr>
      </p:pic>
      <p:pic>
        <p:nvPicPr>
          <p:cNvPr id="11" name="Obrázek 10" descr="Obsah obrázku savec, veverka, venku, strom&#10;&#10;Popis byl vytvořen automaticky">
            <a:extLst>
              <a:ext uri="{FF2B5EF4-FFF2-40B4-BE49-F238E27FC236}">
                <a16:creationId xmlns:a16="http://schemas.microsoft.com/office/drawing/2014/main" id="{37E9B582-9266-B51E-3D2D-2522E4F4F0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893" y="4581252"/>
            <a:ext cx="1450032" cy="1450032"/>
          </a:xfrm>
          <a:prstGeom prst="rect">
            <a:avLst/>
          </a:prstGeom>
        </p:spPr>
      </p:pic>
      <p:sp>
        <p:nvSpPr>
          <p:cNvPr id="12" name="TextovéPole 11">
            <a:extLst>
              <a:ext uri="{FF2B5EF4-FFF2-40B4-BE49-F238E27FC236}">
                <a16:creationId xmlns:a16="http://schemas.microsoft.com/office/drawing/2014/main" id="{AC217B89-7C4E-B3C1-A517-04A02CC269AC}"/>
              </a:ext>
            </a:extLst>
          </p:cNvPr>
          <p:cNvSpPr txBox="1"/>
          <p:nvPr/>
        </p:nvSpPr>
        <p:spPr>
          <a:xfrm>
            <a:off x="1552568" y="690283"/>
            <a:ext cx="1084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None/>
            </a:pPr>
            <a:r>
              <a:rPr lang="cs-CZ" sz="1800" b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Bez šumu</a:t>
            </a: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662B4504-F907-0FFD-27D4-23207BAEBAA8}"/>
              </a:ext>
            </a:extLst>
          </p:cNvPr>
          <p:cNvSpPr txBox="1"/>
          <p:nvPr/>
        </p:nvSpPr>
        <p:spPr>
          <a:xfrm>
            <a:off x="174579" y="1717832"/>
            <a:ext cx="9115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cs-CZ" sz="2600" b="0" i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lena</a:t>
            </a:r>
            <a:endParaRPr lang="cs-CZ" sz="2600" b="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51CE7EF4-790E-0624-CBFF-9C603CC73A0B}"/>
              </a:ext>
            </a:extLst>
          </p:cNvPr>
          <p:cNvSpPr txBox="1"/>
          <p:nvPr/>
        </p:nvSpPr>
        <p:spPr>
          <a:xfrm>
            <a:off x="234377" y="3374726"/>
            <a:ext cx="9115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cs-CZ" sz="2600" b="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city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614FA0BB-412C-015C-561E-11F8AA36C54A}"/>
              </a:ext>
            </a:extLst>
          </p:cNvPr>
          <p:cNvSpPr txBox="1"/>
          <p:nvPr/>
        </p:nvSpPr>
        <p:spPr>
          <a:xfrm>
            <a:off x="27599" y="5044136"/>
            <a:ext cx="119417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cs-CZ" sz="2600" b="0" i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squirrel</a:t>
            </a:r>
            <a:endParaRPr lang="cs-CZ" sz="2600" b="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" name="Obrázek 16" descr="Obsah obrázku skica, kresba, Lidská tvář, černobílá&#10;&#10;Popis byl vytvořen automaticky">
            <a:extLst>
              <a:ext uri="{FF2B5EF4-FFF2-40B4-BE49-F238E27FC236}">
                <a16:creationId xmlns:a16="http://schemas.microsoft.com/office/drawing/2014/main" id="{20B0060D-5FB2-63B4-9314-671BACA01A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296" y="1202017"/>
            <a:ext cx="1450032" cy="1450032"/>
          </a:xfrm>
          <a:prstGeom prst="rect">
            <a:avLst/>
          </a:prstGeom>
        </p:spPr>
      </p:pic>
      <p:pic>
        <p:nvPicPr>
          <p:cNvPr id="19" name="Obrázek 18" descr="Obsah obrázku venku, budova, mrakodrap, černobílý&#10;&#10;Popis byl vytvořen automaticky">
            <a:extLst>
              <a:ext uri="{FF2B5EF4-FFF2-40B4-BE49-F238E27FC236}">
                <a16:creationId xmlns:a16="http://schemas.microsoft.com/office/drawing/2014/main" id="{80A21371-65FD-2F33-F7A7-5BDD292575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296" y="2904720"/>
            <a:ext cx="1450032" cy="1450032"/>
          </a:xfrm>
          <a:prstGeom prst="rect">
            <a:avLst/>
          </a:prstGeom>
        </p:spPr>
      </p:pic>
      <p:pic>
        <p:nvPicPr>
          <p:cNvPr id="21" name="Obrázek 20" descr="Obsah obrázku strom, černobílá, venku, veverka&#10;&#10;Popis byl vytvořen automaticky">
            <a:extLst>
              <a:ext uri="{FF2B5EF4-FFF2-40B4-BE49-F238E27FC236}">
                <a16:creationId xmlns:a16="http://schemas.microsoft.com/office/drawing/2014/main" id="{8655F5D7-CFBB-9FEA-5B65-E6A5E599F5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296" y="4565936"/>
            <a:ext cx="1451554" cy="1451554"/>
          </a:xfrm>
          <a:prstGeom prst="rect">
            <a:avLst/>
          </a:prstGeom>
        </p:spPr>
      </p:pic>
      <p:pic>
        <p:nvPicPr>
          <p:cNvPr id="23" name="Obrázek 22" descr="Obsah obrázku černobílá, venku, mrakodrap, budova&#10;&#10;Popis byl vytvořen automaticky">
            <a:extLst>
              <a:ext uri="{FF2B5EF4-FFF2-40B4-BE49-F238E27FC236}">
                <a16:creationId xmlns:a16="http://schemas.microsoft.com/office/drawing/2014/main" id="{8B118187-2E7D-8B4C-C6A8-F6E13AAF16C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046" y="2904720"/>
            <a:ext cx="1450032" cy="1450032"/>
          </a:xfrm>
          <a:prstGeom prst="rect">
            <a:avLst/>
          </a:prstGeom>
        </p:spPr>
      </p:pic>
      <p:pic>
        <p:nvPicPr>
          <p:cNvPr id="25" name="Obrázek 24" descr="Obsah obrázku černobílá, kresba, skica, umění&#10;&#10;Popis byl vytvořen automaticky">
            <a:extLst>
              <a:ext uri="{FF2B5EF4-FFF2-40B4-BE49-F238E27FC236}">
                <a16:creationId xmlns:a16="http://schemas.microsoft.com/office/drawing/2014/main" id="{BAEBBD83-E73D-ADE7-B538-A73B4C3786F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707" y="1202017"/>
            <a:ext cx="1450032" cy="1450032"/>
          </a:xfrm>
          <a:prstGeom prst="rect">
            <a:avLst/>
          </a:prstGeom>
        </p:spPr>
      </p:pic>
      <p:pic>
        <p:nvPicPr>
          <p:cNvPr id="27" name="Obrázek 26" descr="Obsah obrázku černobílá, strom, venku, černobílý&#10;&#10;Popis byl vytvořen automaticky">
            <a:extLst>
              <a:ext uri="{FF2B5EF4-FFF2-40B4-BE49-F238E27FC236}">
                <a16:creationId xmlns:a16="http://schemas.microsoft.com/office/drawing/2014/main" id="{9405C5F8-5324-6E10-D866-382AFA7A008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169" y="4567458"/>
            <a:ext cx="1450032" cy="1450032"/>
          </a:xfrm>
          <a:prstGeom prst="rect">
            <a:avLst/>
          </a:prstGeom>
        </p:spPr>
      </p:pic>
      <p:sp>
        <p:nvSpPr>
          <p:cNvPr id="28" name="TextovéPole 27">
            <a:extLst>
              <a:ext uri="{FF2B5EF4-FFF2-40B4-BE49-F238E27FC236}">
                <a16:creationId xmlns:a16="http://schemas.microsoft.com/office/drawing/2014/main" id="{B4944BF9-6BE0-70DA-E14F-A35AE4295053}"/>
              </a:ext>
            </a:extLst>
          </p:cNvPr>
          <p:cNvSpPr txBox="1"/>
          <p:nvPr/>
        </p:nvSpPr>
        <p:spPr>
          <a:xfrm>
            <a:off x="3412252" y="698978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None/>
            </a:pPr>
            <a:r>
              <a:rPr lang="cs-CZ" sz="1800" b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Gauss</a:t>
            </a: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AC291F64-22F7-B2B2-E55F-29B89CF16F00}"/>
              </a:ext>
            </a:extLst>
          </p:cNvPr>
          <p:cNvSpPr txBox="1"/>
          <p:nvPr/>
        </p:nvSpPr>
        <p:spPr>
          <a:xfrm>
            <a:off x="5096632" y="690283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None/>
            </a:pPr>
            <a:r>
              <a:rPr lang="cs-CZ" sz="1800" b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S&amp;P</a:t>
            </a:r>
          </a:p>
        </p:txBody>
      </p:sp>
      <p:cxnSp>
        <p:nvCxnSpPr>
          <p:cNvPr id="31" name="Přímá spojnice 30">
            <a:extLst>
              <a:ext uri="{FF2B5EF4-FFF2-40B4-BE49-F238E27FC236}">
                <a16:creationId xmlns:a16="http://schemas.microsoft.com/office/drawing/2014/main" id="{4C343287-B2CA-A986-C033-7E4495785FA9}"/>
              </a:ext>
            </a:extLst>
          </p:cNvPr>
          <p:cNvCxnSpPr/>
          <p:nvPr/>
        </p:nvCxnSpPr>
        <p:spPr bwMode="auto">
          <a:xfrm>
            <a:off x="2913976" y="698978"/>
            <a:ext cx="0" cy="5506484"/>
          </a:xfrm>
          <a:prstGeom prst="line">
            <a:avLst/>
          </a:prstGeom>
          <a:noFill/>
          <a:ln w="952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Přímá spojnice 31">
            <a:extLst>
              <a:ext uri="{FF2B5EF4-FFF2-40B4-BE49-F238E27FC236}">
                <a16:creationId xmlns:a16="http://schemas.microsoft.com/office/drawing/2014/main" id="{1F7B2A8F-CEEF-D49A-6B61-F8EC88177518}"/>
              </a:ext>
            </a:extLst>
          </p:cNvPr>
          <p:cNvCxnSpPr/>
          <p:nvPr/>
        </p:nvCxnSpPr>
        <p:spPr bwMode="auto">
          <a:xfrm>
            <a:off x="2913976" y="698978"/>
            <a:ext cx="0" cy="5506484"/>
          </a:xfrm>
          <a:prstGeom prst="line">
            <a:avLst/>
          </a:prstGeom>
          <a:noFill/>
          <a:ln w="952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Přímá spojnice 32">
            <a:extLst>
              <a:ext uri="{FF2B5EF4-FFF2-40B4-BE49-F238E27FC236}">
                <a16:creationId xmlns:a16="http://schemas.microsoft.com/office/drawing/2014/main" id="{2C459CBF-A116-3DD4-CE92-9AF21E28628C}"/>
              </a:ext>
            </a:extLst>
          </p:cNvPr>
          <p:cNvCxnSpPr/>
          <p:nvPr/>
        </p:nvCxnSpPr>
        <p:spPr bwMode="auto">
          <a:xfrm>
            <a:off x="6304000" y="741201"/>
            <a:ext cx="0" cy="5506484"/>
          </a:xfrm>
          <a:prstGeom prst="line">
            <a:avLst/>
          </a:prstGeom>
          <a:noFill/>
          <a:ln w="952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A781E976-B82E-51CE-ED0F-DACC7BB95637}"/>
              </a:ext>
            </a:extLst>
          </p:cNvPr>
          <p:cNvSpPr txBox="1"/>
          <p:nvPr/>
        </p:nvSpPr>
        <p:spPr>
          <a:xfrm>
            <a:off x="6446868" y="573961"/>
            <a:ext cx="1324017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None/>
            </a:pPr>
            <a:r>
              <a:rPr lang="cs-CZ" sz="1800" b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Horizontální</a:t>
            </a:r>
          </a:p>
          <a:p>
            <a:pPr algn="ctr">
              <a:buNone/>
            </a:pPr>
            <a:r>
              <a:rPr lang="cs-CZ" sz="1800" b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linky</a:t>
            </a:r>
          </a:p>
        </p:txBody>
      </p:sp>
      <p:pic>
        <p:nvPicPr>
          <p:cNvPr id="36" name="Obrázek 35" descr="Obsah obrázku venku, Výšková budova, budova, Metropolitní oblast&#10;&#10;Popis byl vytvořen automaticky">
            <a:extLst>
              <a:ext uri="{FF2B5EF4-FFF2-40B4-BE49-F238E27FC236}">
                <a16:creationId xmlns:a16="http://schemas.microsoft.com/office/drawing/2014/main" id="{1C5FA047-9006-A654-4E2D-2279EFB19BD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188" y="2946943"/>
            <a:ext cx="1431639" cy="1431639"/>
          </a:xfrm>
          <a:prstGeom prst="rect">
            <a:avLst/>
          </a:prstGeom>
        </p:spPr>
      </p:pic>
      <p:pic>
        <p:nvPicPr>
          <p:cNvPr id="38" name="Obrázek 37" descr="Obsah obrázku černobílá, černobílý, Černobílá fotografie, umění&#10;&#10;Popis byl vytvořen automaticky">
            <a:extLst>
              <a:ext uri="{FF2B5EF4-FFF2-40B4-BE49-F238E27FC236}">
                <a16:creationId xmlns:a16="http://schemas.microsoft.com/office/drawing/2014/main" id="{C474A6C6-A8BE-804B-17B9-37742E2B5F4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119" y="1257368"/>
            <a:ext cx="1431639" cy="1431639"/>
          </a:xfrm>
          <a:prstGeom prst="rect">
            <a:avLst/>
          </a:prstGeom>
        </p:spPr>
      </p:pic>
      <p:pic>
        <p:nvPicPr>
          <p:cNvPr id="40" name="Obrázek 39" descr="Obsah obrázku černobílá, černobílý, Černobílá fotografie, černá&#10;&#10;Popis byl vytvořen automaticky">
            <a:extLst>
              <a:ext uri="{FF2B5EF4-FFF2-40B4-BE49-F238E27FC236}">
                <a16:creationId xmlns:a16="http://schemas.microsoft.com/office/drawing/2014/main" id="{6ECEE7FA-02FF-EE29-4E21-558AFCE3EED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093" y="4628073"/>
            <a:ext cx="1431640" cy="1431640"/>
          </a:xfrm>
          <a:prstGeom prst="rect">
            <a:avLst/>
          </a:prstGeom>
        </p:spPr>
      </p:pic>
      <p:pic>
        <p:nvPicPr>
          <p:cNvPr id="42" name="Obrázek 41" descr="Obsah obrázku venku, budova, Výšková budova, mrakodrap&#10;&#10;Popis byl vytvořen automaticky">
            <a:extLst>
              <a:ext uri="{FF2B5EF4-FFF2-40B4-BE49-F238E27FC236}">
                <a16:creationId xmlns:a16="http://schemas.microsoft.com/office/drawing/2014/main" id="{1784E298-BD04-F6B7-D401-A6DB53AB4A9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979" y="2938154"/>
            <a:ext cx="1431638" cy="1431638"/>
          </a:xfrm>
          <a:prstGeom prst="rect">
            <a:avLst/>
          </a:prstGeom>
        </p:spPr>
      </p:pic>
      <p:pic>
        <p:nvPicPr>
          <p:cNvPr id="44" name="Obrázek 43" descr="Obsah obrázku hudba, harfa, černobílá, umění&#10;&#10;Popis byl vytvořen automaticky">
            <a:extLst>
              <a:ext uri="{FF2B5EF4-FFF2-40B4-BE49-F238E27FC236}">
                <a16:creationId xmlns:a16="http://schemas.microsoft.com/office/drawing/2014/main" id="{DA917EC0-1A7F-A627-0C7D-806FAAC73E7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979" y="1257367"/>
            <a:ext cx="1431639" cy="1431639"/>
          </a:xfrm>
          <a:prstGeom prst="rect">
            <a:avLst/>
          </a:prstGeom>
        </p:spPr>
      </p:pic>
      <p:pic>
        <p:nvPicPr>
          <p:cNvPr id="46" name="Obrázek 45" descr="Obsah obrázku černobílá, černobílý, Černobílá fotografie, umění&#10;&#10;Popis byl vytvořen automaticky">
            <a:extLst>
              <a:ext uri="{FF2B5EF4-FFF2-40B4-BE49-F238E27FC236}">
                <a16:creationId xmlns:a16="http://schemas.microsoft.com/office/drawing/2014/main" id="{7D1737E2-35A0-1681-21E6-C776E03D9FB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473" y="4617571"/>
            <a:ext cx="1442142" cy="1442142"/>
          </a:xfrm>
          <a:prstGeom prst="rect">
            <a:avLst/>
          </a:prstGeom>
        </p:spPr>
      </p:pic>
      <p:sp>
        <p:nvSpPr>
          <p:cNvPr id="47" name="TextovéPole 46">
            <a:extLst>
              <a:ext uri="{FF2B5EF4-FFF2-40B4-BE49-F238E27FC236}">
                <a16:creationId xmlns:a16="http://schemas.microsoft.com/office/drawing/2014/main" id="{7ACE8A7A-5E86-8C38-4E01-79FF1B3E963F}"/>
              </a:ext>
            </a:extLst>
          </p:cNvPr>
          <p:cNvSpPr txBox="1"/>
          <p:nvPr/>
        </p:nvSpPr>
        <p:spPr>
          <a:xfrm>
            <a:off x="8222478" y="564429"/>
            <a:ext cx="1180131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None/>
            </a:pPr>
            <a:r>
              <a:rPr lang="cs-CZ" sz="1800" b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Diagonální</a:t>
            </a:r>
          </a:p>
          <a:p>
            <a:pPr algn="ctr">
              <a:buNone/>
            </a:pPr>
            <a:r>
              <a:rPr lang="cs-CZ" sz="1800" b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linky</a:t>
            </a:r>
          </a:p>
        </p:txBody>
      </p:sp>
      <p:pic>
        <p:nvPicPr>
          <p:cNvPr id="49" name="Obrázek 48" descr="Obsah obrázku černobílá, venku, budova, mrakodrap&#10;&#10;Popis byl vytvořen automaticky">
            <a:extLst>
              <a:ext uri="{FF2B5EF4-FFF2-40B4-BE49-F238E27FC236}">
                <a16:creationId xmlns:a16="http://schemas.microsoft.com/office/drawing/2014/main" id="{4BC64298-D910-E2EC-A7FC-06486CFF840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769" y="2927650"/>
            <a:ext cx="1442142" cy="1442142"/>
          </a:xfrm>
          <a:prstGeom prst="rect">
            <a:avLst/>
          </a:prstGeom>
        </p:spPr>
      </p:pic>
      <p:pic>
        <p:nvPicPr>
          <p:cNvPr id="51" name="Obrázek 50" descr="Obsah obrázku Lidská tvář, černobílá, zima, portrét&#10;&#10;Popis byl vytvořen automaticky">
            <a:extLst>
              <a:ext uri="{FF2B5EF4-FFF2-40B4-BE49-F238E27FC236}">
                <a16:creationId xmlns:a16="http://schemas.microsoft.com/office/drawing/2014/main" id="{1EC51BA2-0E3B-39DA-3E35-282110DBC99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3349" y="1249374"/>
            <a:ext cx="1442142" cy="1442142"/>
          </a:xfrm>
          <a:prstGeom prst="rect">
            <a:avLst/>
          </a:prstGeom>
        </p:spPr>
      </p:pic>
      <p:pic>
        <p:nvPicPr>
          <p:cNvPr id="53" name="Obrázek 52" descr="Obsah obrázku voda, černobílá, venku, strom&#10;&#10;Popis byl vytvořen automaticky">
            <a:extLst>
              <a:ext uri="{FF2B5EF4-FFF2-40B4-BE49-F238E27FC236}">
                <a16:creationId xmlns:a16="http://schemas.microsoft.com/office/drawing/2014/main" id="{62C842F3-7DB3-0B8A-E072-BD0E45F9A01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767" y="4647489"/>
            <a:ext cx="1442142" cy="1442142"/>
          </a:xfrm>
          <a:prstGeom prst="rect">
            <a:avLst/>
          </a:prstGeom>
        </p:spPr>
      </p:pic>
      <p:sp>
        <p:nvSpPr>
          <p:cNvPr id="54" name="TextovéPole 53">
            <a:extLst>
              <a:ext uri="{FF2B5EF4-FFF2-40B4-BE49-F238E27FC236}">
                <a16:creationId xmlns:a16="http://schemas.microsoft.com/office/drawing/2014/main" id="{A35C80E3-D65A-58EB-387F-ACEA1D77DAB6}"/>
              </a:ext>
            </a:extLst>
          </p:cNvPr>
          <p:cNvSpPr txBox="1"/>
          <p:nvPr/>
        </p:nvSpPr>
        <p:spPr>
          <a:xfrm>
            <a:off x="9846236" y="741201"/>
            <a:ext cx="1257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None/>
            </a:pPr>
            <a:r>
              <a:rPr lang="cs-CZ" sz="1800" b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„</a:t>
            </a:r>
            <a:r>
              <a:rPr lang="cs-CZ" sz="1800" b="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Scratches</a:t>
            </a:r>
            <a:r>
              <a:rPr lang="cs-CZ" sz="1800" b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</a:t>
            </a:r>
          </a:p>
        </p:txBody>
      </p:sp>
      <p:sp>
        <p:nvSpPr>
          <p:cNvPr id="56" name="TextovéPole 55">
            <a:extLst>
              <a:ext uri="{FF2B5EF4-FFF2-40B4-BE49-F238E27FC236}">
                <a16:creationId xmlns:a16="http://schemas.microsoft.com/office/drawing/2014/main" id="{065BE641-0E12-9510-648C-ED9D50E8F978}"/>
              </a:ext>
            </a:extLst>
          </p:cNvPr>
          <p:cNvSpPr txBox="1"/>
          <p:nvPr/>
        </p:nvSpPr>
        <p:spPr>
          <a:xfrm>
            <a:off x="6437267" y="6158963"/>
            <a:ext cx="4804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None/>
            </a:pPr>
            <a:r>
              <a:rPr lang="cs-CZ" sz="1600" b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 Horizontální linky a „</a:t>
            </a:r>
            <a:r>
              <a:rPr lang="cs-CZ" sz="1600" b="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Scratches</a:t>
            </a:r>
            <a:r>
              <a:rPr lang="cs-CZ" sz="1600" b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 s různými odstíny šedi</a:t>
            </a:r>
          </a:p>
        </p:txBody>
      </p:sp>
      <p:pic>
        <p:nvPicPr>
          <p:cNvPr id="26" name="Obrázek 25">
            <a:extLst>
              <a:ext uri="{FF2B5EF4-FFF2-40B4-BE49-F238E27FC236}">
                <a16:creationId xmlns:a16="http://schemas.microsoft.com/office/drawing/2014/main" id="{E7927C28-3639-8702-0CE4-5AE49D1E567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897981" y="2027731"/>
            <a:ext cx="696793" cy="696793"/>
          </a:xfrm>
          <a:prstGeom prst="rect">
            <a:avLst/>
          </a:prstGeom>
        </p:spPr>
      </p:pic>
      <p:pic>
        <p:nvPicPr>
          <p:cNvPr id="35" name="Obrázek 34">
            <a:extLst>
              <a:ext uri="{FF2B5EF4-FFF2-40B4-BE49-F238E27FC236}">
                <a16:creationId xmlns:a16="http://schemas.microsoft.com/office/drawing/2014/main" id="{BB507F5A-9649-FDA1-2A5E-7762C20ACE92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240559" y="2071824"/>
            <a:ext cx="707964" cy="707964"/>
          </a:xfrm>
          <a:prstGeom prst="rect">
            <a:avLst/>
          </a:prstGeom>
        </p:spPr>
      </p:pic>
      <p:pic>
        <p:nvPicPr>
          <p:cNvPr id="39" name="Obrázek 38">
            <a:extLst>
              <a:ext uri="{FF2B5EF4-FFF2-40B4-BE49-F238E27FC236}">
                <a16:creationId xmlns:a16="http://schemas.microsoft.com/office/drawing/2014/main" id="{16468BBD-1D64-D7B6-9F65-F5D728F54312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951844" y="2050780"/>
            <a:ext cx="711990" cy="715967"/>
          </a:xfrm>
          <a:prstGeom prst="rect">
            <a:avLst/>
          </a:prstGeom>
        </p:spPr>
      </p:pic>
      <p:pic>
        <p:nvPicPr>
          <p:cNvPr id="43" name="Obrázek 42">
            <a:extLst>
              <a:ext uri="{FF2B5EF4-FFF2-40B4-BE49-F238E27FC236}">
                <a16:creationId xmlns:a16="http://schemas.microsoft.com/office/drawing/2014/main" id="{93C3CF4C-E591-6519-D11B-23CF218ADD58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0641649" y="2050780"/>
            <a:ext cx="708975" cy="720726"/>
          </a:xfrm>
          <a:prstGeom prst="rect">
            <a:avLst/>
          </a:prstGeom>
        </p:spPr>
      </p:pic>
      <p:pic>
        <p:nvPicPr>
          <p:cNvPr id="48" name="Obrázek 47">
            <a:extLst>
              <a:ext uri="{FF2B5EF4-FFF2-40B4-BE49-F238E27FC236}">
                <a16:creationId xmlns:a16="http://schemas.microsoft.com/office/drawing/2014/main" id="{471A2A5A-BD9C-8E9B-60CF-DCA334D41EA9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495051" y="2012907"/>
            <a:ext cx="702470" cy="70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49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Společné parametry experimentů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83F8065-12ED-827D-39CA-5C57CA065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491" y="763588"/>
            <a:ext cx="11521017" cy="2424542"/>
          </a:xfrm>
        </p:spPr>
        <p:txBody>
          <a:bodyPr/>
          <a:lstStyle/>
          <a:p>
            <a:r>
              <a:rPr lang="cs-CZ" dirty="0"/>
              <a:t>Python, hal-</a:t>
            </a:r>
            <a:r>
              <a:rPr lang="cs-CZ" dirty="0" err="1"/>
              <a:t>cgp</a:t>
            </a:r>
            <a:r>
              <a:rPr lang="cs-CZ" dirty="0"/>
              <a:t>, Metacentrum</a:t>
            </a:r>
          </a:p>
          <a:p>
            <a:r>
              <a:rPr lang="cs-CZ" dirty="0"/>
              <a:t>7 druhů šumu, 3 obrázky</a:t>
            </a:r>
          </a:p>
          <a:p>
            <a:r>
              <a:rPr lang="cs-CZ" dirty="0"/>
              <a:t>MSE</a:t>
            </a:r>
          </a:p>
          <a:p>
            <a:r>
              <a:rPr lang="cs-CZ" dirty="0"/>
              <a:t>12 jedinců v populaci, alespoň 1000 generací, podmínka detektoru: </a:t>
            </a:r>
            <a:r>
              <a:rPr lang="cs-CZ" dirty="0">
                <a:latin typeface="Cambria Math" panose="02040503050406030204" pitchFamily="18" charset="0"/>
                <a:ea typeface="Cambria Math" panose="02040503050406030204" pitchFamily="18" charset="0"/>
              </a:rPr>
              <a:t>D &gt; 127</a:t>
            </a:r>
          </a:p>
          <a:p>
            <a:r>
              <a:rPr lang="cs-CZ" dirty="0"/>
              <a:t>Turnajový výběr, pravděpodobnost mutace většinou 0.1, křížení nepoužito</a:t>
            </a:r>
          </a:p>
          <a:p>
            <a:pPr marL="0" indent="0">
              <a:buNone/>
            </a:pPr>
            <a:endParaRPr lang="cs-CZ" dirty="0"/>
          </a:p>
        </p:txBody>
      </p:sp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211778B6-9F25-EBFC-CE37-6084303B30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754224"/>
              </p:ext>
            </p:extLst>
          </p:nvPr>
        </p:nvGraphicFramePr>
        <p:xfrm>
          <a:off x="4703415" y="3320429"/>
          <a:ext cx="7056784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5173">
                  <a:extLst>
                    <a:ext uri="{9D8B030D-6E8A-4147-A177-3AD203B41FA5}">
                      <a16:colId xmlns:a16="http://schemas.microsoft.com/office/drawing/2014/main" val="2421571160"/>
                    </a:ext>
                  </a:extLst>
                </a:gridCol>
                <a:gridCol w="1552577">
                  <a:extLst>
                    <a:ext uri="{9D8B030D-6E8A-4147-A177-3AD203B41FA5}">
                      <a16:colId xmlns:a16="http://schemas.microsoft.com/office/drawing/2014/main" val="1960744655"/>
                    </a:ext>
                  </a:extLst>
                </a:gridCol>
                <a:gridCol w="1727560">
                  <a:extLst>
                    <a:ext uri="{9D8B030D-6E8A-4147-A177-3AD203B41FA5}">
                      <a16:colId xmlns:a16="http://schemas.microsoft.com/office/drawing/2014/main" val="1638992048"/>
                    </a:ext>
                  </a:extLst>
                </a:gridCol>
                <a:gridCol w="2171474">
                  <a:extLst>
                    <a:ext uri="{9D8B030D-6E8A-4147-A177-3AD203B41FA5}">
                      <a16:colId xmlns:a16="http://schemas.microsoft.com/office/drawing/2014/main" val="3727856289"/>
                    </a:ext>
                  </a:extLst>
                </a:gridCol>
              </a:tblGrid>
              <a:tr h="325335"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dirty="0"/>
                        <a:t>Funkce prvků v matici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cs-CZ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cs-CZ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cs-CZ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353059"/>
                  </a:ext>
                </a:extLst>
              </a:tr>
              <a:tr h="306258">
                <a:tc>
                  <a:txBody>
                    <a:bodyPr/>
                    <a:lstStyle/>
                    <a:p>
                      <a:r>
                        <a:rPr lang="cs-CZ" sz="1600" i="0" dirty="0"/>
                        <a:t>Konstanta 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255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s-CZ" sz="1600" i="0" dirty="0"/>
                        <a:t>Dělení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cs-CZ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x /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468191"/>
                  </a:ext>
                </a:extLst>
              </a:tr>
              <a:tr h="325335">
                <a:tc>
                  <a:txBody>
                    <a:bodyPr/>
                    <a:lstStyle/>
                    <a:p>
                      <a:r>
                        <a:rPr lang="cs-CZ" sz="1600" i="0" dirty="0"/>
                        <a:t>Konstanta 0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cs-CZ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cs-CZ" sz="1600" i="0" dirty="0"/>
                        <a:t>Sčítání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cs-CZ" sz="1600" baseline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x</a:t>
                      </a:r>
                      <a:r>
                        <a:rPr lang="cs-CZ" sz="1600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 </a:t>
                      </a:r>
                      <a:r>
                        <a:rPr lang="cs-CZ" sz="1600" baseline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+ x</a:t>
                      </a:r>
                      <a:r>
                        <a:rPr lang="cs-CZ" sz="1600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endParaRPr lang="cs-CZ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582953"/>
                  </a:ext>
                </a:extLst>
              </a:tr>
              <a:tr h="325335">
                <a:tc>
                  <a:txBody>
                    <a:bodyPr/>
                    <a:lstStyle/>
                    <a:p>
                      <a:r>
                        <a:rPr lang="cs-CZ" sz="1600" i="0" dirty="0"/>
                        <a:t>Identita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x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cs-CZ" sz="1600" i="0" dirty="0"/>
                        <a:t>Odčítání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aseline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x</a:t>
                      </a:r>
                      <a:r>
                        <a:rPr lang="cs-CZ" sz="1600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 </a:t>
                      </a:r>
                      <a:r>
                        <a:rPr lang="cs-CZ" sz="1600" baseline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- x</a:t>
                      </a:r>
                      <a:r>
                        <a:rPr lang="cs-CZ" sz="1600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endParaRPr lang="cs-CZ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732520"/>
                  </a:ext>
                </a:extLst>
              </a:tr>
              <a:tr h="325335">
                <a:tc>
                  <a:txBody>
                    <a:bodyPr/>
                    <a:lstStyle/>
                    <a:p>
                      <a:r>
                        <a:rPr lang="cs-CZ" sz="1600" i="0" dirty="0"/>
                        <a:t>Inverze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255 - x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cs-CZ" sz="1600" i="0" dirty="0"/>
                        <a:t>Sčítání se </a:t>
                      </a:r>
                      <a:r>
                        <a:rPr lang="cs-CZ" sz="1600" i="0" dirty="0" err="1"/>
                        <a:t>sat</a:t>
                      </a:r>
                      <a:r>
                        <a:rPr lang="cs-CZ" sz="1600" i="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aseline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x</a:t>
                      </a:r>
                      <a:r>
                        <a:rPr lang="cs-CZ" sz="1600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 </a:t>
                      </a:r>
                      <a:r>
                        <a:rPr lang="cs-CZ" sz="1600" baseline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+</a:t>
                      </a:r>
                      <a:r>
                        <a:rPr lang="cs-CZ" sz="1600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S</a:t>
                      </a:r>
                      <a:r>
                        <a:rPr lang="cs-CZ" sz="1600" baseline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x</a:t>
                      </a:r>
                      <a:r>
                        <a:rPr lang="cs-CZ" sz="1600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endParaRPr lang="cs-CZ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90703"/>
                  </a:ext>
                </a:extLst>
              </a:tr>
              <a:tr h="325335">
                <a:tc>
                  <a:txBody>
                    <a:bodyPr/>
                    <a:lstStyle/>
                    <a:p>
                      <a:r>
                        <a:rPr lang="cs-CZ" sz="1600" i="0" dirty="0"/>
                        <a:t>Maximum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max(x</a:t>
                      </a:r>
                      <a:r>
                        <a:rPr lang="cs-CZ" sz="1600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r>
                        <a:rPr lang="cs-CZ" sz="1600" baseline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, x</a:t>
                      </a:r>
                      <a:r>
                        <a:rPr lang="cs-CZ" sz="1600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r>
                        <a:rPr lang="cs-CZ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cs-CZ" sz="1600" i="0" dirty="0"/>
                        <a:t>Odečítání se </a:t>
                      </a:r>
                      <a:r>
                        <a:rPr lang="cs-CZ" sz="1600" i="0" dirty="0" err="1"/>
                        <a:t>sat</a:t>
                      </a:r>
                      <a:r>
                        <a:rPr lang="cs-CZ" sz="1600" i="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aseline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x</a:t>
                      </a:r>
                      <a:r>
                        <a:rPr lang="cs-CZ" sz="1600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 </a:t>
                      </a:r>
                      <a:r>
                        <a:rPr lang="cs-CZ" sz="1600" baseline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-</a:t>
                      </a:r>
                      <a:r>
                        <a:rPr lang="cs-CZ" sz="1600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S</a:t>
                      </a:r>
                      <a:r>
                        <a:rPr lang="cs-CZ" sz="1600" baseline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x</a:t>
                      </a:r>
                      <a:r>
                        <a:rPr lang="cs-CZ" sz="1600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endParaRPr lang="cs-CZ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705499"/>
                  </a:ext>
                </a:extLst>
              </a:tr>
              <a:tr h="325335">
                <a:tc>
                  <a:txBody>
                    <a:bodyPr/>
                    <a:lstStyle/>
                    <a:p>
                      <a:r>
                        <a:rPr lang="cs-CZ" sz="1600" i="0" dirty="0"/>
                        <a:t>Minimum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min(x</a:t>
                      </a:r>
                      <a:r>
                        <a:rPr lang="cs-CZ" sz="1600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r>
                        <a:rPr lang="cs-CZ" sz="1600" baseline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, x</a:t>
                      </a:r>
                      <a:r>
                        <a:rPr lang="cs-CZ" sz="1600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r>
                        <a:rPr lang="cs-CZ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cs-CZ" sz="1600" i="0" dirty="0"/>
                        <a:t>Průměr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aseline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(x</a:t>
                      </a:r>
                      <a:r>
                        <a:rPr lang="cs-CZ" sz="1600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 </a:t>
                      </a:r>
                      <a:r>
                        <a:rPr lang="cs-CZ" sz="1600" baseline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+ x</a:t>
                      </a:r>
                      <a:r>
                        <a:rPr lang="cs-CZ" sz="1600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r>
                        <a:rPr lang="cs-CZ" sz="1600" baseline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) / 2</a:t>
                      </a:r>
                      <a:endParaRPr lang="cs-CZ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464151"/>
                  </a:ext>
                </a:extLst>
              </a:tr>
              <a:tr h="325335">
                <a:tc>
                  <a:txBody>
                    <a:bodyPr/>
                    <a:lstStyle/>
                    <a:p>
                      <a:r>
                        <a:rPr lang="cs-CZ" sz="1600" i="0" dirty="0"/>
                        <a:t>Dělení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x / 2 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cs-CZ" sz="1600" i="0" dirty="0" err="1"/>
                        <a:t>Podm</a:t>
                      </a:r>
                      <a:r>
                        <a:rPr lang="cs-CZ" sz="1600" i="0" dirty="0"/>
                        <a:t>. přiřazení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cs-CZ" sz="16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If</a:t>
                      </a:r>
                      <a:r>
                        <a:rPr lang="cs-CZ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x</a:t>
                      </a:r>
                      <a:r>
                        <a:rPr lang="cs-CZ" sz="1600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 </a:t>
                      </a:r>
                      <a:r>
                        <a:rPr lang="cs-CZ" sz="1600" baseline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&gt; 127, x</a:t>
                      </a:r>
                      <a:r>
                        <a:rPr lang="cs-CZ" sz="1600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 </a:t>
                      </a:r>
                      <a:r>
                        <a:rPr lang="cs-CZ" sz="1600" baseline="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else</a:t>
                      </a:r>
                      <a:r>
                        <a:rPr lang="cs-CZ" sz="1600" baseline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x</a:t>
                      </a:r>
                      <a:r>
                        <a:rPr lang="cs-CZ" sz="1600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cs-CZ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613609"/>
                  </a:ext>
                </a:extLst>
              </a:tr>
            </a:tbl>
          </a:graphicData>
        </a:graphic>
      </p:graphicFrame>
      <p:sp>
        <p:nvSpPr>
          <p:cNvPr id="10" name="TextovéPole 9">
            <a:extLst>
              <a:ext uri="{FF2B5EF4-FFF2-40B4-BE49-F238E27FC236}">
                <a16:creationId xmlns:a16="http://schemas.microsoft.com/office/drawing/2014/main" id="{9FA3F469-B873-31D4-038B-4A8C8546D553}"/>
              </a:ext>
            </a:extLst>
          </p:cNvPr>
          <p:cNvSpPr txBox="1"/>
          <p:nvPr/>
        </p:nvSpPr>
        <p:spPr>
          <a:xfrm>
            <a:off x="431801" y="4241832"/>
            <a:ext cx="3719983" cy="9725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buNone/>
            </a:pPr>
            <a:r>
              <a:rPr lang="cs-CZ" sz="2600" b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Vždy provedeno </a:t>
            </a:r>
            <a:r>
              <a:rPr lang="cs-CZ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30 běhů </a:t>
            </a:r>
          </a:p>
          <a:p>
            <a:pPr algn="l">
              <a:buNone/>
            </a:pPr>
            <a:r>
              <a:rPr lang="cs-CZ" sz="2600" b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při každém nastavení</a:t>
            </a:r>
          </a:p>
        </p:txBody>
      </p:sp>
      <p:sp>
        <p:nvSpPr>
          <p:cNvPr id="5" name="Zástupný symbol pro zápatí 3">
            <a:extLst>
              <a:ext uri="{FF2B5EF4-FFF2-40B4-BE49-F238E27FC236}">
                <a16:creationId xmlns:a16="http://schemas.microsoft.com/office/drawing/2014/main" id="{F13C7986-3BEE-482D-987B-1BED3EA3A0E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31504" y="6518422"/>
            <a:ext cx="10464800" cy="333375"/>
          </a:xfrm>
        </p:spPr>
        <p:txBody>
          <a:bodyPr/>
          <a:lstStyle/>
          <a:p>
            <a:pPr>
              <a:defRPr/>
            </a:pPr>
            <a:r>
              <a:rPr lang="cs-CZ" dirty="0"/>
              <a:t>1/x</a:t>
            </a:r>
          </a:p>
        </p:txBody>
      </p:sp>
      <p:sp>
        <p:nvSpPr>
          <p:cNvPr id="9" name="Zástupný obsah 2">
            <a:extLst>
              <a:ext uri="{FF2B5EF4-FFF2-40B4-BE49-F238E27FC236}">
                <a16:creationId xmlns:a16="http://schemas.microsoft.com/office/drawing/2014/main" id="{3A890E61-8BC8-D12E-0D9A-7D0154480E98}"/>
              </a:ext>
            </a:extLst>
          </p:cNvPr>
          <p:cNvSpPr txBox="1">
            <a:spLocks/>
          </p:cNvSpPr>
          <p:nvPr/>
        </p:nvSpPr>
        <p:spPr bwMode="auto">
          <a:xfrm>
            <a:off x="315170" y="6134969"/>
            <a:ext cx="11781134" cy="37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cs-CZ" sz="1600" b="0" kern="0" dirty="0"/>
              <a:t>Počáteční parametry CGP byly nastaveny na základě: 	Z. Vašíček, M. Bidlo: </a:t>
            </a:r>
            <a:r>
              <a:rPr lang="en-US" sz="1600" b="1" dirty="0">
                <a:hlinkClick r:id="rId3"/>
              </a:rPr>
              <a:t>Evolutionary design of robust noise-specific image filters</a:t>
            </a:r>
            <a:endParaRPr lang="en-US" sz="1600" b="1" dirty="0"/>
          </a:p>
          <a:p>
            <a:pPr marL="0" indent="0">
              <a:buFontTx/>
              <a:buNone/>
            </a:pPr>
            <a:r>
              <a:rPr lang="cs-CZ" sz="1600" b="0" kern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18242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Přehled provedených experimentů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83F8065-12ED-827D-39CA-5C57CA065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491" y="763587"/>
            <a:ext cx="11521017" cy="5113685"/>
          </a:xfrm>
        </p:spPr>
        <p:txBody>
          <a:bodyPr/>
          <a:lstStyle/>
          <a:p>
            <a:r>
              <a:rPr lang="cs-CZ" dirty="0"/>
              <a:t>CGP obrazového filtru pro </a:t>
            </a:r>
            <a:r>
              <a:rPr lang="cs-CZ" b="1" dirty="0"/>
              <a:t>každý druh šumu</a:t>
            </a:r>
            <a:r>
              <a:rPr lang="cs-CZ" dirty="0"/>
              <a:t> zvlášť</a:t>
            </a:r>
          </a:p>
          <a:p>
            <a:endParaRPr lang="cs-CZ" dirty="0"/>
          </a:p>
          <a:p>
            <a:r>
              <a:rPr lang="cs-CZ" dirty="0"/>
              <a:t>Různé </a:t>
            </a:r>
            <a:r>
              <a:rPr lang="cs-CZ" b="1" dirty="0"/>
              <a:t>pravděpodobnosti mutací </a:t>
            </a:r>
            <a:r>
              <a:rPr lang="cs-CZ" dirty="0"/>
              <a:t>pro vybrané šumy (0.02, 0.1, 0.15)</a:t>
            </a:r>
          </a:p>
          <a:p>
            <a:endParaRPr lang="cs-CZ" dirty="0"/>
          </a:p>
          <a:p>
            <a:r>
              <a:rPr lang="cs-CZ" dirty="0"/>
              <a:t>Různé </a:t>
            </a:r>
            <a:r>
              <a:rPr lang="cs-CZ" b="1" dirty="0"/>
              <a:t>rozměry matice </a:t>
            </a:r>
            <a:r>
              <a:rPr lang="cs-CZ" dirty="0"/>
              <a:t>pro vybrané šumy (9x6, 2x10, 5x5)</a:t>
            </a:r>
          </a:p>
          <a:p>
            <a:endParaRPr lang="cs-CZ" dirty="0"/>
          </a:p>
          <a:p>
            <a:r>
              <a:rPr lang="cs-CZ" dirty="0"/>
              <a:t>Různé </a:t>
            </a:r>
            <a:r>
              <a:rPr lang="cs-CZ" b="1" dirty="0"/>
              <a:t>tvary a velikosti okolí </a:t>
            </a:r>
            <a:r>
              <a:rPr lang="cs-CZ" dirty="0"/>
              <a:t>pro vybrané šumy (          ,          ,     , 	        ,                  )</a:t>
            </a:r>
          </a:p>
          <a:p>
            <a:endParaRPr lang="cs-CZ" b="1" dirty="0"/>
          </a:p>
          <a:p>
            <a:endParaRPr lang="cs-CZ" b="1" dirty="0"/>
          </a:p>
        </p:txBody>
      </p:sp>
      <p:sp>
        <p:nvSpPr>
          <p:cNvPr id="6" name="Zástupný symbol pro zápatí 3">
            <a:extLst>
              <a:ext uri="{FF2B5EF4-FFF2-40B4-BE49-F238E27FC236}">
                <a16:creationId xmlns:a16="http://schemas.microsoft.com/office/drawing/2014/main" id="{8AD3B09B-F4F8-D3F9-7B95-3855E65C7F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31504" y="6518422"/>
            <a:ext cx="10464800" cy="333375"/>
          </a:xfrm>
        </p:spPr>
        <p:txBody>
          <a:bodyPr/>
          <a:lstStyle/>
          <a:p>
            <a:pPr>
              <a:defRPr/>
            </a:pPr>
            <a:r>
              <a:rPr lang="cs-CZ" dirty="0"/>
              <a:t>1/x</a:t>
            </a:r>
          </a:p>
        </p:txBody>
      </p:sp>
      <p:pic>
        <p:nvPicPr>
          <p:cNvPr id="20" name="Grafický objekt 19">
            <a:extLst>
              <a:ext uri="{FF2B5EF4-FFF2-40B4-BE49-F238E27FC236}">
                <a16:creationId xmlns:a16="http://schemas.microsoft.com/office/drawing/2014/main" id="{465A84AF-99EE-2716-2891-C800872297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54428" y="3501578"/>
            <a:ext cx="685800" cy="685800"/>
          </a:xfrm>
          <a:prstGeom prst="rect">
            <a:avLst/>
          </a:prstGeom>
        </p:spPr>
      </p:pic>
      <p:pic>
        <p:nvPicPr>
          <p:cNvPr id="22" name="Grafický objekt 21">
            <a:extLst>
              <a:ext uri="{FF2B5EF4-FFF2-40B4-BE49-F238E27FC236}">
                <a16:creationId xmlns:a16="http://schemas.microsoft.com/office/drawing/2014/main" id="{645FAB98-7232-F1B1-75A9-06EB34DA27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39275" y="3501578"/>
            <a:ext cx="685800" cy="685800"/>
          </a:xfrm>
          <a:prstGeom prst="rect">
            <a:avLst/>
          </a:prstGeom>
        </p:spPr>
      </p:pic>
      <p:pic>
        <p:nvPicPr>
          <p:cNvPr id="24" name="Grafický objekt 23">
            <a:extLst>
              <a:ext uri="{FF2B5EF4-FFF2-40B4-BE49-F238E27FC236}">
                <a16:creationId xmlns:a16="http://schemas.microsoft.com/office/drawing/2014/main" id="{B139F0A0-14D7-1990-AD73-26B1530091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955088" y="3501578"/>
            <a:ext cx="238125" cy="685800"/>
          </a:xfrm>
          <a:prstGeom prst="rect">
            <a:avLst/>
          </a:prstGeom>
        </p:spPr>
      </p:pic>
      <p:pic>
        <p:nvPicPr>
          <p:cNvPr id="26" name="Grafický objekt 25">
            <a:extLst>
              <a:ext uri="{FF2B5EF4-FFF2-40B4-BE49-F238E27FC236}">
                <a16:creationId xmlns:a16="http://schemas.microsoft.com/office/drawing/2014/main" id="{0EEDF6F3-BB32-2AC1-0E11-F897D9E9E5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104758" y="3501578"/>
            <a:ext cx="685800" cy="685800"/>
          </a:xfrm>
          <a:prstGeom prst="rect">
            <a:avLst/>
          </a:prstGeom>
        </p:spPr>
      </p:pic>
      <p:pic>
        <p:nvPicPr>
          <p:cNvPr id="28" name="Grafický objekt 27">
            <a:extLst>
              <a:ext uri="{FF2B5EF4-FFF2-40B4-BE49-F238E27FC236}">
                <a16:creationId xmlns:a16="http://schemas.microsoft.com/office/drawing/2014/main" id="{66EF228C-BFC1-E040-F996-F5ACFE24878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371137" y="3282503"/>
            <a:ext cx="112395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176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CGP obrazového filtru pro jednotlivé šumy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83F8065-12ED-827D-39CA-5C57CA065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491" y="763587"/>
            <a:ext cx="11521017" cy="5113685"/>
          </a:xfrm>
        </p:spPr>
        <p:txBody>
          <a:bodyPr/>
          <a:lstStyle/>
          <a:p>
            <a:endParaRPr lang="cs-CZ" dirty="0"/>
          </a:p>
          <a:p>
            <a:endParaRPr lang="cs-CZ" dirty="0"/>
          </a:p>
        </p:txBody>
      </p:sp>
      <p:sp>
        <p:nvSpPr>
          <p:cNvPr id="5" name="Zástupný symbol pro zápatí 3">
            <a:extLst>
              <a:ext uri="{FF2B5EF4-FFF2-40B4-BE49-F238E27FC236}">
                <a16:creationId xmlns:a16="http://schemas.microsoft.com/office/drawing/2014/main" id="{3DE61977-3B64-3A40-2C61-7D194B9677E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31504" y="6518422"/>
            <a:ext cx="10464800" cy="333375"/>
          </a:xfrm>
        </p:spPr>
        <p:txBody>
          <a:bodyPr/>
          <a:lstStyle/>
          <a:p>
            <a:pPr>
              <a:defRPr/>
            </a:pPr>
            <a:r>
              <a:rPr lang="cs-CZ" dirty="0"/>
              <a:t>1/x</a:t>
            </a:r>
          </a:p>
        </p:txBody>
      </p:sp>
      <p:pic>
        <p:nvPicPr>
          <p:cNvPr id="17" name="Obrázek 16" descr="Obsah obrázku černobílá, černobílý, Černobílá fotografie, umění&#10;&#10;Popis byl vytvořen automaticky">
            <a:extLst>
              <a:ext uri="{FF2B5EF4-FFF2-40B4-BE49-F238E27FC236}">
                <a16:creationId xmlns:a16="http://schemas.microsoft.com/office/drawing/2014/main" id="{F4D341FF-28E9-53F8-0F8D-A72D2705AB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690" y="980728"/>
            <a:ext cx="1733637" cy="1733637"/>
          </a:xfrm>
          <a:prstGeom prst="rect">
            <a:avLst/>
          </a:prstGeom>
        </p:spPr>
      </p:pic>
      <p:pic>
        <p:nvPicPr>
          <p:cNvPr id="19" name="Obrázek 18" descr="Obsah obrázku černobílá, kresba, skica, umění&#10;&#10;Popis byl vytvořen automaticky">
            <a:extLst>
              <a:ext uri="{FF2B5EF4-FFF2-40B4-BE49-F238E27FC236}">
                <a16:creationId xmlns:a16="http://schemas.microsoft.com/office/drawing/2014/main" id="{1955872D-7B41-BF3E-0D52-4706C313CF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511" y="968869"/>
            <a:ext cx="1733637" cy="1733637"/>
          </a:xfrm>
          <a:prstGeom prst="rect">
            <a:avLst/>
          </a:prstGeom>
        </p:spPr>
      </p:pic>
      <p:sp>
        <p:nvSpPr>
          <p:cNvPr id="22" name="TextovéPole 21">
            <a:extLst>
              <a:ext uri="{FF2B5EF4-FFF2-40B4-BE49-F238E27FC236}">
                <a16:creationId xmlns:a16="http://schemas.microsoft.com/office/drawing/2014/main" id="{BEBA0449-1FBE-0D10-0C74-637C0DF24AA1}"/>
              </a:ext>
            </a:extLst>
          </p:cNvPr>
          <p:cNvSpPr txBox="1"/>
          <p:nvPr/>
        </p:nvSpPr>
        <p:spPr>
          <a:xfrm>
            <a:off x="6631077" y="616751"/>
            <a:ext cx="524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None/>
            </a:pPr>
            <a:r>
              <a:rPr lang="cs-CZ" sz="1600" b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S&amp;P</a:t>
            </a: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BB32B46F-0D68-95AC-797C-02323C6F10CA}"/>
              </a:ext>
            </a:extLst>
          </p:cNvPr>
          <p:cNvSpPr txBox="1"/>
          <p:nvPr/>
        </p:nvSpPr>
        <p:spPr>
          <a:xfrm>
            <a:off x="8646176" y="622581"/>
            <a:ext cx="6110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None/>
            </a:pPr>
            <a:r>
              <a:rPr lang="cs-CZ" sz="1600" b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Linky</a:t>
            </a:r>
          </a:p>
        </p:txBody>
      </p:sp>
      <p:pic>
        <p:nvPicPr>
          <p:cNvPr id="32" name="Obrázek 31" descr="Obsah obrázku černobílá, harfa, umění, černobílý&#10;&#10;Popis byl vytvořen automaticky">
            <a:extLst>
              <a:ext uri="{FF2B5EF4-FFF2-40B4-BE49-F238E27FC236}">
                <a16:creationId xmlns:a16="http://schemas.microsoft.com/office/drawing/2014/main" id="{353D0A4F-B25F-BBD7-1CD0-CC3466E1D0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655" y="984177"/>
            <a:ext cx="1733637" cy="1733637"/>
          </a:xfrm>
          <a:prstGeom prst="rect">
            <a:avLst/>
          </a:prstGeom>
        </p:spPr>
      </p:pic>
      <p:sp>
        <p:nvSpPr>
          <p:cNvPr id="33" name="TextovéPole 32">
            <a:extLst>
              <a:ext uri="{FF2B5EF4-FFF2-40B4-BE49-F238E27FC236}">
                <a16:creationId xmlns:a16="http://schemas.microsoft.com/office/drawing/2014/main" id="{0AC0DC18-A59A-421F-255D-7230B8F15C79}"/>
              </a:ext>
            </a:extLst>
          </p:cNvPr>
          <p:cNvSpPr txBox="1"/>
          <p:nvPr/>
        </p:nvSpPr>
        <p:spPr>
          <a:xfrm>
            <a:off x="9994233" y="661092"/>
            <a:ext cx="2013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None/>
            </a:pPr>
            <a:r>
              <a:rPr lang="cs-CZ" sz="1400" b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Linky s náhodnou barvou</a:t>
            </a:r>
          </a:p>
        </p:txBody>
      </p:sp>
      <p:pic>
        <p:nvPicPr>
          <p:cNvPr id="37" name="Obrázek 36" descr="Obsah obrázku pokrývka hlavy, Lidská tvář, oblečení, klobouk&#10;&#10;Popis byl vytvořen automaticky">
            <a:extLst>
              <a:ext uri="{FF2B5EF4-FFF2-40B4-BE49-F238E27FC236}">
                <a16:creationId xmlns:a16="http://schemas.microsoft.com/office/drawing/2014/main" id="{D0589C98-C2B8-E31B-71F1-3F806ED9C3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511" y="4653720"/>
            <a:ext cx="1733637" cy="1733637"/>
          </a:xfrm>
          <a:prstGeom prst="rect">
            <a:avLst/>
          </a:prstGeom>
        </p:spPr>
      </p:pic>
      <p:pic>
        <p:nvPicPr>
          <p:cNvPr id="39" name="Obrázek 38" descr="Obsah obrázku umění, černobílá, vzor, černobílý&#10;&#10;Popis byl vytvořen automaticky">
            <a:extLst>
              <a:ext uri="{FF2B5EF4-FFF2-40B4-BE49-F238E27FC236}">
                <a16:creationId xmlns:a16="http://schemas.microsoft.com/office/drawing/2014/main" id="{787F4F00-724A-E8E4-8EB1-6730BBCC12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893" y="2773943"/>
            <a:ext cx="1733637" cy="1733637"/>
          </a:xfrm>
          <a:prstGeom prst="rect">
            <a:avLst/>
          </a:prstGeom>
        </p:spPr>
      </p:pic>
      <p:pic>
        <p:nvPicPr>
          <p:cNvPr id="41" name="Obrázek 40" descr="Obsah obrázku pokrývka hlavy, oblečení, klobouk, Lidská tvář&#10;&#10;Popis byl vytvořen automaticky">
            <a:extLst>
              <a:ext uri="{FF2B5EF4-FFF2-40B4-BE49-F238E27FC236}">
                <a16:creationId xmlns:a16="http://schemas.microsoft.com/office/drawing/2014/main" id="{993B3124-2437-372B-B2A9-4CFAEDB6C1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891" y="4653720"/>
            <a:ext cx="1733637" cy="1733637"/>
          </a:xfrm>
          <a:prstGeom prst="rect">
            <a:avLst/>
          </a:prstGeom>
        </p:spPr>
      </p:pic>
      <p:pic>
        <p:nvPicPr>
          <p:cNvPr id="43" name="Obrázek 42" descr="Obsah obrázku text, skica, umění, kresba&#10;&#10;Popis byl vytvořen automaticky">
            <a:extLst>
              <a:ext uri="{FF2B5EF4-FFF2-40B4-BE49-F238E27FC236}">
                <a16:creationId xmlns:a16="http://schemas.microsoft.com/office/drawing/2014/main" id="{27B1F0CC-BA24-D0BA-BBEA-83536CFFA7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891" y="2773942"/>
            <a:ext cx="1733637" cy="1733637"/>
          </a:xfrm>
          <a:prstGeom prst="rect">
            <a:avLst/>
          </a:prstGeom>
        </p:spPr>
      </p:pic>
      <p:pic>
        <p:nvPicPr>
          <p:cNvPr id="47" name="Obrázek 46" descr="Obsah obrázku text, černobílá, skica, účtenka&#10;&#10;Popis byl vytvořen automaticky">
            <a:extLst>
              <a:ext uri="{FF2B5EF4-FFF2-40B4-BE49-F238E27FC236}">
                <a16:creationId xmlns:a16="http://schemas.microsoft.com/office/drawing/2014/main" id="{64D0D7E4-CD2F-2DA2-9370-E7852DC35E8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262" y="2796467"/>
            <a:ext cx="1733637" cy="1733637"/>
          </a:xfrm>
          <a:prstGeom prst="rect">
            <a:avLst/>
          </a:prstGeom>
        </p:spPr>
      </p:pic>
      <p:pic>
        <p:nvPicPr>
          <p:cNvPr id="49" name="Obrázek 48" descr="Obsah obrázku text, skica, černobílý, kresba&#10;&#10;Popis byl vytvořen automaticky">
            <a:extLst>
              <a:ext uri="{FF2B5EF4-FFF2-40B4-BE49-F238E27FC236}">
                <a16:creationId xmlns:a16="http://schemas.microsoft.com/office/drawing/2014/main" id="{B18B4556-06B2-B5E5-60BD-2FB66AE8DC8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654" y="4661169"/>
            <a:ext cx="1733637" cy="1733637"/>
          </a:xfrm>
          <a:prstGeom prst="rect">
            <a:avLst/>
          </a:prstGeom>
        </p:spPr>
      </p:pic>
      <p:sp>
        <p:nvSpPr>
          <p:cNvPr id="52" name="TextovéPole 51">
            <a:extLst>
              <a:ext uri="{FF2B5EF4-FFF2-40B4-BE49-F238E27FC236}">
                <a16:creationId xmlns:a16="http://schemas.microsoft.com/office/drawing/2014/main" id="{3A65B8B4-5881-4C5A-630E-6D1730F91736}"/>
              </a:ext>
            </a:extLst>
          </p:cNvPr>
          <p:cNvSpPr txBox="1"/>
          <p:nvPr/>
        </p:nvSpPr>
        <p:spPr>
          <a:xfrm>
            <a:off x="214024" y="590800"/>
            <a:ext cx="39445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cs-CZ" sz="2000" b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okno: 3x3, </a:t>
            </a:r>
            <a:r>
              <a:rPr lang="cs-CZ" sz="2000" b="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mut</a:t>
            </a:r>
            <a:r>
              <a:rPr lang="cs-CZ" sz="2000" b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0.1, matice: 9x4:</a:t>
            </a:r>
          </a:p>
        </p:txBody>
      </p:sp>
      <p:pic>
        <p:nvPicPr>
          <p:cNvPr id="54" name="Obrázek 53" descr="Obsah obrázku text, snímek obrazovky, diagram, displej&#10;&#10;Popis byl vytvořen automaticky">
            <a:extLst>
              <a:ext uri="{FF2B5EF4-FFF2-40B4-BE49-F238E27FC236}">
                <a16:creationId xmlns:a16="http://schemas.microsoft.com/office/drawing/2014/main" id="{5747DEB6-A288-5EAA-71A7-3C47C6D060A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77" y="1040472"/>
            <a:ext cx="5288645" cy="545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12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Nalezená řešení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83F8065-12ED-827D-39CA-5C57CA065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491" y="763587"/>
            <a:ext cx="11521017" cy="5113685"/>
          </a:xfrm>
        </p:spPr>
        <p:txBody>
          <a:bodyPr/>
          <a:lstStyle/>
          <a:p>
            <a:endParaRPr lang="cs-CZ" dirty="0"/>
          </a:p>
          <a:p>
            <a:endParaRPr lang="cs-CZ" dirty="0"/>
          </a:p>
        </p:txBody>
      </p:sp>
      <p:sp>
        <p:nvSpPr>
          <p:cNvPr id="5" name="Zástupný symbol pro zápatí 3">
            <a:extLst>
              <a:ext uri="{FF2B5EF4-FFF2-40B4-BE49-F238E27FC236}">
                <a16:creationId xmlns:a16="http://schemas.microsoft.com/office/drawing/2014/main" id="{3DE61977-3B64-3A40-2C61-7D194B9677E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31504" y="6518422"/>
            <a:ext cx="10464800" cy="333375"/>
          </a:xfrm>
        </p:spPr>
        <p:txBody>
          <a:bodyPr/>
          <a:lstStyle/>
          <a:p>
            <a:pPr>
              <a:defRPr/>
            </a:pPr>
            <a:r>
              <a:rPr lang="cs-CZ" dirty="0"/>
              <a:t>1/x</a:t>
            </a:r>
          </a:p>
        </p:txBody>
      </p:sp>
      <p:pic>
        <p:nvPicPr>
          <p:cNvPr id="14" name="Grafický objekt 13">
            <a:extLst>
              <a:ext uri="{FF2B5EF4-FFF2-40B4-BE49-F238E27FC236}">
                <a16:creationId xmlns:a16="http://schemas.microsoft.com/office/drawing/2014/main" id="{9FF92BA2-A3D4-CA6B-42A2-06005C93C8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5961" y="1316839"/>
            <a:ext cx="6408712" cy="2461696"/>
          </a:xfrm>
          <a:prstGeom prst="rect">
            <a:avLst/>
          </a:prstGeom>
        </p:spPr>
      </p:pic>
      <p:sp>
        <p:nvSpPr>
          <p:cNvPr id="16" name="TextovéPole 15">
            <a:extLst>
              <a:ext uri="{FF2B5EF4-FFF2-40B4-BE49-F238E27FC236}">
                <a16:creationId xmlns:a16="http://schemas.microsoft.com/office/drawing/2014/main" id="{34A4D614-5EDF-075C-416F-E175ED2C8434}"/>
              </a:ext>
            </a:extLst>
          </p:cNvPr>
          <p:cNvSpPr txBox="1"/>
          <p:nvPr/>
        </p:nvSpPr>
        <p:spPr>
          <a:xfrm>
            <a:off x="1718089" y="766356"/>
            <a:ext cx="37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None/>
            </a:pPr>
            <a:r>
              <a:rPr lang="cs-CZ" sz="2000" b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Nejlepší filtr pro horizontální linky</a:t>
            </a:r>
          </a:p>
        </p:txBody>
      </p:sp>
      <p:graphicFrame>
        <p:nvGraphicFramePr>
          <p:cNvPr id="21" name="Tabulka 20">
            <a:extLst>
              <a:ext uri="{FF2B5EF4-FFF2-40B4-BE49-F238E27FC236}">
                <a16:creationId xmlns:a16="http://schemas.microsoft.com/office/drawing/2014/main" id="{56BC4DFD-3136-3DB5-C173-204731B2CF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485438"/>
              </p:ext>
            </p:extLst>
          </p:nvPr>
        </p:nvGraphicFramePr>
        <p:xfrm>
          <a:off x="8006540" y="3573016"/>
          <a:ext cx="3816542" cy="2695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3940">
                  <a:extLst>
                    <a:ext uri="{9D8B030D-6E8A-4147-A177-3AD203B41FA5}">
                      <a16:colId xmlns:a16="http://schemas.microsoft.com/office/drawing/2014/main" val="2627673106"/>
                    </a:ext>
                  </a:extLst>
                </a:gridCol>
                <a:gridCol w="1492602">
                  <a:extLst>
                    <a:ext uri="{9D8B030D-6E8A-4147-A177-3AD203B41FA5}">
                      <a16:colId xmlns:a16="http://schemas.microsoft.com/office/drawing/2014/main" val="2323516800"/>
                    </a:ext>
                  </a:extLst>
                </a:gridCol>
              </a:tblGrid>
              <a:tr h="193088">
                <a:tc>
                  <a:txBody>
                    <a:bodyPr/>
                    <a:lstStyle/>
                    <a:p>
                      <a:r>
                        <a:rPr lang="cs-CZ" sz="1600" dirty="0"/>
                        <a:t>Šum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/>
                        <a:t>Počet prvků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350875"/>
                  </a:ext>
                </a:extLst>
              </a:tr>
              <a:tr h="337105">
                <a:tc>
                  <a:txBody>
                    <a:bodyPr/>
                    <a:lstStyle/>
                    <a:p>
                      <a:r>
                        <a:rPr lang="cs-CZ" sz="1600" dirty="0"/>
                        <a:t>Gauss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229036"/>
                  </a:ext>
                </a:extLst>
              </a:tr>
              <a:tr h="337105">
                <a:tc>
                  <a:txBody>
                    <a:bodyPr/>
                    <a:lstStyle/>
                    <a:p>
                      <a:r>
                        <a:rPr lang="cs-CZ" sz="1600" dirty="0"/>
                        <a:t>Linky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504810"/>
                  </a:ext>
                </a:extLst>
              </a:tr>
              <a:tr h="337105">
                <a:tc>
                  <a:txBody>
                    <a:bodyPr/>
                    <a:lstStyle/>
                    <a:p>
                      <a:r>
                        <a:rPr lang="cs-CZ" sz="1600" dirty="0"/>
                        <a:t>Linky s náhodnou b.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583769"/>
                  </a:ext>
                </a:extLst>
              </a:tr>
              <a:tr h="337105">
                <a:tc>
                  <a:txBody>
                    <a:bodyPr/>
                    <a:lstStyle/>
                    <a:p>
                      <a:r>
                        <a:rPr lang="cs-CZ" sz="1600" dirty="0"/>
                        <a:t>Diagonální linky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673879"/>
                  </a:ext>
                </a:extLst>
              </a:tr>
              <a:tr h="337105">
                <a:tc>
                  <a:txBody>
                    <a:bodyPr/>
                    <a:lstStyle/>
                    <a:p>
                      <a:r>
                        <a:rPr lang="cs-CZ" sz="1600" dirty="0" err="1"/>
                        <a:t>Scratch</a:t>
                      </a:r>
                      <a:endParaRPr lang="cs-C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559569"/>
                  </a:ext>
                </a:extLst>
              </a:tr>
              <a:tr h="337105">
                <a:tc>
                  <a:txBody>
                    <a:bodyPr/>
                    <a:lstStyle/>
                    <a:p>
                      <a:r>
                        <a:rPr lang="cs-CZ" sz="1600" dirty="0" err="1"/>
                        <a:t>Scratch</a:t>
                      </a:r>
                      <a:r>
                        <a:rPr lang="cs-CZ" sz="1600" dirty="0"/>
                        <a:t> s náhodnou b.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891695"/>
                  </a:ext>
                </a:extLst>
              </a:tr>
              <a:tr h="337105">
                <a:tc>
                  <a:txBody>
                    <a:bodyPr/>
                    <a:lstStyle/>
                    <a:p>
                      <a:r>
                        <a:rPr lang="cs-CZ" sz="1600" dirty="0"/>
                        <a:t>S&amp;P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58267"/>
                  </a:ext>
                </a:extLst>
              </a:tr>
            </a:tbl>
          </a:graphicData>
        </a:graphic>
      </p:graphicFrame>
      <p:pic>
        <p:nvPicPr>
          <p:cNvPr id="24" name="Obrázek 23" descr="Obsah obrázku text, skica, umění, kresba&#10;&#10;Popis byl vytvořen automaticky">
            <a:extLst>
              <a:ext uri="{FF2B5EF4-FFF2-40B4-BE49-F238E27FC236}">
                <a16:creationId xmlns:a16="http://schemas.microsoft.com/office/drawing/2014/main" id="{58532FFB-B745-EC3E-0DA3-088CD5C29A4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811" y="1373355"/>
            <a:ext cx="728967" cy="728967"/>
          </a:xfrm>
          <a:prstGeom prst="rect">
            <a:avLst/>
          </a:prstGeom>
        </p:spPr>
      </p:pic>
      <p:pic>
        <p:nvPicPr>
          <p:cNvPr id="25" name="Obrázek 24" descr="Obsah obrázku pokrývka hlavy, oblečení, klobouk, Lidská tvář&#10;&#10;Popis byl vytvořen automaticky">
            <a:extLst>
              <a:ext uri="{FF2B5EF4-FFF2-40B4-BE49-F238E27FC236}">
                <a16:creationId xmlns:a16="http://schemas.microsoft.com/office/drawing/2014/main" id="{BB9F1DD8-2BB2-CE99-44FF-B51DB64F532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811" y="2272619"/>
            <a:ext cx="746030" cy="746028"/>
          </a:xfrm>
          <a:prstGeom prst="rect">
            <a:avLst/>
          </a:prstGeom>
        </p:spPr>
      </p:pic>
      <p:grpSp>
        <p:nvGrpSpPr>
          <p:cNvPr id="26" name="Skupina 25">
            <a:extLst>
              <a:ext uri="{FF2B5EF4-FFF2-40B4-BE49-F238E27FC236}">
                <a16:creationId xmlns:a16="http://schemas.microsoft.com/office/drawing/2014/main" id="{CDAAEB65-189E-48A8-42C8-8F13542F3809}"/>
              </a:ext>
            </a:extLst>
          </p:cNvPr>
          <p:cNvGrpSpPr/>
          <p:nvPr/>
        </p:nvGrpSpPr>
        <p:grpSpPr>
          <a:xfrm>
            <a:off x="715729" y="4938862"/>
            <a:ext cx="4723435" cy="1372260"/>
            <a:chOff x="267459" y="4673445"/>
            <a:chExt cx="4723435" cy="1372260"/>
          </a:xfrm>
        </p:grpSpPr>
        <p:pic>
          <p:nvPicPr>
            <p:cNvPr id="27" name="Obrázek 26" descr="Obsah obrázku bílé, design&#10;&#10;Popis byl vytvořen automaticky">
              <a:extLst>
                <a:ext uri="{FF2B5EF4-FFF2-40B4-BE49-F238E27FC236}">
                  <a16:creationId xmlns:a16="http://schemas.microsoft.com/office/drawing/2014/main" id="{3C426167-F7E3-BE76-65D7-291835E9F80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6522" y="4673445"/>
              <a:ext cx="1372260" cy="137226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8" name="Obrázek 27" descr="Obsah obrázku Lidská tvář, černobílá, žena, klobouk&#10;&#10;Popis byl vytvořen automaticky">
              <a:extLst>
                <a:ext uri="{FF2B5EF4-FFF2-40B4-BE49-F238E27FC236}">
                  <a16:creationId xmlns:a16="http://schemas.microsoft.com/office/drawing/2014/main" id="{F9475E14-4637-3D6D-2794-9B338A5ACC6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8634" y="4673445"/>
              <a:ext cx="1372260" cy="1372260"/>
            </a:xfrm>
            <a:prstGeom prst="rect">
              <a:avLst/>
            </a:prstGeom>
          </p:spPr>
        </p:pic>
        <p:pic>
          <p:nvPicPr>
            <p:cNvPr id="29" name="Obrázek 28" descr="Obsah obrázku skica, kresba, Lidská tvář, černobílá&#10;&#10;Popis byl vytvořen automaticky">
              <a:extLst>
                <a:ext uri="{FF2B5EF4-FFF2-40B4-BE49-F238E27FC236}">
                  <a16:creationId xmlns:a16="http://schemas.microsoft.com/office/drawing/2014/main" id="{DA8F6599-3839-5160-AB5B-59B95D9A2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459" y="4673445"/>
              <a:ext cx="1372260" cy="1372260"/>
            </a:xfrm>
            <a:prstGeom prst="rect">
              <a:avLst/>
            </a:prstGeom>
          </p:spPr>
        </p:pic>
      </p:grpSp>
      <p:sp>
        <p:nvSpPr>
          <p:cNvPr id="30" name="TextovéPole 29">
            <a:extLst>
              <a:ext uri="{FF2B5EF4-FFF2-40B4-BE49-F238E27FC236}">
                <a16:creationId xmlns:a16="http://schemas.microsoft.com/office/drawing/2014/main" id="{94960BD0-D3E1-4B1F-B16E-1370E8ABDE11}"/>
              </a:ext>
            </a:extLst>
          </p:cNvPr>
          <p:cNvSpPr txBox="1"/>
          <p:nvPr/>
        </p:nvSpPr>
        <p:spPr>
          <a:xfrm>
            <a:off x="1454858" y="4413557"/>
            <a:ext cx="32797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None/>
            </a:pPr>
            <a:r>
              <a:rPr lang="cs-CZ" sz="2000" b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Výsledek pro Gaussovský šum</a:t>
            </a:r>
          </a:p>
        </p:txBody>
      </p:sp>
    </p:spTree>
    <p:extLst>
      <p:ext uri="{BB962C8B-B14F-4D97-AF65-F5344CB8AC3E}">
        <p14:creationId xmlns:p14="http://schemas.microsoft.com/office/powerpoint/2010/main" val="1448532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Vliv pravděpodobnosti mutace a velikosti matice</a:t>
            </a:r>
          </a:p>
        </p:txBody>
      </p:sp>
      <p:sp>
        <p:nvSpPr>
          <p:cNvPr id="5" name="Zástupný symbol pro zápatí 3">
            <a:extLst>
              <a:ext uri="{FF2B5EF4-FFF2-40B4-BE49-F238E27FC236}">
                <a16:creationId xmlns:a16="http://schemas.microsoft.com/office/drawing/2014/main" id="{3DE61977-3B64-3A40-2C61-7D194B9677E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31504" y="6518422"/>
            <a:ext cx="10464800" cy="333375"/>
          </a:xfrm>
        </p:spPr>
        <p:txBody>
          <a:bodyPr/>
          <a:lstStyle/>
          <a:p>
            <a:pPr>
              <a:defRPr/>
            </a:pPr>
            <a:r>
              <a:rPr lang="cs-CZ" dirty="0"/>
              <a:t>1/x</a:t>
            </a:r>
          </a:p>
        </p:txBody>
      </p:sp>
      <p:pic>
        <p:nvPicPr>
          <p:cNvPr id="7" name="Obrázek 6" descr="Obsah obrázku text, diagram, snímek obrazovky, Plán&#10;&#10;Popis byl vytvořen automaticky">
            <a:extLst>
              <a:ext uri="{FF2B5EF4-FFF2-40B4-BE49-F238E27FC236}">
                <a16:creationId xmlns:a16="http://schemas.microsoft.com/office/drawing/2014/main" id="{37485680-A238-072F-BBB0-9F262767C9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872" y="620713"/>
            <a:ext cx="4649707" cy="5040535"/>
          </a:xfrm>
          <a:prstGeom prst="rect">
            <a:avLst/>
          </a:prstGeom>
        </p:spPr>
      </p:pic>
      <p:pic>
        <p:nvPicPr>
          <p:cNvPr id="11" name="Obrázek 10" descr="Obsah obrázku text, diagram, snímek obrazovky, Plán&#10;&#10;Popis byl vytvořen automaticky">
            <a:extLst>
              <a:ext uri="{FF2B5EF4-FFF2-40B4-BE49-F238E27FC236}">
                <a16:creationId xmlns:a16="http://schemas.microsoft.com/office/drawing/2014/main" id="{2563D92E-F3FA-0555-36D6-7F3EF39AD8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17" y="694673"/>
            <a:ext cx="4616731" cy="4125953"/>
          </a:xfrm>
          <a:prstGeom prst="rect">
            <a:avLst/>
          </a:prstGeom>
        </p:spPr>
      </p:pic>
      <p:pic>
        <p:nvPicPr>
          <p:cNvPr id="13" name="Obrázek 12" descr="Obsah obrázku text, snímek obrazovky, řada/pruh, diagram&#10;&#10;Popis byl vytvořen automaticky">
            <a:extLst>
              <a:ext uri="{FF2B5EF4-FFF2-40B4-BE49-F238E27FC236}">
                <a16:creationId xmlns:a16="http://schemas.microsoft.com/office/drawing/2014/main" id="{0CF44DDD-B2C6-3959-5424-77E12F541D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097" y="3365426"/>
            <a:ext cx="2921074" cy="2112307"/>
          </a:xfrm>
          <a:prstGeom prst="rect">
            <a:avLst/>
          </a:prstGeom>
        </p:spPr>
      </p:pic>
      <p:pic>
        <p:nvPicPr>
          <p:cNvPr id="15" name="Obrázek 14" descr="Obsah obrázku text, snímek obrazovky, řada/pruh, diagram&#10;&#10;Popis byl vytvořen automaticky">
            <a:extLst>
              <a:ext uri="{FF2B5EF4-FFF2-40B4-BE49-F238E27FC236}">
                <a16:creationId xmlns:a16="http://schemas.microsoft.com/office/drawing/2014/main" id="{5A443AA1-B706-7213-60E6-4639688AA3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0390" y="1068993"/>
            <a:ext cx="2854487" cy="2064156"/>
          </a:xfrm>
          <a:prstGeom prst="rect">
            <a:avLst/>
          </a:prstGeom>
        </p:spPr>
      </p:pic>
      <p:grpSp>
        <p:nvGrpSpPr>
          <p:cNvPr id="29" name="Skupina 28">
            <a:extLst>
              <a:ext uri="{FF2B5EF4-FFF2-40B4-BE49-F238E27FC236}">
                <a16:creationId xmlns:a16="http://schemas.microsoft.com/office/drawing/2014/main" id="{AFDB2A9E-B875-C28E-77C6-B0FA533654A4}"/>
              </a:ext>
            </a:extLst>
          </p:cNvPr>
          <p:cNvGrpSpPr/>
          <p:nvPr/>
        </p:nvGrpSpPr>
        <p:grpSpPr>
          <a:xfrm>
            <a:off x="1056649" y="5298571"/>
            <a:ext cx="2645261" cy="894078"/>
            <a:chOff x="999871" y="5185960"/>
            <a:chExt cx="2645261" cy="894078"/>
          </a:xfrm>
        </p:grpSpPr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7E4E7A50-FC0F-B7D9-F93C-30304517CEE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flipV="1">
              <a:off x="1551709" y="5661248"/>
              <a:ext cx="2093423" cy="405532"/>
            </a:xfrm>
            <a:prstGeom prst="rect">
              <a:avLst/>
            </a:prstGeom>
          </p:spPr>
        </p:pic>
        <p:cxnSp>
          <p:nvCxnSpPr>
            <p:cNvPr id="22" name="Přímá spojnice se šipkou 21">
              <a:extLst>
                <a:ext uri="{FF2B5EF4-FFF2-40B4-BE49-F238E27FC236}">
                  <a16:creationId xmlns:a16="http://schemas.microsoft.com/office/drawing/2014/main" id="{1388578E-2A7A-70BD-72FB-38E7348E9E7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631504" y="5517232"/>
              <a:ext cx="1944216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triangle"/>
              <a:tailEnd type="triangle"/>
            </a:ln>
            <a:effectLst/>
          </p:spPr>
        </p:cxnSp>
        <p:cxnSp>
          <p:nvCxnSpPr>
            <p:cNvPr id="24" name="Přímá spojnice se šipkou 23">
              <a:extLst>
                <a:ext uri="{FF2B5EF4-FFF2-40B4-BE49-F238E27FC236}">
                  <a16:creationId xmlns:a16="http://schemas.microsoft.com/office/drawing/2014/main" id="{FC716970-8132-D138-2C83-1FE98D23A1D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343472" y="5647990"/>
              <a:ext cx="0" cy="432048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triangle"/>
              <a:tailEnd type="triangle"/>
            </a:ln>
            <a:effectLst/>
          </p:spPr>
        </p:cxnSp>
        <p:sp>
          <p:nvSpPr>
            <p:cNvPr id="27" name="TextovéPole 26">
              <a:extLst>
                <a:ext uri="{FF2B5EF4-FFF2-40B4-BE49-F238E27FC236}">
                  <a16:creationId xmlns:a16="http://schemas.microsoft.com/office/drawing/2014/main" id="{51D2A58C-A918-E7EB-DAC7-9F7392970E66}"/>
                </a:ext>
              </a:extLst>
            </p:cNvPr>
            <p:cNvSpPr txBox="1"/>
            <p:nvPr/>
          </p:nvSpPr>
          <p:spPr>
            <a:xfrm>
              <a:off x="2392274" y="5185960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buNone/>
              </a:pPr>
              <a:r>
                <a:rPr lang="cs-CZ" sz="1600" b="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rPr>
                <a:t>10</a:t>
              </a:r>
            </a:p>
          </p:txBody>
        </p:sp>
        <p:sp>
          <p:nvSpPr>
            <p:cNvPr id="28" name="TextovéPole 27">
              <a:extLst>
                <a:ext uri="{FF2B5EF4-FFF2-40B4-BE49-F238E27FC236}">
                  <a16:creationId xmlns:a16="http://schemas.microsoft.com/office/drawing/2014/main" id="{99C8AD33-5842-F3F1-6513-72293F41C343}"/>
                </a:ext>
              </a:extLst>
            </p:cNvPr>
            <p:cNvSpPr txBox="1"/>
            <p:nvPr/>
          </p:nvSpPr>
          <p:spPr>
            <a:xfrm>
              <a:off x="999871" y="5706607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buNone/>
              </a:pPr>
              <a:r>
                <a:rPr lang="cs-CZ" sz="1600" b="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2937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Děkuji za pozornost!</a:t>
            </a:r>
          </a:p>
        </p:txBody>
      </p:sp>
      <p:sp>
        <p:nvSpPr>
          <p:cNvPr id="5" name="Zástupný symbol pro zápatí 3">
            <a:extLst>
              <a:ext uri="{FF2B5EF4-FFF2-40B4-BE49-F238E27FC236}">
                <a16:creationId xmlns:a16="http://schemas.microsoft.com/office/drawing/2014/main" id="{3DE61977-3B64-3A40-2C61-7D194B9677E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31504" y="6518422"/>
            <a:ext cx="10464800" cy="333375"/>
          </a:xfrm>
        </p:spPr>
        <p:txBody>
          <a:bodyPr/>
          <a:lstStyle/>
          <a:p>
            <a:pPr>
              <a:defRPr/>
            </a:pPr>
            <a:r>
              <a:rPr lang="cs-CZ" dirty="0"/>
              <a:t>1/x</a:t>
            </a:r>
          </a:p>
        </p:txBody>
      </p:sp>
    </p:spTree>
    <p:extLst>
      <p:ext uri="{BB962C8B-B14F-4D97-AF65-F5344CB8AC3E}">
        <p14:creationId xmlns:p14="http://schemas.microsoft.com/office/powerpoint/2010/main" val="3864078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Vliv tvaru okolí pixelu (rozšíření pro předmět BIN)</a:t>
            </a:r>
          </a:p>
        </p:txBody>
      </p:sp>
      <p:sp>
        <p:nvSpPr>
          <p:cNvPr id="5" name="Zástupný symbol pro zápatí 3">
            <a:extLst>
              <a:ext uri="{FF2B5EF4-FFF2-40B4-BE49-F238E27FC236}">
                <a16:creationId xmlns:a16="http://schemas.microsoft.com/office/drawing/2014/main" id="{3DE61977-3B64-3A40-2C61-7D194B9677E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31504" y="6518422"/>
            <a:ext cx="10464800" cy="333375"/>
          </a:xfrm>
        </p:spPr>
        <p:txBody>
          <a:bodyPr/>
          <a:lstStyle/>
          <a:p>
            <a:pPr>
              <a:defRPr/>
            </a:pPr>
            <a:r>
              <a:rPr lang="cs-CZ" dirty="0"/>
              <a:t>1/x</a:t>
            </a:r>
          </a:p>
        </p:txBody>
      </p:sp>
      <p:grpSp>
        <p:nvGrpSpPr>
          <p:cNvPr id="42" name="Skupina 41">
            <a:extLst>
              <a:ext uri="{FF2B5EF4-FFF2-40B4-BE49-F238E27FC236}">
                <a16:creationId xmlns:a16="http://schemas.microsoft.com/office/drawing/2014/main" id="{6D3A0ACA-D603-089E-2431-06023BD751B6}"/>
              </a:ext>
            </a:extLst>
          </p:cNvPr>
          <p:cNvGrpSpPr/>
          <p:nvPr/>
        </p:nvGrpSpPr>
        <p:grpSpPr>
          <a:xfrm>
            <a:off x="8688288" y="910440"/>
            <a:ext cx="3097584" cy="1021439"/>
            <a:chOff x="8255000" y="882067"/>
            <a:chExt cx="3274123" cy="1078678"/>
          </a:xfrm>
        </p:grpSpPr>
        <p:pic>
          <p:nvPicPr>
            <p:cNvPr id="24" name="Grafický objekt 23">
              <a:extLst>
                <a:ext uri="{FF2B5EF4-FFF2-40B4-BE49-F238E27FC236}">
                  <a16:creationId xmlns:a16="http://schemas.microsoft.com/office/drawing/2014/main" id="{41F5F409-DB6A-CF2C-632F-945FDD06F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255000" y="979488"/>
              <a:ext cx="433288" cy="433288"/>
            </a:xfrm>
            <a:prstGeom prst="rect">
              <a:avLst/>
            </a:prstGeom>
          </p:spPr>
        </p:pic>
        <p:pic>
          <p:nvPicPr>
            <p:cNvPr id="26" name="Grafický objekt 25">
              <a:extLst>
                <a:ext uri="{FF2B5EF4-FFF2-40B4-BE49-F238E27FC236}">
                  <a16:creationId xmlns:a16="http://schemas.microsoft.com/office/drawing/2014/main" id="{6FA82FF5-E79B-5F00-3C74-2754317AF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978288" y="942743"/>
              <a:ext cx="166117" cy="478417"/>
            </a:xfrm>
            <a:prstGeom prst="rect">
              <a:avLst/>
            </a:prstGeom>
          </p:spPr>
        </p:pic>
        <p:pic>
          <p:nvPicPr>
            <p:cNvPr id="29" name="Grafický objekt 28">
              <a:extLst>
                <a:ext uri="{FF2B5EF4-FFF2-40B4-BE49-F238E27FC236}">
                  <a16:creationId xmlns:a16="http://schemas.microsoft.com/office/drawing/2014/main" id="{70B293B2-2D40-6274-E169-88508F1526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408368" y="882067"/>
              <a:ext cx="648047" cy="648047"/>
            </a:xfrm>
            <a:prstGeom prst="rect">
              <a:avLst/>
            </a:prstGeom>
          </p:spPr>
        </p:pic>
        <p:pic>
          <p:nvPicPr>
            <p:cNvPr id="31" name="Grafický objekt 30">
              <a:extLst>
                <a:ext uri="{FF2B5EF4-FFF2-40B4-BE49-F238E27FC236}">
                  <a16:creationId xmlns:a16="http://schemas.microsoft.com/office/drawing/2014/main" id="{B7421FA4-5BAA-212D-7029-57AD9FA0F84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302590" y="999406"/>
              <a:ext cx="413370" cy="413370"/>
            </a:xfrm>
            <a:prstGeom prst="rect">
              <a:avLst/>
            </a:prstGeom>
          </p:spPr>
        </p:pic>
        <p:pic>
          <p:nvPicPr>
            <p:cNvPr id="33" name="Grafický objekt 32">
              <a:extLst>
                <a:ext uri="{FF2B5EF4-FFF2-40B4-BE49-F238E27FC236}">
                  <a16:creationId xmlns:a16="http://schemas.microsoft.com/office/drawing/2014/main" id="{EF802F61-68AF-CA78-EA81-C0EB46A41F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1115897" y="1047893"/>
              <a:ext cx="345231" cy="345231"/>
            </a:xfrm>
            <a:prstGeom prst="rect">
              <a:avLst/>
            </a:prstGeom>
          </p:spPr>
        </p:pic>
        <p:sp>
          <p:nvSpPr>
            <p:cNvPr id="35" name="TextovéPole 34">
              <a:extLst>
                <a:ext uri="{FF2B5EF4-FFF2-40B4-BE49-F238E27FC236}">
                  <a16:creationId xmlns:a16="http://schemas.microsoft.com/office/drawing/2014/main" id="{F544538D-390D-C972-37D0-F4BFA6757EE7}"/>
                </a:ext>
              </a:extLst>
            </p:cNvPr>
            <p:cNvSpPr txBox="1"/>
            <p:nvPr/>
          </p:nvSpPr>
          <p:spPr>
            <a:xfrm>
              <a:off x="8323437" y="1622191"/>
              <a:ext cx="396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buNone/>
              </a:pPr>
              <a:r>
                <a:rPr lang="cs-CZ" sz="1600" b="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3d</a:t>
              </a:r>
            </a:p>
          </p:txBody>
        </p:sp>
        <p:sp>
          <p:nvSpPr>
            <p:cNvPr id="38" name="TextovéPole 37">
              <a:extLst>
                <a:ext uri="{FF2B5EF4-FFF2-40B4-BE49-F238E27FC236}">
                  <a16:creationId xmlns:a16="http://schemas.microsoft.com/office/drawing/2014/main" id="{2BFF77C5-D8D1-AADD-100A-E1CCA14A8FAA}"/>
                </a:ext>
              </a:extLst>
            </p:cNvPr>
            <p:cNvSpPr txBox="1"/>
            <p:nvPr/>
          </p:nvSpPr>
          <p:spPr>
            <a:xfrm>
              <a:off x="8860941" y="1622191"/>
              <a:ext cx="4812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buNone/>
              </a:pPr>
              <a:r>
                <a:rPr lang="cs-CZ" sz="1600" b="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3x1</a:t>
              </a:r>
            </a:p>
          </p:txBody>
        </p:sp>
        <p:sp>
          <p:nvSpPr>
            <p:cNvPr id="39" name="TextovéPole 38">
              <a:extLst>
                <a:ext uri="{FF2B5EF4-FFF2-40B4-BE49-F238E27FC236}">
                  <a16:creationId xmlns:a16="http://schemas.microsoft.com/office/drawing/2014/main" id="{468421A4-554A-7CB9-1890-BDDBC7735050}"/>
                </a:ext>
              </a:extLst>
            </p:cNvPr>
            <p:cNvSpPr txBox="1"/>
            <p:nvPr/>
          </p:nvSpPr>
          <p:spPr>
            <a:xfrm>
              <a:off x="9506556" y="1622191"/>
              <a:ext cx="4812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buNone/>
              </a:pPr>
              <a:r>
                <a:rPr lang="cs-CZ" sz="1600" b="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5x5</a:t>
              </a:r>
            </a:p>
          </p:txBody>
        </p:sp>
        <p:sp>
          <p:nvSpPr>
            <p:cNvPr id="40" name="TextovéPole 39">
              <a:extLst>
                <a:ext uri="{FF2B5EF4-FFF2-40B4-BE49-F238E27FC236}">
                  <a16:creationId xmlns:a16="http://schemas.microsoft.com/office/drawing/2014/main" id="{A86392CD-0016-9FD2-E686-6226FA1AE65C}"/>
                </a:ext>
              </a:extLst>
            </p:cNvPr>
            <p:cNvSpPr txBox="1"/>
            <p:nvPr/>
          </p:nvSpPr>
          <p:spPr>
            <a:xfrm>
              <a:off x="10213172" y="1600496"/>
              <a:ext cx="6093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buNone/>
              </a:pPr>
              <a:r>
                <a:rPr lang="cs-CZ" sz="1600" b="0" dirty="0" err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cross</a:t>
              </a:r>
              <a:endParaRPr lang="cs-CZ" sz="1600" b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TextovéPole 40">
              <a:extLst>
                <a:ext uri="{FF2B5EF4-FFF2-40B4-BE49-F238E27FC236}">
                  <a16:creationId xmlns:a16="http://schemas.microsoft.com/office/drawing/2014/main" id="{557C47C9-3907-CC1E-4513-F98CDFB8CE3F}"/>
                </a:ext>
              </a:extLst>
            </p:cNvPr>
            <p:cNvSpPr txBox="1"/>
            <p:nvPr/>
          </p:nvSpPr>
          <p:spPr>
            <a:xfrm>
              <a:off x="11047901" y="1600496"/>
              <a:ext cx="4812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buNone/>
              </a:pPr>
              <a:r>
                <a:rPr lang="cs-CZ" sz="1600" b="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3x3</a:t>
              </a:r>
            </a:p>
          </p:txBody>
        </p:sp>
      </p:grpSp>
      <p:pic>
        <p:nvPicPr>
          <p:cNvPr id="44" name="Obrázek 43" descr="Obsah obrázku text, diagram, snímek obrazovky, Plán&#10;&#10;Popis byl vytvořen automaticky">
            <a:extLst>
              <a:ext uri="{FF2B5EF4-FFF2-40B4-BE49-F238E27FC236}">
                <a16:creationId xmlns:a16="http://schemas.microsoft.com/office/drawing/2014/main" id="{88010518-D248-B2AA-ED1F-8C4E6CA4C35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44" y="841978"/>
            <a:ext cx="7504072" cy="5455178"/>
          </a:xfrm>
          <a:prstGeom prst="rect">
            <a:avLst/>
          </a:prstGeom>
        </p:spPr>
      </p:pic>
      <p:pic>
        <p:nvPicPr>
          <p:cNvPr id="46" name="Obrázek 45" descr="Obsah obrázku text, diagram, snímek obrazovky, řada/pruh&#10;&#10;Popis byl vytvořen automaticky">
            <a:extLst>
              <a:ext uri="{FF2B5EF4-FFF2-40B4-BE49-F238E27FC236}">
                <a16:creationId xmlns:a16="http://schemas.microsoft.com/office/drawing/2014/main" id="{D99E8A36-DD3F-EB03-550D-C64950E34EA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2851745"/>
            <a:ext cx="3742372" cy="2745428"/>
          </a:xfrm>
          <a:prstGeom prst="rect">
            <a:avLst/>
          </a:prstGeom>
        </p:spPr>
      </p:pic>
      <p:sp>
        <p:nvSpPr>
          <p:cNvPr id="47" name="TextovéPole 46">
            <a:extLst>
              <a:ext uri="{FF2B5EF4-FFF2-40B4-BE49-F238E27FC236}">
                <a16:creationId xmlns:a16="http://schemas.microsoft.com/office/drawing/2014/main" id="{D46908CE-7290-9352-47A4-3F01CAEC93AB}"/>
              </a:ext>
            </a:extLst>
          </p:cNvPr>
          <p:cNvSpPr txBox="1"/>
          <p:nvPr/>
        </p:nvSpPr>
        <p:spPr>
          <a:xfrm>
            <a:off x="9068835" y="2579295"/>
            <a:ext cx="2489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None/>
            </a:pPr>
            <a:r>
              <a:rPr lang="cs-CZ" sz="1600" b="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Konv</a:t>
            </a:r>
            <a:r>
              <a:rPr lang="cs-CZ" sz="1600" b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křivky pro Gauss. šum</a:t>
            </a:r>
          </a:p>
        </p:txBody>
      </p:sp>
    </p:spTree>
    <p:extLst>
      <p:ext uri="{BB962C8B-B14F-4D97-AF65-F5344CB8AC3E}">
        <p14:creationId xmlns:p14="http://schemas.microsoft.com/office/powerpoint/2010/main" val="1709527670"/>
      </p:ext>
    </p:extLst>
  </p:cSld>
  <p:clrMapOvr>
    <a:masterClrMapping/>
  </p:clrMapOvr>
</p:sld>
</file>

<file path=ppt/theme/theme1.xml><?xml version="1.0" encoding="utf-8"?>
<a:theme xmlns:a="http://schemas.openxmlformats.org/drawingml/2006/main" name="101021 FIT Calibri">
  <a:themeElements>
    <a:clrScheme name="a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2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 algn="ctr">
          <a:solidFill>
            <a:schemeClr val="accent6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R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None/>
          <a:tabLst/>
          <a:defRPr kumimoji="0" sz="2400" b="0" i="0" u="none" strike="noStrike" cap="none" normalizeH="0" baseline="0" dirty="0" err="1" smtClean="0">
            <a:ln>
              <a:solidFill>
                <a:schemeClr val="accent6">
                  <a:lumMod val="50000"/>
                </a:schemeClr>
              </a:solidFill>
            </a:ln>
            <a:solidFill>
              <a:schemeClr val="accent6">
                <a:lumMod val="50000"/>
              </a:schemeClr>
            </a:solidFill>
            <a:effectLst/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defRPr>
        </a:defPPr>
      </a:lstStyle>
    </a:spDef>
    <a:lnDef>
      <a:spPr bwMode="auto">
        <a:noFill/>
        <a:ln w="38100" cap="flat" cmpd="sng" algn="ctr">
          <a:solidFill>
            <a:schemeClr val="accent6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algn="l">
          <a:buNone/>
          <a:defRPr sz="2600" b="0" dirty="0" err="1" smtClean="0">
            <a:solidFill>
              <a:schemeClr val="tx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>
    <a:extraClrScheme>
      <a:clrScheme name="a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T slides 16×9" id="{B590956F-A7F1-43E2-93A5-5BD167D239B1}" vid="{8AE2544D-ADF6-4D5E-BE2A-707A22119D64}"/>
    </a:ext>
  </a:extLst>
</a:theme>
</file>

<file path=ppt/theme/theme2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prezentace</Template>
  <TotalTime>650</TotalTime>
  <Words>411</Words>
  <Application>Microsoft Office PowerPoint</Application>
  <PresentationFormat>Širokoúhlá obrazovka</PresentationFormat>
  <Paragraphs>123</Paragraphs>
  <Slides>11</Slides>
  <Notes>10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16" baseType="lpstr">
      <vt:lpstr>Calibri</vt:lpstr>
      <vt:lpstr>Cambria Math</vt:lpstr>
      <vt:lpstr>Century Gothic</vt:lpstr>
      <vt:lpstr>Tahoma</vt:lpstr>
      <vt:lpstr>101021 FIT Calibri</vt:lpstr>
      <vt:lpstr>  Kartézské genetické programování Obrazový filtr</vt:lpstr>
      <vt:lpstr>Trénovací a testovací data</vt:lpstr>
      <vt:lpstr>Společné parametry experimentů</vt:lpstr>
      <vt:lpstr>Přehled provedených experimentů</vt:lpstr>
      <vt:lpstr>CGP obrazového filtru pro jednotlivé šumy</vt:lpstr>
      <vt:lpstr>Nalezená řešení</vt:lpstr>
      <vt:lpstr>Vliv pravděpodobnosti mutace a velikosti matice</vt:lpstr>
      <vt:lpstr>Děkuji za pozornost!</vt:lpstr>
      <vt:lpstr>Vliv tvaru okolí pixelu (rozšíření pro předmět BIN)</vt:lpstr>
      <vt:lpstr>Vliv tvaru okolí pixelu (rozšíření pro předmět BIN)</vt:lpstr>
      <vt:lpstr>Děkuji za pozornost!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Kartézské genetické programování Obrazový filtr</dc:title>
  <dc:creator>Dvořák Vojtěch (230857)</dc:creator>
  <cp:lastModifiedBy>Dvořák Vojtěch (230857)</cp:lastModifiedBy>
  <cp:revision>20</cp:revision>
  <dcterms:created xsi:type="dcterms:W3CDTF">2024-05-04T23:53:03Z</dcterms:created>
  <dcterms:modified xsi:type="dcterms:W3CDTF">2024-05-05T17:05:57Z</dcterms:modified>
</cp:coreProperties>
</file>