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812C"/>
    <a:srgbClr val="B76F2F"/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704" autoAdjust="0"/>
  </p:normalViewPr>
  <p:slideViewPr>
    <p:cSldViewPr showGuides="1">
      <p:cViewPr>
        <p:scale>
          <a:sx n="75" d="100"/>
          <a:sy n="75" d="100"/>
        </p:scale>
        <p:origin x="1668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C69A-D7F7-C76B-8534-C46C4E0B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F8CE0751-84B0-6DDD-882C-6210DE304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AC11EC2-2D8A-13CF-5ED1-02CCE0A4D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DF9CAB-2895-05EF-EAC4-1634C9177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125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E250-1263-8783-8B1A-3EA0FFCF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BD9A9BCD-A64C-14EC-BC33-A512D5914F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F8922DEE-6D17-3DC9-E711-7A3C66830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04A557-9906-8E1C-8CD8-912255BC6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9984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08E7-3873-9762-BDB0-AB962CF1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EFD0BC04-EECD-0B89-0613-BC38D739E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8C1C547B-55ED-164D-03F9-566E523ED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898016-AD4A-7F4A-849F-32C43C9E1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862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2060848"/>
            <a:ext cx="9001000" cy="1254125"/>
          </a:xfrm>
        </p:spPr>
        <p:txBody>
          <a:bodyPr/>
          <a:lstStyle/>
          <a:p>
            <a:r>
              <a:rPr lang="cs-CZ" altLang="cs-CZ" sz="4400" dirty="0"/>
              <a:t>Aplikace pro demonstraci průběhu řešení TSP mravenčími algoritmy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6654" y="3789040"/>
            <a:ext cx="7921674" cy="455612"/>
          </a:xfrm>
        </p:spPr>
        <p:txBody>
          <a:bodyPr/>
          <a:lstStyle/>
          <a:p>
            <a:r>
              <a:rPr lang="cs-CZ" altLang="cs-CZ" sz="2800" dirty="0"/>
              <a:t>Vojtěch Dvořák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1/4</a:t>
            </a:r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A8DD78A4-063C-D858-A284-503754E3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77" y="717769"/>
            <a:ext cx="2880320" cy="2724158"/>
          </a:xfrm>
          <a:prstGeom prst="rect">
            <a:avLst/>
          </a:prstGeom>
        </p:spPr>
      </p:pic>
      <p:sp>
        <p:nvSpPr>
          <p:cNvPr id="22" name="TextovéPole 21">
            <a:extLst>
              <a:ext uri="{FF2B5EF4-FFF2-40B4-BE49-F238E27FC236}">
                <a16:creationId xmlns:a16="http://schemas.microsoft.com/office/drawing/2014/main" id="{E4C97CB6-EC8D-7C77-E139-9F3E9F949ACC}"/>
              </a:ext>
            </a:extLst>
          </p:cNvPr>
          <p:cNvSpPr txBox="1"/>
          <p:nvPr/>
        </p:nvSpPr>
        <p:spPr>
          <a:xfrm>
            <a:off x="339435" y="764704"/>
            <a:ext cx="6980701" cy="433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Vizualizace nejlepšího řešení,</a:t>
            </a:r>
          </a:p>
          <a:p>
            <a:pPr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množství feromonu na cestách,</a:t>
            </a:r>
          </a:p>
          <a:p>
            <a:pPr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modifikace parametrů,</a:t>
            </a:r>
          </a:p>
          <a:p>
            <a:pPr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krokování algoritmu</a:t>
            </a: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Možnost nastavení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seedu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Možnost ukládání parametrů</a:t>
            </a: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Konvergenční křivka</a:t>
            </a: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Historie běhů a jejich analýza</a:t>
            </a: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30" name="Obrázek 29">
            <a:extLst>
              <a:ext uri="{FF2B5EF4-FFF2-40B4-BE49-F238E27FC236}">
                <a16:creationId xmlns:a16="http://schemas.microsoft.com/office/drawing/2014/main" id="{67EC2D35-67B3-48A0-000D-DBE7A5B8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244" y="3832898"/>
            <a:ext cx="3123186" cy="1960668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DCE620E4-65F3-6419-B079-3149FED8E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607745"/>
            <a:ext cx="3336008" cy="57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6E245-FAE1-7E42-2DB9-C88DD708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4E981E-BBB2-62A1-C929-3088621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Zpracované mravenčí algoritmy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B87A656-539C-3CB8-AFBB-2F4F88152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2/4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F7242A0-3452-88B5-38A2-5A1E84F634AA}"/>
              </a:ext>
            </a:extLst>
          </p:cNvPr>
          <p:cNvSpPr txBox="1"/>
          <p:nvPr/>
        </p:nvSpPr>
        <p:spPr>
          <a:xfrm>
            <a:off x="339435" y="764704"/>
            <a:ext cx="6980701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Density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Colony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Elitist</a:t>
            </a: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Min-Max Ant </a:t>
            </a:r>
            <a:r>
              <a:rPr lang="cs-CZ" sz="2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endParaRPr lang="cs-CZ" sz="26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9A10D4B-A7CF-B37E-F50F-00656416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87" y="976275"/>
            <a:ext cx="3420380" cy="234471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CC58D581-D667-B4E6-D5BD-58B6F505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15" y="3676550"/>
            <a:ext cx="6287486" cy="2720767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CCD28A-4DDE-6B5F-945A-51A1B736F38F}"/>
              </a:ext>
            </a:extLst>
          </p:cNvPr>
          <p:cNvSpPr txBox="1"/>
          <p:nvPr/>
        </p:nvSpPr>
        <p:spPr>
          <a:xfrm>
            <a:off x="5308476" y="552273"/>
            <a:ext cx="158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cs-CZ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6893932-E5BC-D4F6-0221-385EC8CAF043}"/>
              </a:ext>
            </a:extLst>
          </p:cNvPr>
          <p:cNvSpPr txBox="1"/>
          <p:nvPr/>
        </p:nvSpPr>
        <p:spPr>
          <a:xfrm>
            <a:off x="5308476" y="3320988"/>
            <a:ext cx="154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 </a:t>
            </a:r>
            <a:r>
              <a:rPr lang="cs-CZ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Colony</a:t>
            </a:r>
            <a:endParaRPr lang="cs-CZ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4397-AD85-F0E9-5F7D-1201AC1E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C6D2D-66F2-8F44-A89C-1EFE2B0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Příklad: Uváznutí v lokálním minimu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4AD3C6E-AD80-95E0-DB4E-4DAEF4901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3/4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A5B46F0-BDB6-78D9-0DD1-A0FB3A387AC4}"/>
              </a:ext>
            </a:extLst>
          </p:cNvPr>
          <p:cNvSpPr txBox="1"/>
          <p:nvPr/>
        </p:nvSpPr>
        <p:spPr>
          <a:xfrm>
            <a:off x="6600056" y="5758752"/>
            <a:ext cx="44346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Příliš malý výpar feromonu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D33F3E3-182D-C29E-9F38-0D7ED936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645617"/>
            <a:ext cx="5160144" cy="613553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6B5B5B3-4F7F-66C9-9632-9916F85A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18" y="764704"/>
            <a:ext cx="468695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25131-E41B-D72F-4203-0E3DF90DE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618B1-12BD-8A27-36B2-590F8724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8C70ABD-6580-5927-0435-3D53E8468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4/4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051F536-1A17-5F21-EC17-F69F0F55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620713"/>
            <a:ext cx="10107654" cy="58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7349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817</TotalTime>
  <Words>81</Words>
  <Application>Microsoft Office PowerPoint</Application>
  <PresentationFormat>Širokoúhlá obrazovka</PresentationFormat>
  <Paragraphs>32</Paragraphs>
  <Slides>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Tahoma</vt:lpstr>
      <vt:lpstr>101021 FIT Calibri</vt:lpstr>
      <vt:lpstr>Aplikace pro demonstraci průběhu řešení TSP mravenčími algoritmy</vt:lpstr>
      <vt:lpstr>Aplikace</vt:lpstr>
      <vt:lpstr>Zpracované mravenčí algoritmy</vt:lpstr>
      <vt:lpstr>Příklad: Uváznutí v lokálním minimu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Kartézské genetické programování Obrazový filtr</dc:title>
  <dc:creator>Dvořák Vojtěch (230857)</dc:creator>
  <cp:lastModifiedBy>Dvořák Vojtěch (230857)</cp:lastModifiedBy>
  <cp:revision>31</cp:revision>
  <dcterms:created xsi:type="dcterms:W3CDTF">2024-05-04T23:53:03Z</dcterms:created>
  <dcterms:modified xsi:type="dcterms:W3CDTF">2024-12-09T15:44:45Z</dcterms:modified>
</cp:coreProperties>
</file>