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05FBA6-9C13-495E-8BC0-62DF22CA3059}" v="4" dt="2020-09-18T14:01:22.6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ták Vojtěch" userId="44963ec9-7916-4d9e-8277-c43c6bf3cf80" providerId="ADAL" clId="{2105FBA6-9C13-495E-8BC0-62DF22CA3059}"/>
    <pc:docChg chg="custSel addSld modSld">
      <pc:chgData name="Barták Vojtěch" userId="44963ec9-7916-4d9e-8277-c43c6bf3cf80" providerId="ADAL" clId="{2105FBA6-9C13-495E-8BC0-62DF22CA3059}" dt="2020-09-18T14:01:40.880" v="42" actId="692"/>
      <pc:docMkLst>
        <pc:docMk/>
      </pc:docMkLst>
      <pc:sldChg chg="addSp delSp modSp new mod">
        <pc:chgData name="Barták Vojtěch" userId="44963ec9-7916-4d9e-8277-c43c6bf3cf80" providerId="ADAL" clId="{2105FBA6-9C13-495E-8BC0-62DF22CA3059}" dt="2020-09-18T11:57:22.319" v="15" actId="14100"/>
        <pc:sldMkLst>
          <pc:docMk/>
          <pc:sldMk cId="3927762231" sldId="260"/>
        </pc:sldMkLst>
        <pc:spChg chg="del">
          <ac:chgData name="Barták Vojtěch" userId="44963ec9-7916-4d9e-8277-c43c6bf3cf80" providerId="ADAL" clId="{2105FBA6-9C13-495E-8BC0-62DF22CA3059}" dt="2020-09-18T11:53:20.329" v="4" actId="478"/>
          <ac:spMkLst>
            <pc:docMk/>
            <pc:sldMk cId="3927762231" sldId="260"/>
            <ac:spMk id="2" creationId="{F83A2916-5CD3-40FF-BB12-B63D76A65751}"/>
          </ac:spMkLst>
        </pc:spChg>
        <pc:spChg chg="del">
          <ac:chgData name="Barták Vojtěch" userId="44963ec9-7916-4d9e-8277-c43c6bf3cf80" providerId="ADAL" clId="{2105FBA6-9C13-495E-8BC0-62DF22CA3059}" dt="2020-09-18T11:53:20.329" v="4" actId="478"/>
          <ac:spMkLst>
            <pc:docMk/>
            <pc:sldMk cId="3927762231" sldId="260"/>
            <ac:spMk id="3" creationId="{3BA37CF9-2364-48B7-91AC-3BBD24C0F2D6}"/>
          </ac:spMkLst>
        </pc:spChg>
        <pc:picChg chg="add mod ord">
          <ac:chgData name="Barták Vojtěch" userId="44963ec9-7916-4d9e-8277-c43c6bf3cf80" providerId="ADAL" clId="{2105FBA6-9C13-495E-8BC0-62DF22CA3059}" dt="2020-09-18T11:57:01.996" v="12" actId="1076"/>
          <ac:picMkLst>
            <pc:docMk/>
            <pc:sldMk cId="3927762231" sldId="260"/>
            <ac:picMk id="5" creationId="{DACE52D9-A315-4282-8A5F-35ED876F4D21}"/>
          </ac:picMkLst>
        </pc:picChg>
        <pc:picChg chg="add mod">
          <ac:chgData name="Barták Vojtěch" userId="44963ec9-7916-4d9e-8277-c43c6bf3cf80" providerId="ADAL" clId="{2105FBA6-9C13-495E-8BC0-62DF22CA3059}" dt="2020-09-18T11:56:46.644" v="8" actId="1076"/>
          <ac:picMkLst>
            <pc:docMk/>
            <pc:sldMk cId="3927762231" sldId="260"/>
            <ac:picMk id="7" creationId="{8A20BD62-22BB-48C6-9EC6-2CC69198DFAB}"/>
          </ac:picMkLst>
        </pc:picChg>
        <pc:cxnChg chg="add mod">
          <ac:chgData name="Barták Vojtěch" userId="44963ec9-7916-4d9e-8277-c43c6bf3cf80" providerId="ADAL" clId="{2105FBA6-9C13-495E-8BC0-62DF22CA3059}" dt="2020-09-18T11:57:22.319" v="15" actId="14100"/>
          <ac:cxnSpMkLst>
            <pc:docMk/>
            <pc:sldMk cId="3927762231" sldId="260"/>
            <ac:cxnSpMk id="8" creationId="{74400922-06C8-4606-B058-24B024C0C09C}"/>
          </ac:cxnSpMkLst>
        </pc:cxnChg>
      </pc:sldChg>
      <pc:sldChg chg="addSp delSp modSp add mod">
        <pc:chgData name="Barták Vojtěch" userId="44963ec9-7916-4d9e-8277-c43c6bf3cf80" providerId="ADAL" clId="{2105FBA6-9C13-495E-8BC0-62DF22CA3059}" dt="2020-09-18T14:01:40.880" v="42" actId="692"/>
        <pc:sldMkLst>
          <pc:docMk/>
          <pc:sldMk cId="3781129638" sldId="261"/>
        </pc:sldMkLst>
        <pc:spChg chg="add mod">
          <ac:chgData name="Barták Vojtěch" userId="44963ec9-7916-4d9e-8277-c43c6bf3cf80" providerId="ADAL" clId="{2105FBA6-9C13-495E-8BC0-62DF22CA3059}" dt="2020-09-18T14:01:40.880" v="42" actId="692"/>
          <ac:spMkLst>
            <pc:docMk/>
            <pc:sldMk cId="3781129638" sldId="261"/>
            <ac:spMk id="6" creationId="{C2AE1FDD-41CE-49F2-B381-40147FC8D482}"/>
          </ac:spMkLst>
        </pc:spChg>
        <pc:picChg chg="add mod">
          <ac:chgData name="Barták Vojtěch" userId="44963ec9-7916-4d9e-8277-c43c6bf3cf80" providerId="ADAL" clId="{2105FBA6-9C13-495E-8BC0-62DF22CA3059}" dt="2020-09-18T14:00:28.572" v="20" actId="1076"/>
          <ac:picMkLst>
            <pc:docMk/>
            <pc:sldMk cId="3781129638" sldId="261"/>
            <ac:picMk id="3" creationId="{3F252BF5-229B-4A3F-A9C6-C788336A8A8C}"/>
          </ac:picMkLst>
        </pc:picChg>
        <pc:picChg chg="del">
          <ac:chgData name="Barták Vojtěch" userId="44963ec9-7916-4d9e-8277-c43c6bf3cf80" providerId="ADAL" clId="{2105FBA6-9C13-495E-8BC0-62DF22CA3059}" dt="2020-09-18T14:00:22.216" v="17" actId="478"/>
          <ac:picMkLst>
            <pc:docMk/>
            <pc:sldMk cId="3781129638" sldId="261"/>
            <ac:picMk id="5" creationId="{DACE52D9-A315-4282-8A5F-35ED876F4D21}"/>
          </ac:picMkLst>
        </pc:picChg>
        <pc:cxnChg chg="mod">
          <ac:chgData name="Barták Vojtěch" userId="44963ec9-7916-4d9e-8277-c43c6bf3cf80" providerId="ADAL" clId="{2105FBA6-9C13-495E-8BC0-62DF22CA3059}" dt="2020-09-18T14:00:36.843" v="22" actId="14100"/>
          <ac:cxnSpMkLst>
            <pc:docMk/>
            <pc:sldMk cId="3781129638" sldId="261"/>
            <ac:cxnSpMk id="8" creationId="{74400922-06C8-4606-B058-24B024C0C09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B61B-CB88-4C3B-B485-A4709CBAAC39}" type="datetimeFigureOut">
              <a:rPr lang="cs-CZ" smtClean="0"/>
              <a:t>19.09.2020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B3CEF-264F-462B-80AE-D434E8843E4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219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B61B-CB88-4C3B-B485-A4709CBAAC39}" type="datetimeFigureOut">
              <a:rPr lang="cs-CZ" smtClean="0"/>
              <a:t>19.09.2020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B3CEF-264F-462B-80AE-D434E8843E4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8590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B61B-CB88-4C3B-B485-A4709CBAAC39}" type="datetimeFigureOut">
              <a:rPr lang="cs-CZ" smtClean="0"/>
              <a:t>19.09.2020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B3CEF-264F-462B-80AE-D434E8843E4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377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B61B-CB88-4C3B-B485-A4709CBAAC39}" type="datetimeFigureOut">
              <a:rPr lang="cs-CZ" smtClean="0"/>
              <a:t>19.09.2020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B3CEF-264F-462B-80AE-D434E8843E4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1305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B61B-CB88-4C3B-B485-A4709CBAAC39}" type="datetimeFigureOut">
              <a:rPr lang="cs-CZ" smtClean="0"/>
              <a:t>19.09.2020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B3CEF-264F-462B-80AE-D434E8843E4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44442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B61B-CB88-4C3B-B485-A4709CBAAC39}" type="datetimeFigureOut">
              <a:rPr lang="cs-CZ" smtClean="0"/>
              <a:t>19.09.2020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B3CEF-264F-462B-80AE-D434E8843E4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4076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B61B-CB88-4C3B-B485-A4709CBAAC39}" type="datetimeFigureOut">
              <a:rPr lang="cs-CZ" smtClean="0"/>
              <a:t>19.09.2020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B3CEF-264F-462B-80AE-D434E8843E4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628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B61B-CB88-4C3B-B485-A4709CBAAC39}" type="datetimeFigureOut">
              <a:rPr lang="cs-CZ" smtClean="0"/>
              <a:t>19.09.2020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B3CEF-264F-462B-80AE-D434E8843E4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61915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B61B-CB88-4C3B-B485-A4709CBAAC39}" type="datetimeFigureOut">
              <a:rPr lang="cs-CZ" smtClean="0"/>
              <a:t>19.09.2020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B3CEF-264F-462B-80AE-D434E8843E4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1279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B61B-CB88-4C3B-B485-A4709CBAAC39}" type="datetimeFigureOut">
              <a:rPr lang="cs-CZ" smtClean="0"/>
              <a:t>19.09.2020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B3CEF-264F-462B-80AE-D434E8843E4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66921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B61B-CB88-4C3B-B485-A4709CBAAC39}" type="datetimeFigureOut">
              <a:rPr lang="cs-CZ" smtClean="0"/>
              <a:t>19.09.2020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B3CEF-264F-462B-80AE-D434E8843E4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2907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EB61B-CB88-4C3B-B485-A4709CBAAC39}" type="datetimeFigureOut">
              <a:rPr lang="cs-CZ" smtClean="0"/>
              <a:t>19.09.2020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B3CEF-264F-462B-80AE-D434E8843E4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9947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C82DCECE-46A6-4E55-85F3-0418ACF05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3" y="304799"/>
            <a:ext cx="5858991" cy="3902606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B2BBA90F-C75C-436D-B2D8-DD9D3D3EE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66" y="2762249"/>
            <a:ext cx="4522997" cy="2181225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E0B1EB03-0F07-468F-A096-29BA58A97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5013" y="607605"/>
            <a:ext cx="3288195" cy="4135844"/>
          </a:xfrm>
          <a:prstGeom prst="rect">
            <a:avLst/>
          </a:prstGeom>
        </p:spPr>
      </p:pic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360A0A91-8D5B-4709-9D4E-0DDD0A06AF29}"/>
              </a:ext>
            </a:extLst>
          </p:cNvPr>
          <p:cNvCxnSpPr>
            <a:cxnSpLocks/>
          </p:cNvCxnSpPr>
          <p:nvPr/>
        </p:nvCxnSpPr>
        <p:spPr>
          <a:xfrm>
            <a:off x="2276475" y="2026180"/>
            <a:ext cx="190500" cy="649347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DA6D0D17-5744-4E1F-8E96-BDD5CC123993}"/>
              </a:ext>
            </a:extLst>
          </p:cNvPr>
          <p:cNvCxnSpPr>
            <a:cxnSpLocks/>
          </p:cNvCxnSpPr>
          <p:nvPr/>
        </p:nvCxnSpPr>
        <p:spPr>
          <a:xfrm flipV="1">
            <a:off x="4933950" y="3656603"/>
            <a:ext cx="950781" cy="381997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64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 descr="Obsah obrázku kreslení&#10;&#10;Popis byl vytvořen automaticky">
            <a:extLst>
              <a:ext uri="{FF2B5EF4-FFF2-40B4-BE49-F238E27FC236}">
                <a16:creationId xmlns:a16="http://schemas.microsoft.com/office/drawing/2014/main" id="{5B658E3A-2D96-4EEB-BA73-C6D37548B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" y="747712"/>
            <a:ext cx="5295900" cy="1400175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1E5F69FC-F0B1-4618-84F7-213347617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463" y="2305050"/>
            <a:ext cx="5291336" cy="2681289"/>
          </a:xfrm>
          <a:prstGeom prst="rect">
            <a:avLst/>
          </a:prstGeom>
        </p:spPr>
      </p:pic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DED4D458-9EEB-4D55-AF0F-DDC19508FEC6}"/>
              </a:ext>
            </a:extLst>
          </p:cNvPr>
          <p:cNvCxnSpPr>
            <a:cxnSpLocks/>
          </p:cNvCxnSpPr>
          <p:nvPr/>
        </p:nvCxnSpPr>
        <p:spPr>
          <a:xfrm>
            <a:off x="3600450" y="1740430"/>
            <a:ext cx="304800" cy="48842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Obdélník 13">
            <a:extLst>
              <a:ext uri="{FF2B5EF4-FFF2-40B4-BE49-F238E27FC236}">
                <a16:creationId xmlns:a16="http://schemas.microsoft.com/office/drawing/2014/main" id="{66A63DD0-3696-4742-BD35-0BDF82E8E36E}"/>
              </a:ext>
            </a:extLst>
          </p:cNvPr>
          <p:cNvSpPr/>
          <p:nvPr/>
        </p:nvSpPr>
        <p:spPr>
          <a:xfrm>
            <a:off x="3457575" y="3495675"/>
            <a:ext cx="4914900" cy="4286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00085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C6400233-BDDA-42BC-9CCE-C94B29399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41861"/>
            <a:ext cx="9144000" cy="2840476"/>
          </a:xfrm>
          <a:prstGeom prst="rect">
            <a:avLst/>
          </a:prstGeom>
        </p:spPr>
      </p:pic>
      <p:cxnSp>
        <p:nvCxnSpPr>
          <p:cNvPr id="8" name="Přímá spojnice se šipkou 7">
            <a:extLst>
              <a:ext uri="{FF2B5EF4-FFF2-40B4-BE49-F238E27FC236}">
                <a16:creationId xmlns:a16="http://schemas.microsoft.com/office/drawing/2014/main" id="{FF047ADD-7013-4D2C-A971-3963BC7C380E}"/>
              </a:ext>
            </a:extLst>
          </p:cNvPr>
          <p:cNvCxnSpPr>
            <a:cxnSpLocks/>
          </p:cNvCxnSpPr>
          <p:nvPr/>
        </p:nvCxnSpPr>
        <p:spPr>
          <a:xfrm flipH="1">
            <a:off x="7010400" y="1949980"/>
            <a:ext cx="552450" cy="955145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75FA2F4B-1D1D-4B89-A822-5DFCB9A92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013" y="2991863"/>
            <a:ext cx="5268021" cy="327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15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A5245739-3FFD-4AE0-8B91-5EC2B6FBD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9143998" cy="363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850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 descr="Obsah obrázku kreslení&#10;&#10;Popis byl vytvořen automaticky">
            <a:extLst>
              <a:ext uri="{FF2B5EF4-FFF2-40B4-BE49-F238E27FC236}">
                <a16:creationId xmlns:a16="http://schemas.microsoft.com/office/drawing/2014/main" id="{8A20BD62-22BB-48C6-9EC6-2CC69198D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51709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ACE52D9-A315-4282-8A5F-35ED876F4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217" y="2936441"/>
            <a:ext cx="5857565" cy="3642158"/>
          </a:xfrm>
          <a:prstGeom prst="rect">
            <a:avLst/>
          </a:prstGeom>
        </p:spPr>
      </p:pic>
      <p:cxnSp>
        <p:nvCxnSpPr>
          <p:cNvPr id="8" name="Přímá spojnice se šipkou 7">
            <a:extLst>
              <a:ext uri="{FF2B5EF4-FFF2-40B4-BE49-F238E27FC236}">
                <a16:creationId xmlns:a16="http://schemas.microsoft.com/office/drawing/2014/main" id="{74400922-06C8-4606-B058-24B024C0C09C}"/>
              </a:ext>
            </a:extLst>
          </p:cNvPr>
          <p:cNvCxnSpPr>
            <a:cxnSpLocks/>
          </p:cNvCxnSpPr>
          <p:nvPr/>
        </p:nvCxnSpPr>
        <p:spPr>
          <a:xfrm>
            <a:off x="2076450" y="770709"/>
            <a:ext cx="742950" cy="205821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762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 descr="Obsah obrázku kreslení&#10;&#10;Popis byl vytvořen automaticky">
            <a:extLst>
              <a:ext uri="{FF2B5EF4-FFF2-40B4-BE49-F238E27FC236}">
                <a16:creationId xmlns:a16="http://schemas.microsoft.com/office/drawing/2014/main" id="{8A20BD62-22BB-48C6-9EC6-2CC69198D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51709"/>
          </a:xfrm>
          <a:prstGeom prst="rect">
            <a:avLst/>
          </a:prstGeom>
        </p:spPr>
      </p:pic>
      <p:cxnSp>
        <p:nvCxnSpPr>
          <p:cNvPr id="8" name="Přímá spojnice se šipkou 7">
            <a:extLst>
              <a:ext uri="{FF2B5EF4-FFF2-40B4-BE49-F238E27FC236}">
                <a16:creationId xmlns:a16="http://schemas.microsoft.com/office/drawing/2014/main" id="{74400922-06C8-4606-B058-24B024C0C09C}"/>
              </a:ext>
            </a:extLst>
          </p:cNvPr>
          <p:cNvCxnSpPr>
            <a:cxnSpLocks/>
          </p:cNvCxnSpPr>
          <p:nvPr/>
        </p:nvCxnSpPr>
        <p:spPr>
          <a:xfrm flipH="1">
            <a:off x="6562725" y="1618434"/>
            <a:ext cx="639365" cy="128669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Obrázek 2">
            <a:extLst>
              <a:ext uri="{FF2B5EF4-FFF2-40B4-BE49-F238E27FC236}">
                <a16:creationId xmlns:a16="http://schemas.microsoft.com/office/drawing/2014/main" id="{3F252BF5-229B-4A3F-A9C6-C788336A8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969" y="3001856"/>
            <a:ext cx="5834062" cy="3627544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C2AE1FDD-41CE-49F2-B381-40147FC8D482}"/>
              </a:ext>
            </a:extLst>
          </p:cNvPr>
          <p:cNvSpPr/>
          <p:nvPr/>
        </p:nvSpPr>
        <p:spPr>
          <a:xfrm>
            <a:off x="1800225" y="4762500"/>
            <a:ext cx="5401865" cy="4770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1129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0C26271D-726B-443C-B963-7A3CC716B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506878"/>
            <a:ext cx="2695575" cy="1841034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85EA009E-9BDC-4237-841B-198637C62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480" y="506878"/>
            <a:ext cx="2557463" cy="2776674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A5A6CDA2-A435-45AA-B806-1259C690B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5943" y="506878"/>
            <a:ext cx="3267075" cy="1682852"/>
          </a:xfrm>
          <a:prstGeom prst="rect">
            <a:avLst/>
          </a:prstGeom>
        </p:spPr>
      </p:pic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A9507844-E366-4B5D-905A-6B418F4051AB}"/>
              </a:ext>
            </a:extLst>
          </p:cNvPr>
          <p:cNvCxnSpPr>
            <a:cxnSpLocks/>
          </p:cNvCxnSpPr>
          <p:nvPr/>
        </p:nvCxnSpPr>
        <p:spPr>
          <a:xfrm flipV="1">
            <a:off x="2591990" y="1181100"/>
            <a:ext cx="589360" cy="16720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64B37D0F-117E-4278-8CC1-E3DFC84F1BCE}"/>
              </a:ext>
            </a:extLst>
          </p:cNvPr>
          <p:cNvCxnSpPr>
            <a:cxnSpLocks/>
          </p:cNvCxnSpPr>
          <p:nvPr/>
        </p:nvCxnSpPr>
        <p:spPr>
          <a:xfrm flipV="1">
            <a:off x="4201716" y="1971675"/>
            <a:ext cx="1675209" cy="106598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205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CBE4650B-D789-4B5D-ADA5-4F8FF52E7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33" y="471488"/>
            <a:ext cx="2726342" cy="3299716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678EBE08-8323-4786-A43D-498484799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836" y="1754315"/>
            <a:ext cx="2476691" cy="941260"/>
          </a:xfrm>
          <a:prstGeom prst="rect">
            <a:avLst/>
          </a:prstGeom>
        </p:spPr>
      </p:pic>
      <p:cxnSp>
        <p:nvCxnSpPr>
          <p:cNvPr id="8" name="Přímá spojnice se šipkou 7">
            <a:extLst>
              <a:ext uri="{FF2B5EF4-FFF2-40B4-BE49-F238E27FC236}">
                <a16:creationId xmlns:a16="http://schemas.microsoft.com/office/drawing/2014/main" id="{087898C0-980A-491A-A7AB-C75273C1F151}"/>
              </a:ext>
            </a:extLst>
          </p:cNvPr>
          <p:cNvCxnSpPr>
            <a:cxnSpLocks/>
          </p:cNvCxnSpPr>
          <p:nvPr/>
        </p:nvCxnSpPr>
        <p:spPr>
          <a:xfrm flipV="1">
            <a:off x="2639616" y="2524125"/>
            <a:ext cx="913209" cy="44685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925345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592</TotalTime>
  <Words>0</Words>
  <Application>Microsoft Office PowerPoint</Application>
  <PresentationFormat>Předvádění na obrazovce (4:3)</PresentationFormat>
  <Paragraphs>0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Barták Vojtěch</dc:creator>
  <cp:lastModifiedBy>Barták Vojtěch</cp:lastModifiedBy>
  <cp:revision>7</cp:revision>
  <dcterms:created xsi:type="dcterms:W3CDTF">2020-09-17T14:51:14Z</dcterms:created>
  <dcterms:modified xsi:type="dcterms:W3CDTF">2020-09-19T14:53:23Z</dcterms:modified>
</cp:coreProperties>
</file>