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02341c4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02341c4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02341c4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02341c4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02341c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02341c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02341c4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02341c4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0b1f15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0b1f15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02341c4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02341c4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02341c4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02341c4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02341c4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02341c4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0b1f15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0b1f15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02341c4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02341c4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Stav táborů 2024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bylo a co snad bude?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Konec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Otázky, hejty, pochvaly?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Doporučení, oznámení, odchody?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Díky všem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Těším se na jaře v Krutech!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-34640" l="-38567" r="-69679" t="-49521"/>
          <a:stretch/>
        </p:blipFill>
        <p:spPr>
          <a:xfrm>
            <a:off x="1273725" y="419625"/>
            <a:ext cx="77556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vše bylo?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2022, 2023, 2024…?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70300" y="92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2022–2023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38337" y="8899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sehnali jsme tábor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udělali jsme tam šíleně moc práce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přesvědčili jsme majitele, že na to máme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udělali jsme 2 tábory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na jaře bude 3. “táborová” svatba!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Tábor 2024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byl overall success - málo odpovědí ve Zvědavci, ale všechny pozitivní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chce to víc dětí! (tak 34 bude ideál)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ano, budu vyhazovat děti dřív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finanční ztráta byla veliká (min. 8-12k), platím já (+ třeba nový sporák)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ztratili jsme jen 1 vedoucího (zatim)!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základna se ověřila jako schopná mít tábor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čekal jsem to </a:t>
            </a:r>
            <a:r>
              <a:rPr b="1" lang="cs"/>
              <a:t>mnohem horší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psychicky jsem se rozpadl jenom 1x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20600" y="164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Základna</a:t>
            </a:r>
            <a:endParaRPr sz="22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2512" y="7657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Luboš nám to chce fakt přenechat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zítra s ním jdu řešit přístup k bankovnímu účtu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dostaneme zjebáno od účetní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 zimě </a:t>
            </a:r>
            <a:r>
              <a:rPr lang="cs"/>
              <a:t>Štěpán připraví elektriku (ale má zlomené rameno)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sháníme postele - palandy!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74850" y="1250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Spol(ek/ky)</a:t>
            </a:r>
            <a:endParaRPr sz="2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03687" y="844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Tábory OK</a:t>
            </a:r>
            <a:br>
              <a:rPr lang="cs"/>
            </a:br>
            <a:r>
              <a:rPr lang="cs"/>
              <a:t>Zatim nechávám, je neaktivní, zrušil jsem pojištění. Nepodal jsem žádné výroční zprávy :). V březnu mi končí mandát - pořešíme později.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PS Disk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lidi ve vedení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já jsem hospodář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Luboš odchází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bude potřeba nový předseda - nutný kurz - Míša 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vztahy s Pionýrem jsou okej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20625" y="1053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Tábor 25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84087" y="7669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program - chtěl bych dělat já </a:t>
            </a:r>
            <a:r>
              <a:rPr lang="cs"/>
              <a:t>+ 2 do programu - Radek + Důša?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téma Kingdom Come?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zásobování - Míša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kuchy</a:t>
            </a:r>
            <a:r>
              <a:rPr lang="cs"/>
              <a:t>ň - Lukáš - potřebujeme kuchtíka?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je potřeba údržba - zeptal jsem se Jiříka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s"/>
              <a:t>KDO CHCE JET?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Zase postnu, že někoho sháníme?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Tábor 2025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Moje cíle jako HV: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finančně OK - abych to nemusel tahat ze svého / zaplatit si nějaký dluh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cs"/>
              <a:t>POHODA!</a:t>
            </a:r>
            <a:endParaRPr b="1"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vloni to bylo poprvé, příští rok vim do čeho jdu,  vím, co bude třeba řešit pořádně předem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pro program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lepší organizace programu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lepší příprava předem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řešení drobností okolo - ohně, volno)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pro vedoucí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vyhodit dřív špatné děti (+ snížení storna)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vyhodit dřív posránky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udělat víc oddílů - méně služeb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udělat “outdoor” aspo</a:t>
            </a:r>
            <a:r>
              <a:rPr lang="cs"/>
              <a:t>ň na odpoledne - dopoledne, aby vedoucí měli den fakt volno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kuchyně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nový sporák a trouba (už je!)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člověk na zásobování (Míša)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zvláštní závoz pečiva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cs"/>
              <a:t>sehnat kuchtíka - Kejto, nejsi tu? Hodně prosím…</a:t>
            </a:r>
            <a:endParaRPr b="1"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lepší sklad - pokusit se sehnat regály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4875" y="138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Zbytky 25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57937" y="8311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co s Tábory OK - diskuze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dořešení elektriky a jímky v Krutech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vztahy s pionýrem - pionýrské centrum?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kurzy u pionýra - díky Míša a Marii (Luboš chtěl srazy lol)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další stavby (jsem nezaměstnaný)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přebrání pronájmů a rozpočtu PS Disk - budu potřebovat pomoct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Open Air?! Už bude čas!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