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747775"/>
          </p15:clr>
        </p15:guide>
        <p15:guide id="2" pos="216">
          <p15:clr>
            <a:srgbClr val="747775"/>
          </p15:clr>
        </p15:guide>
        <p15:guide id="3" pos="1348">
          <p15:clr>
            <a:srgbClr val="747775"/>
          </p15:clr>
        </p15:guide>
        <p15:guide id="4" pos="5646">
          <p15:clr>
            <a:srgbClr val="747775"/>
          </p15:clr>
        </p15:guide>
        <p15:guide id="5" pos="4147">
          <p15:clr>
            <a:srgbClr val="747775"/>
          </p15:clr>
        </p15:guide>
        <p15:guide id="6" orient="horz" pos="720">
          <p15:clr>
            <a:srgbClr val="747775"/>
          </p15:clr>
        </p15:guide>
        <p15:guide id="7" pos="4351">
          <p15:clr>
            <a:srgbClr val="747775"/>
          </p15:clr>
        </p15:guide>
        <p15:guide id="8" pos="2748">
          <p15:clr>
            <a:srgbClr val="747775"/>
          </p15:clr>
        </p15:guide>
        <p15:guide id="9" pos="5546">
          <p15:clr>
            <a:srgbClr val="747775"/>
          </p15:clr>
        </p15:guide>
        <p15:guide id="10" pos="301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216"/>
        <p:guide pos="1348"/>
        <p:guide pos="5646"/>
        <p:guide pos="4147"/>
        <p:guide pos="720" orient="horz"/>
        <p:guide pos="4351"/>
        <p:guide pos="2748"/>
        <p:guide pos="5546"/>
        <p:guide pos="301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b45fd2c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b45fd2c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b45fd2c9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eb45fd2c94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b45fd2c94_0_556: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g2eb45fd2c94_0_55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329" name="Google Shape;329;g2eb45fd2c94_0_55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1148200a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f1148200a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1148200a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f1148200a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eb45fd2c94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eb45fd2c94_0_5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1148200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f1148200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eb45fd2c94_0_779: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2eb45fd2c94_0_779: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373" name="Google Shape;373;g2eb45fd2c94_0_779: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eb45fd2c94_0_990: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g2eb45fd2c94_0_990: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382" name="Google Shape;382;g2eb45fd2c94_0_990: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eb45fd2c94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2eb45fd2c94_0_10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eb45fd2c94_0_1026: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eb45fd2c94_0_102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397" name="Google Shape;397;g2eb45fd2c94_0_102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b45fd2c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eb45fd2c94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b45fd2c94_0_1049: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2eb45fd2c94_0_1049: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408" name="Google Shape;408;g2eb45fd2c94_0_1049: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eb45fd2c94_0_1071: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eb45fd2c94_0_107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418" name="Google Shape;418;g2eb45fd2c94_0_107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eb45fd2c94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eb45fd2c94_0_15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eb45fd2c94_0_1296: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2eb45fd2c94_0_129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448" name="Google Shape;448;g2eb45fd2c94_0_129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eb45fd2c94_0_1511:notes"/>
          <p:cNvSpPr/>
          <p:nvPr>
            <p:ph idx="2" type="sldImg"/>
          </p:nvPr>
        </p:nvSpPr>
        <p:spPr>
          <a:xfrm>
            <a:off x="457200" y="571500"/>
            <a:ext cx="3657600" cy="1543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g2eb45fd2c94_0_151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lnSpc>
                <a:spcPct val="100000"/>
              </a:lnSpc>
              <a:spcBef>
                <a:spcPts val="0"/>
              </a:spcBef>
              <a:spcAft>
                <a:spcPts val="0"/>
              </a:spcAft>
              <a:buSzPts val="1100"/>
              <a:buNone/>
            </a:pPr>
            <a:r>
              <a:t/>
            </a:r>
            <a:endParaRPr sz="900"/>
          </a:p>
        </p:txBody>
      </p:sp>
      <p:sp>
        <p:nvSpPr>
          <p:cNvPr id="458" name="Google Shape;458;g2eb45fd2c94_0_151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marR="0" rtl="0" algn="r">
              <a:lnSpc>
                <a:spcPct val="100000"/>
              </a:lnSpc>
              <a:spcBef>
                <a:spcPts val="0"/>
              </a:spcBef>
              <a:spcAft>
                <a:spcPts val="0"/>
              </a:spcAft>
              <a:buClr>
                <a:srgbClr val="000000"/>
              </a:buClr>
              <a:buSzPts val="900"/>
              <a:buFont typeface="Arial"/>
              <a:buNone/>
            </a:pPr>
            <a:fld id="{00000000-1234-1234-1234-123412341234}" type="slidenum">
              <a:rPr b="0" i="0" lang="en" sz="900" u="none" cap="none" strike="noStrike">
                <a:solidFill>
                  <a:srgbClr val="000000"/>
                </a:solidFill>
                <a:latin typeface="Arial"/>
                <a:ea typeface="Arial"/>
                <a:cs typeface="Arial"/>
                <a:sym typeface="Arial"/>
              </a:rPr>
              <a:t>‹#›</a:t>
            </a:fld>
            <a:endParaRPr b="0" i="0" sz="9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eb45fd2c94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2eb45fd2c94_0_10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Visual </a:t>
            </a:r>
            <a:r>
              <a:rPr lang="en"/>
              <a:t>preferences, websites she likes and why</a:t>
            </a:r>
            <a:br>
              <a:rPr lang="en"/>
            </a:br>
            <a:r>
              <a:rPr lang="en"/>
              <a:t>Domain? </a:t>
            </a:r>
            <a:br>
              <a:rPr lang="en"/>
            </a:br>
            <a:r>
              <a:rPr lang="en"/>
              <a:t>If no answers - we have questions for you - Entry analysis, that would help us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dc270020e8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dc270020e8_1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b45fd2c9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eb45fd2c9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b45fd2c9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b45fd2c9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b47fee17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b47fee17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103af98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103af98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103af982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103af98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b45fd2c9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b45fd2c9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b45fd2c9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b45fd2c9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Beige">
  <p:cSld name="CUSTOM_1">
    <p:bg>
      <p:bgPr>
        <a:solidFill>
          <a:schemeClr val="accent3"/>
        </a:solidFill>
      </p:bgPr>
    </p:bg>
    <p:spTree>
      <p:nvGrpSpPr>
        <p:cNvPr id="8" name="Shape 8"/>
        <p:cNvGrpSpPr/>
        <p:nvPr/>
      </p:nvGrpSpPr>
      <p:grpSpPr>
        <a:xfrm>
          <a:off x="0" y="0"/>
          <a:ext cx="0" cy="0"/>
          <a:chOff x="0" y="0"/>
          <a:chExt cx="0" cy="0"/>
        </a:xfrm>
      </p:grpSpPr>
      <p:cxnSp>
        <p:nvCxnSpPr>
          <p:cNvPr id="9" name="Google Shape;9;p2"/>
          <p:cNvCxnSpPr/>
          <p:nvPr/>
        </p:nvCxnSpPr>
        <p:spPr>
          <a:xfrm>
            <a:off x="4571995" y="-1943"/>
            <a:ext cx="0" cy="5147400"/>
          </a:xfrm>
          <a:prstGeom prst="straightConnector1">
            <a:avLst/>
          </a:prstGeom>
          <a:noFill/>
          <a:ln cap="flat" cmpd="sng" w="9525">
            <a:solidFill>
              <a:srgbClr val="C0B7AE"/>
            </a:solidFill>
            <a:prstDash val="dot"/>
            <a:round/>
            <a:headEnd len="sm" w="sm" type="none"/>
            <a:tailEnd len="sm" w="sm" type="none"/>
          </a:ln>
        </p:spPr>
      </p:cxnSp>
      <p:cxnSp>
        <p:nvCxnSpPr>
          <p:cNvPr id="10" name="Google Shape;10;p2"/>
          <p:cNvCxnSpPr/>
          <p:nvPr/>
        </p:nvCxnSpPr>
        <p:spPr>
          <a:xfrm>
            <a:off x="182880" y="0"/>
            <a:ext cx="0" cy="5147400"/>
          </a:xfrm>
          <a:prstGeom prst="straightConnector1">
            <a:avLst/>
          </a:prstGeom>
          <a:noFill/>
          <a:ln cap="flat" cmpd="sng" w="9525">
            <a:solidFill>
              <a:srgbClr val="C0B7AE"/>
            </a:solidFill>
            <a:prstDash val="solid"/>
            <a:round/>
            <a:headEnd len="sm" w="sm" type="none"/>
            <a:tailEnd len="sm" w="sm" type="none"/>
          </a:ln>
        </p:spPr>
      </p:cxnSp>
      <p:cxnSp>
        <p:nvCxnSpPr>
          <p:cNvPr id="11" name="Google Shape;11;p2"/>
          <p:cNvCxnSpPr/>
          <p:nvPr/>
        </p:nvCxnSpPr>
        <p:spPr>
          <a:xfrm>
            <a:off x="8961120" y="7"/>
            <a:ext cx="0" cy="5147400"/>
          </a:xfrm>
          <a:prstGeom prst="straightConnector1">
            <a:avLst/>
          </a:prstGeom>
          <a:noFill/>
          <a:ln cap="flat" cmpd="sng" w="9525">
            <a:solidFill>
              <a:srgbClr val="C0B7AE"/>
            </a:solidFill>
            <a:prstDash val="solid"/>
            <a:round/>
            <a:headEnd len="sm" w="sm" type="none"/>
            <a:tailEnd len="sm" w="sm" type="none"/>
          </a:ln>
        </p:spPr>
      </p:cxnSp>
      <p:pic>
        <p:nvPicPr>
          <p:cNvPr descr="preencoded.png" id="12" name="Google Shape;12;p2"/>
          <p:cNvPicPr preferRelativeResize="0"/>
          <p:nvPr/>
        </p:nvPicPr>
        <p:blipFill rotWithShape="1">
          <a:blip r:embed="rId2">
            <a:alphaModFix/>
          </a:blip>
          <a:srcRect b="0" l="0" r="0" t="0"/>
          <a:stretch/>
        </p:blipFill>
        <p:spPr>
          <a:xfrm>
            <a:off x="304800" y="2466975"/>
            <a:ext cx="1766292" cy="204788"/>
          </a:xfrm>
          <a:prstGeom prst="rect">
            <a:avLst/>
          </a:prstGeom>
          <a:noFill/>
          <a:ln>
            <a:noFill/>
          </a:ln>
        </p:spPr>
      </p:pic>
      <p:sp>
        <p:nvSpPr>
          <p:cNvPr id="13" name="Google Shape;13;p2"/>
          <p:cNvSpPr txBox="1"/>
          <p:nvPr>
            <p:ph type="ctrTitle"/>
          </p:nvPr>
        </p:nvSpPr>
        <p:spPr>
          <a:xfrm>
            <a:off x="4711338" y="2077900"/>
            <a:ext cx="4068900" cy="983100"/>
          </a:xfrm>
          <a:prstGeom prst="rect">
            <a:avLst/>
          </a:prstGeom>
          <a:noFill/>
          <a:ln>
            <a:noFill/>
          </a:ln>
        </p:spPr>
        <p:txBody>
          <a:bodyPr anchorCtr="0" anchor="ctr" bIns="45725" lIns="45725" spcFirstLastPara="1" rIns="45725" wrap="square" tIns="45725">
            <a:noAutofit/>
          </a:bodyPr>
          <a:lstStyle>
            <a:lvl1pPr lvl="0" marR="0" rtl="0" algn="l">
              <a:lnSpc>
                <a:spcPct val="90000"/>
              </a:lnSpc>
              <a:spcBef>
                <a:spcPts val="0"/>
              </a:spcBef>
              <a:spcAft>
                <a:spcPts val="0"/>
              </a:spcAft>
              <a:buClr>
                <a:srgbClr val="F3F4EE"/>
              </a:buClr>
              <a:buSzPts val="2900"/>
              <a:buFont typeface="Arial"/>
              <a:buChar char="●"/>
              <a:defRPr b="0" i="0" sz="2900" u="none" cap="none" strike="noStrike">
                <a:solidFill>
                  <a:srgbClr val="F3F4EE"/>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4" name="Google Shape;14;p2"/>
          <p:cNvSpPr txBox="1"/>
          <p:nvPr>
            <p:ph idx="1" type="subTitle"/>
          </p:nvPr>
        </p:nvSpPr>
        <p:spPr>
          <a:xfrm>
            <a:off x="4732113" y="1696425"/>
            <a:ext cx="4068900" cy="393600"/>
          </a:xfrm>
          <a:prstGeom prst="rect">
            <a:avLst/>
          </a:prstGeom>
          <a:noFill/>
          <a:ln>
            <a:noFill/>
          </a:ln>
        </p:spPr>
        <p:txBody>
          <a:bodyPr anchorCtr="0" anchor="t" bIns="45725" lIns="45725" spcFirstLastPara="1" rIns="45725" wrap="square" tIns="45725">
            <a:noAutofit/>
          </a:bodyPr>
          <a:lstStyle>
            <a:lvl1pPr lvl="0" algn="l">
              <a:lnSpc>
                <a:spcPct val="100000"/>
              </a:lnSpc>
              <a:spcBef>
                <a:spcPts val="0"/>
              </a:spcBef>
              <a:spcAft>
                <a:spcPts val="0"/>
              </a:spcAft>
              <a:buClr>
                <a:srgbClr val="BBBCB6"/>
              </a:buClr>
              <a:buSzPts val="1300"/>
              <a:buNone/>
              <a:defRPr sz="1300">
                <a:solidFill>
                  <a:srgbClr val="BBBCB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2" type="subTitle"/>
          </p:nvPr>
        </p:nvSpPr>
        <p:spPr>
          <a:xfrm>
            <a:off x="4732113" y="3196500"/>
            <a:ext cx="4068900" cy="393600"/>
          </a:xfrm>
          <a:prstGeom prst="rect">
            <a:avLst/>
          </a:prstGeom>
          <a:noFill/>
          <a:ln>
            <a:noFill/>
          </a:ln>
        </p:spPr>
        <p:txBody>
          <a:bodyPr anchorCtr="0" anchor="t" bIns="45725" lIns="45725" spcFirstLastPara="1" rIns="45725" wrap="square" tIns="45725">
            <a:noAutofit/>
          </a:bodyPr>
          <a:lstStyle>
            <a:lvl1pPr lvl="0" algn="l">
              <a:lnSpc>
                <a:spcPct val="100000"/>
              </a:lnSpc>
              <a:spcBef>
                <a:spcPts val="0"/>
              </a:spcBef>
              <a:spcAft>
                <a:spcPts val="0"/>
              </a:spcAft>
              <a:buClr>
                <a:srgbClr val="BBBCB6"/>
              </a:buClr>
              <a:buSzPts val="900"/>
              <a:buNone/>
              <a:defRPr sz="900">
                <a:solidFill>
                  <a:srgbClr val="BBBCB6"/>
                </a:solidFill>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Body Right + Image 1">
  <p:cSld name="TITLE_2_1">
    <p:spTree>
      <p:nvGrpSpPr>
        <p:cNvPr id="98" name="Shape 98"/>
        <p:cNvGrpSpPr/>
        <p:nvPr/>
      </p:nvGrpSpPr>
      <p:grpSpPr>
        <a:xfrm>
          <a:off x="0" y="0"/>
          <a:ext cx="0" cy="0"/>
          <a:chOff x="0" y="0"/>
          <a:chExt cx="0" cy="0"/>
        </a:xfrm>
      </p:grpSpPr>
      <p:cxnSp>
        <p:nvCxnSpPr>
          <p:cNvPr id="99" name="Google Shape;99;p11"/>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00" name="Google Shape;100;p11"/>
          <p:cNvSpPr txBox="1"/>
          <p:nvPr>
            <p:ph type="ctrTitle"/>
          </p:nvPr>
        </p:nvSpPr>
        <p:spPr>
          <a:xfrm>
            <a:off x="4708038"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01" name="Google Shape;101;p11"/>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102" name="Google Shape;102;p11"/>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03" name="Google Shape;103;p11"/>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04" name="Google Shape;104;p11"/>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05" name="Google Shape;105;p11"/>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06" name="Google Shape;106;p11"/>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07" name="Google Shape;107;p11"/>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08" name="Google Shape;108;p11"/>
          <p:cNvSpPr/>
          <p:nvPr>
            <p:ph idx="2" type="pic"/>
          </p:nvPr>
        </p:nvSpPr>
        <p:spPr>
          <a:xfrm>
            <a:off x="318913" y="717150"/>
            <a:ext cx="4117200" cy="4036800"/>
          </a:xfrm>
          <a:prstGeom prst="rect">
            <a:avLst/>
          </a:prstGeom>
          <a:noFill/>
          <a:ln>
            <a:noFill/>
          </a:ln>
        </p:spPr>
      </p:sp>
      <p:sp>
        <p:nvSpPr>
          <p:cNvPr id="109" name="Google Shape;109;p11"/>
          <p:cNvSpPr txBox="1"/>
          <p:nvPr>
            <p:ph idx="1" type="body"/>
          </p:nvPr>
        </p:nvSpPr>
        <p:spPr>
          <a:xfrm>
            <a:off x="4659438" y="1559052"/>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sp>
        <p:nvSpPr>
          <p:cNvPr id="110" name="Google Shape;110;p11"/>
          <p:cNvSpPr txBox="1"/>
          <p:nvPr>
            <p:ph idx="3" type="subTitle"/>
          </p:nvPr>
        </p:nvSpPr>
        <p:spPr>
          <a:xfrm>
            <a:off x="4708038" y="755250"/>
            <a:ext cx="4117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dy + 1 Images">
  <p:cSld name="TITLE_3">
    <p:spTree>
      <p:nvGrpSpPr>
        <p:cNvPr id="111" name="Shape 111"/>
        <p:cNvGrpSpPr/>
        <p:nvPr/>
      </p:nvGrpSpPr>
      <p:grpSpPr>
        <a:xfrm>
          <a:off x="0" y="0"/>
          <a:ext cx="0" cy="0"/>
          <a:chOff x="0" y="0"/>
          <a:chExt cx="0" cy="0"/>
        </a:xfrm>
      </p:grpSpPr>
      <p:cxnSp>
        <p:nvCxnSpPr>
          <p:cNvPr id="112" name="Google Shape;112;p12"/>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13" name="Google Shape;113;p12"/>
          <p:cNvSpPr txBox="1"/>
          <p:nvPr>
            <p:ph type="ctrTitle"/>
          </p:nvPr>
        </p:nvSpPr>
        <p:spPr>
          <a:xfrm>
            <a:off x="259075" y="973175"/>
            <a:ext cx="4111200" cy="7290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14" name="Google Shape;114;p12"/>
          <p:cNvSpPr txBox="1"/>
          <p:nvPr>
            <p:ph idx="1"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5" name="Google Shape;115;p12"/>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16" name="Google Shape;116;p12"/>
          <p:cNvSpPr txBox="1"/>
          <p:nvPr>
            <p:ph idx="2" type="body"/>
          </p:nvPr>
        </p:nvSpPr>
        <p:spPr>
          <a:xfrm>
            <a:off x="4728207" y="717150"/>
            <a:ext cx="41112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117" name="Google Shape;117;p12"/>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18" name="Google Shape;118;p12"/>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19" name="Google Shape;119;p12"/>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20" name="Google Shape;120;p12"/>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21" name="Google Shape;121;p12"/>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22" name="Google Shape;122;p12"/>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23" name="Google Shape;123;p12"/>
          <p:cNvSpPr/>
          <p:nvPr>
            <p:ph idx="3" type="pic"/>
          </p:nvPr>
        </p:nvSpPr>
        <p:spPr>
          <a:xfrm>
            <a:off x="333175" y="1702175"/>
            <a:ext cx="8506200" cy="30519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dy + 2 Images">
  <p:cSld name="TITLE_3_1">
    <p:spTree>
      <p:nvGrpSpPr>
        <p:cNvPr id="124" name="Shape 124"/>
        <p:cNvGrpSpPr/>
        <p:nvPr/>
      </p:nvGrpSpPr>
      <p:grpSpPr>
        <a:xfrm>
          <a:off x="0" y="0"/>
          <a:ext cx="0" cy="0"/>
          <a:chOff x="0" y="0"/>
          <a:chExt cx="0" cy="0"/>
        </a:xfrm>
      </p:grpSpPr>
      <p:cxnSp>
        <p:nvCxnSpPr>
          <p:cNvPr id="125" name="Google Shape;125;p13"/>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26" name="Google Shape;126;p13"/>
          <p:cNvSpPr txBox="1"/>
          <p:nvPr>
            <p:ph type="ctrTitle"/>
          </p:nvPr>
        </p:nvSpPr>
        <p:spPr>
          <a:xfrm>
            <a:off x="259075" y="973175"/>
            <a:ext cx="4111200" cy="7290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27" name="Google Shape;127;p13"/>
          <p:cNvSpPr txBox="1"/>
          <p:nvPr>
            <p:ph idx="1"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8" name="Google Shape;128;p13"/>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29" name="Google Shape;129;p13"/>
          <p:cNvSpPr txBox="1"/>
          <p:nvPr>
            <p:ph idx="2" type="body"/>
          </p:nvPr>
        </p:nvSpPr>
        <p:spPr>
          <a:xfrm>
            <a:off x="4728207" y="717150"/>
            <a:ext cx="41112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130" name="Google Shape;130;p13"/>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31" name="Google Shape;131;p13"/>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32" name="Google Shape;132;p13"/>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33" name="Google Shape;133;p13"/>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34" name="Google Shape;134;p13"/>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35" name="Google Shape;135;p13"/>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36" name="Google Shape;136;p13"/>
          <p:cNvSpPr/>
          <p:nvPr>
            <p:ph idx="3" type="pic"/>
          </p:nvPr>
        </p:nvSpPr>
        <p:spPr>
          <a:xfrm>
            <a:off x="333175" y="1702175"/>
            <a:ext cx="4111200" cy="3051900"/>
          </a:xfrm>
          <a:prstGeom prst="rect">
            <a:avLst/>
          </a:prstGeom>
          <a:noFill/>
          <a:ln>
            <a:noFill/>
          </a:ln>
        </p:spPr>
      </p:sp>
      <p:sp>
        <p:nvSpPr>
          <p:cNvPr id="137" name="Google Shape;137;p13"/>
          <p:cNvSpPr/>
          <p:nvPr>
            <p:ph idx="4" type="pic"/>
          </p:nvPr>
        </p:nvSpPr>
        <p:spPr>
          <a:xfrm>
            <a:off x="4711038" y="1702175"/>
            <a:ext cx="4111200" cy="30519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_1_1_1_1">
    <p:bg>
      <p:bgPr>
        <a:solidFill>
          <a:schemeClr val="dk2"/>
        </a:solidFill>
      </p:bgPr>
    </p:bg>
    <p:spTree>
      <p:nvGrpSpPr>
        <p:cNvPr id="138" name="Shape 138"/>
        <p:cNvGrpSpPr/>
        <p:nvPr/>
      </p:nvGrpSpPr>
      <p:grpSpPr>
        <a:xfrm>
          <a:off x="0" y="0"/>
          <a:ext cx="0" cy="0"/>
          <a:chOff x="0" y="0"/>
          <a:chExt cx="0" cy="0"/>
        </a:xfrm>
      </p:grpSpPr>
      <p:cxnSp>
        <p:nvCxnSpPr>
          <p:cNvPr id="139" name="Google Shape;139;p14"/>
          <p:cNvCxnSpPr/>
          <p:nvPr/>
        </p:nvCxnSpPr>
        <p:spPr>
          <a:xfrm>
            <a:off x="4571995" y="-1943"/>
            <a:ext cx="0" cy="5147400"/>
          </a:xfrm>
          <a:prstGeom prst="straightConnector1">
            <a:avLst/>
          </a:prstGeom>
          <a:noFill/>
          <a:ln cap="flat" cmpd="sng" w="9525">
            <a:solidFill>
              <a:srgbClr val="E4E5EA"/>
            </a:solidFill>
            <a:prstDash val="dot"/>
            <a:round/>
            <a:headEnd len="sm" w="sm" type="none"/>
            <a:tailEnd len="sm" w="sm" type="none"/>
          </a:ln>
        </p:spPr>
      </p:cxnSp>
      <p:cxnSp>
        <p:nvCxnSpPr>
          <p:cNvPr id="140" name="Google Shape;140;p14"/>
          <p:cNvCxnSpPr/>
          <p:nvPr/>
        </p:nvCxnSpPr>
        <p:spPr>
          <a:xfrm>
            <a:off x="182880" y="0"/>
            <a:ext cx="0" cy="5147400"/>
          </a:xfrm>
          <a:prstGeom prst="straightConnector1">
            <a:avLst/>
          </a:prstGeom>
          <a:noFill/>
          <a:ln cap="flat" cmpd="sng" w="9525">
            <a:solidFill>
              <a:srgbClr val="E4E5EA"/>
            </a:solidFill>
            <a:prstDash val="solid"/>
            <a:round/>
            <a:headEnd len="sm" w="sm" type="none"/>
            <a:tailEnd len="sm" w="sm" type="none"/>
          </a:ln>
        </p:spPr>
      </p:cxnSp>
      <p:cxnSp>
        <p:nvCxnSpPr>
          <p:cNvPr id="141" name="Google Shape;141;p14"/>
          <p:cNvCxnSpPr/>
          <p:nvPr/>
        </p:nvCxnSpPr>
        <p:spPr>
          <a:xfrm>
            <a:off x="8961120" y="7"/>
            <a:ext cx="0" cy="5147400"/>
          </a:xfrm>
          <a:prstGeom prst="straightConnector1">
            <a:avLst/>
          </a:prstGeom>
          <a:noFill/>
          <a:ln cap="flat" cmpd="sng" w="9525">
            <a:solidFill>
              <a:srgbClr val="E4E5EA"/>
            </a:solidFill>
            <a:prstDash val="solid"/>
            <a:round/>
            <a:headEnd len="sm" w="sm" type="none"/>
            <a:tailEnd len="sm" w="sm" type="none"/>
          </a:ln>
        </p:spPr>
      </p:cxnSp>
      <p:sp>
        <p:nvSpPr>
          <p:cNvPr id="142" name="Google Shape;142;p14"/>
          <p:cNvSpPr txBox="1"/>
          <p:nvPr/>
        </p:nvSpPr>
        <p:spPr>
          <a:xfrm>
            <a:off x="1654888" y="2204325"/>
            <a:ext cx="2830500" cy="735000"/>
          </a:xfrm>
          <a:prstGeom prst="rect">
            <a:avLst/>
          </a:prstGeom>
          <a:noFill/>
          <a:ln>
            <a:noFill/>
          </a:ln>
        </p:spPr>
        <p:txBody>
          <a:bodyPr anchorCtr="0" anchor="ctr" bIns="45725" lIns="45725" spcFirstLastPara="1" rIns="45725" wrap="square" tIns="45725">
            <a:noAutofit/>
          </a:bodyPr>
          <a:lstStyle/>
          <a:p>
            <a:pPr indent="0" lvl="0" marL="0" marR="0" rtl="0" algn="r">
              <a:lnSpc>
                <a:spcPct val="100000"/>
              </a:lnSpc>
              <a:spcBef>
                <a:spcPts val="0"/>
              </a:spcBef>
              <a:spcAft>
                <a:spcPts val="0"/>
              </a:spcAft>
              <a:buClr>
                <a:srgbClr val="000000"/>
              </a:buClr>
              <a:buSzPts val="3900"/>
              <a:buFont typeface="Arial"/>
              <a:buNone/>
            </a:pPr>
            <a:r>
              <a:rPr b="0" i="0" lang="en" sz="3900" u="none" cap="none" strike="noStrike">
                <a:solidFill>
                  <a:schemeClr val="lt1"/>
                </a:solidFill>
                <a:latin typeface="Arial"/>
                <a:ea typeface="Arial"/>
                <a:cs typeface="Arial"/>
                <a:sym typeface="Arial"/>
              </a:rPr>
              <a:t>Thank you</a:t>
            </a:r>
            <a:endParaRPr b="0" i="0" sz="3900" u="none" cap="none" strike="noStrike">
              <a:solidFill>
                <a:schemeClr val="lt1"/>
              </a:solidFill>
              <a:latin typeface="Arial"/>
              <a:ea typeface="Arial"/>
              <a:cs typeface="Arial"/>
              <a:sym typeface="Arial"/>
            </a:endParaRPr>
          </a:p>
        </p:txBody>
      </p:sp>
      <p:pic>
        <p:nvPicPr>
          <p:cNvPr descr="preencoded.png" id="143" name="Google Shape;143;p14"/>
          <p:cNvPicPr preferRelativeResize="0"/>
          <p:nvPr/>
        </p:nvPicPr>
        <p:blipFill rotWithShape="1">
          <a:blip r:embed="rId2">
            <a:alphaModFix/>
          </a:blip>
          <a:srcRect b="0" l="0" r="0" t="0"/>
          <a:stretch/>
        </p:blipFill>
        <p:spPr>
          <a:xfrm>
            <a:off x="5883419" y="2471319"/>
            <a:ext cx="1766292" cy="204788"/>
          </a:xfrm>
          <a:prstGeom prst="rect">
            <a:avLst/>
          </a:prstGeom>
          <a:noFill/>
          <a:ln>
            <a:noFill/>
          </a:ln>
        </p:spPr>
      </p:pic>
      <p:sp>
        <p:nvSpPr>
          <p:cNvPr id="144" name="Google Shape;144;p14"/>
          <p:cNvSpPr/>
          <p:nvPr/>
        </p:nvSpPr>
        <p:spPr>
          <a:xfrm>
            <a:off x="5883419" y="4754338"/>
            <a:ext cx="1766400" cy="119100"/>
          </a:xfrm>
          <a:prstGeom prst="rect">
            <a:avLst/>
          </a:prstGeom>
          <a:noFill/>
          <a:ln>
            <a:noFill/>
          </a:ln>
        </p:spPr>
        <p:txBody>
          <a:bodyPr anchorCtr="0" anchor="ctr" bIns="0" lIns="0" spcFirstLastPara="1" rIns="0" wrap="square" tIns="0">
            <a:noAutofit/>
          </a:bodyPr>
          <a:lstStyle/>
          <a:p>
            <a:pPr indent="0" lvl="0" marL="0" marR="0" rtl="0" algn="ctr">
              <a:lnSpc>
                <a:spcPct val="102031"/>
              </a:lnSpc>
              <a:spcBef>
                <a:spcPts val="0"/>
              </a:spcBef>
              <a:spcAft>
                <a:spcPts val="0"/>
              </a:spcAft>
              <a:buClr>
                <a:srgbClr val="C7C9D2"/>
              </a:buClr>
              <a:buSzPts val="800"/>
              <a:buFont typeface="Arial"/>
              <a:buNone/>
            </a:pPr>
            <a:r>
              <a:rPr b="0" i="0" lang="en" sz="1200" u="none" cap="none" strike="noStrike">
                <a:solidFill>
                  <a:srgbClr val="B8BBC6"/>
                </a:solidFill>
                <a:latin typeface="Arial"/>
                <a:ea typeface="Arial"/>
                <a:cs typeface="Arial"/>
                <a:sym typeface="Arial"/>
              </a:rPr>
              <a:t>oakslab.com </a:t>
            </a:r>
            <a:endParaRPr b="0" i="0" sz="1200" u="none" cap="none" strike="noStrike">
              <a:solidFill>
                <a:srgbClr val="B8BBC6"/>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45" name="Shape 145"/>
        <p:cNvGrpSpPr/>
        <p:nvPr/>
      </p:nvGrpSpPr>
      <p:grpSpPr>
        <a:xfrm>
          <a:off x="0" y="0"/>
          <a:ext cx="0" cy="0"/>
          <a:chOff x="0" y="0"/>
          <a:chExt cx="0" cy="0"/>
        </a:xfrm>
      </p:grpSpPr>
      <p:cxnSp>
        <p:nvCxnSpPr>
          <p:cNvPr id="146" name="Google Shape;146;p15"/>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47" name="Google Shape;147;p15"/>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48" name="Google Shape;148;p15"/>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49" name="Google Shape;149;p15"/>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50" name="Google Shape;150;p15"/>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51" name="Google Shape;151;p15"/>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Body">
  <p:cSld name="TITLE_3_2">
    <p:spTree>
      <p:nvGrpSpPr>
        <p:cNvPr id="152" name="Shape 152"/>
        <p:cNvGrpSpPr/>
        <p:nvPr/>
      </p:nvGrpSpPr>
      <p:grpSpPr>
        <a:xfrm>
          <a:off x="0" y="0"/>
          <a:ext cx="0" cy="0"/>
          <a:chOff x="0" y="0"/>
          <a:chExt cx="0" cy="0"/>
        </a:xfrm>
      </p:grpSpPr>
      <p:cxnSp>
        <p:nvCxnSpPr>
          <p:cNvPr id="153" name="Google Shape;153;p16"/>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54" name="Google Shape;154;p16"/>
          <p:cNvSpPr txBox="1"/>
          <p:nvPr>
            <p:ph type="ctrTitle"/>
          </p:nvPr>
        </p:nvSpPr>
        <p:spPr>
          <a:xfrm>
            <a:off x="259075" y="973175"/>
            <a:ext cx="4111200" cy="7290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55" name="Google Shape;155;p16"/>
          <p:cNvSpPr txBox="1"/>
          <p:nvPr>
            <p:ph idx="1"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6" name="Google Shape;156;p16"/>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57" name="Google Shape;157;p16"/>
          <p:cNvSpPr txBox="1"/>
          <p:nvPr>
            <p:ph idx="2" type="body"/>
          </p:nvPr>
        </p:nvSpPr>
        <p:spPr>
          <a:xfrm>
            <a:off x="4728207" y="717150"/>
            <a:ext cx="41112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158" name="Google Shape;158;p16"/>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59" name="Google Shape;159;p16"/>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60" name="Google Shape;160;p16"/>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61" name="Google Shape;161;p16"/>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62" name="Google Shape;162;p16"/>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63" name="Google Shape;163;p16"/>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itles + 2 Column Body">
  <p:cSld name="TITLE_1_1">
    <p:spTree>
      <p:nvGrpSpPr>
        <p:cNvPr id="164" name="Shape 164"/>
        <p:cNvGrpSpPr/>
        <p:nvPr/>
      </p:nvGrpSpPr>
      <p:grpSpPr>
        <a:xfrm>
          <a:off x="0" y="0"/>
          <a:ext cx="0" cy="0"/>
          <a:chOff x="0" y="0"/>
          <a:chExt cx="0" cy="0"/>
        </a:xfrm>
      </p:grpSpPr>
      <p:cxnSp>
        <p:nvCxnSpPr>
          <p:cNvPr id="165" name="Google Shape;165;p17"/>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66" name="Google Shape;166;p17"/>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67" name="Google Shape;167;p17"/>
          <p:cNvSpPr txBox="1"/>
          <p:nvPr>
            <p:ph idx="1" type="body"/>
          </p:nvPr>
        </p:nvSpPr>
        <p:spPr>
          <a:xfrm>
            <a:off x="259075" y="1561175"/>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sp>
        <p:nvSpPr>
          <p:cNvPr id="168" name="Google Shape;168;p17"/>
          <p:cNvSpPr txBox="1"/>
          <p:nvPr>
            <p:ph idx="2" type="body"/>
          </p:nvPr>
        </p:nvSpPr>
        <p:spPr>
          <a:xfrm>
            <a:off x="4659438" y="1559052"/>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169" name="Google Shape;169;p17"/>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70" name="Google Shape;170;p17"/>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71" name="Google Shape;171;p17"/>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72" name="Google Shape;172;p17"/>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73" name="Google Shape;173;p17"/>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74" name="Google Shape;174;p17"/>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175" name="Google Shape;175;p17"/>
          <p:cNvSpPr txBox="1"/>
          <p:nvPr>
            <p:ph type="ctrTitle"/>
          </p:nvPr>
        </p:nvSpPr>
        <p:spPr>
          <a:xfrm>
            <a:off x="4708038"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76" name="Google Shape;176;p17"/>
          <p:cNvSpPr txBox="1"/>
          <p:nvPr>
            <p:ph idx="3" type="subTitle"/>
          </p:nvPr>
        </p:nvSpPr>
        <p:spPr>
          <a:xfrm>
            <a:off x="4708038" y="755249"/>
            <a:ext cx="85206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7" name="Google Shape;177;p17"/>
          <p:cNvSpPr txBox="1"/>
          <p:nvPr>
            <p:ph idx="4" type="ctrTitle"/>
          </p:nvPr>
        </p:nvSpPr>
        <p:spPr>
          <a:xfrm>
            <a:off x="259075"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78" name="Google Shape;178;p17"/>
          <p:cNvSpPr txBox="1"/>
          <p:nvPr>
            <p:ph idx="5"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extLst>
    <p:ext uri="{DCECCB84-F9BA-43D5-87BE-67443E8EF086}">
      <p15:sldGuideLst>
        <p15:guide id="1" orient="horz" pos="613">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9" name="Shape 179"/>
        <p:cNvGrpSpPr/>
        <p:nvPr/>
      </p:nvGrpSpPr>
      <p:grpSpPr>
        <a:xfrm>
          <a:off x="0" y="0"/>
          <a:ext cx="0" cy="0"/>
          <a:chOff x="0" y="0"/>
          <a:chExt cx="0" cy="0"/>
        </a:xfrm>
      </p:grpSpPr>
      <p:sp>
        <p:nvSpPr>
          <p:cNvPr id="180" name="Google Shape;180;p18"/>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cxnSp>
        <p:nvCxnSpPr>
          <p:cNvPr id="181" name="Google Shape;181;p18"/>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182" name="Google Shape;182;p18"/>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183" name="Google Shape;183;p18"/>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184" name="Google Shape;184;p18"/>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185" name="Google Shape;185;p18"/>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186" name="Google Shape;186;p18"/>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0D0D0D"/>
        </a:solidFill>
      </p:bgPr>
    </p:bg>
    <p:spTree>
      <p:nvGrpSpPr>
        <p:cNvPr id="187" name="Shape 187"/>
        <p:cNvGrpSpPr/>
        <p:nvPr/>
      </p:nvGrpSpPr>
      <p:grpSpPr>
        <a:xfrm>
          <a:off x="0" y="0"/>
          <a:ext cx="0" cy="0"/>
          <a:chOff x="0" y="0"/>
          <a:chExt cx="0" cy="0"/>
        </a:xfrm>
      </p:grpSpPr>
      <p:sp>
        <p:nvSpPr>
          <p:cNvPr id="188" name="Google Shape;188;p19"/>
          <p:cNvSpPr txBox="1"/>
          <p:nvPr>
            <p:ph type="title"/>
          </p:nvPr>
        </p:nvSpPr>
        <p:spPr>
          <a:xfrm>
            <a:off x="457200" y="445025"/>
            <a:ext cx="8229600" cy="393300"/>
          </a:xfrm>
          <a:prstGeom prst="rect">
            <a:avLst/>
          </a:prstGeom>
          <a:noFill/>
          <a:ln>
            <a:noFill/>
          </a:ln>
        </p:spPr>
        <p:txBody>
          <a:bodyPr anchorCtr="0" anchor="ctr" bIns="0" lIns="0" spcFirstLastPara="1" rIns="0" wrap="square" tIns="0">
            <a:noAutofit/>
          </a:bodyPr>
          <a:lstStyle>
            <a:lvl1pPr lvl="0" rtl="0">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9" name="Google Shape;189;p19"/>
          <p:cNvSpPr txBox="1"/>
          <p:nvPr>
            <p:ph idx="1" type="body"/>
          </p:nvPr>
        </p:nvSpPr>
        <p:spPr>
          <a:xfrm>
            <a:off x="457200" y="1110996"/>
            <a:ext cx="8229600" cy="2999400"/>
          </a:xfrm>
          <a:prstGeom prst="rect">
            <a:avLst/>
          </a:prstGeom>
        </p:spPr>
        <p:txBody>
          <a:bodyPr anchorCtr="0" anchor="t" bIns="0" lIns="45725" spcFirstLastPara="1" rIns="0" wrap="square" tIns="0">
            <a:spAutoFit/>
          </a:bodyPr>
          <a:lstStyle>
            <a:lvl1pPr indent="-323850" lvl="0" marL="457200" rtl="0">
              <a:lnSpc>
                <a:spcPct val="130000"/>
              </a:lnSpc>
              <a:spcBef>
                <a:spcPts val="0"/>
              </a:spcBef>
              <a:spcAft>
                <a:spcPts val="0"/>
              </a:spcAft>
              <a:buClr>
                <a:srgbClr val="464646"/>
              </a:buClr>
              <a:buSzPts val="1500"/>
              <a:buChar char="●"/>
              <a:defRPr sz="1500">
                <a:solidFill>
                  <a:srgbClr val="EAEAEA"/>
                </a:solidFill>
              </a:defRPr>
            </a:lvl1pPr>
            <a:lvl2pPr indent="-304800" lvl="1" marL="914400" rtl="0">
              <a:lnSpc>
                <a:spcPct val="130000"/>
              </a:lnSpc>
              <a:spcBef>
                <a:spcPts val="800"/>
              </a:spcBef>
              <a:spcAft>
                <a:spcPts val="0"/>
              </a:spcAft>
              <a:buClr>
                <a:srgbClr val="2A2A2A"/>
              </a:buClr>
              <a:buSzPts val="1200"/>
              <a:buChar char="○"/>
              <a:defRPr sz="1200">
                <a:solidFill>
                  <a:srgbClr val="A8A8A8"/>
                </a:solidFill>
              </a:defRPr>
            </a:lvl2pPr>
            <a:lvl3pPr indent="-304800" lvl="2" marL="1371600" rtl="0">
              <a:lnSpc>
                <a:spcPct val="130000"/>
              </a:lnSpc>
              <a:spcBef>
                <a:spcPts val="800"/>
              </a:spcBef>
              <a:spcAft>
                <a:spcPts val="0"/>
              </a:spcAft>
              <a:buClr>
                <a:srgbClr val="2A2A2A"/>
              </a:buClr>
              <a:buSzPts val="1200"/>
              <a:buChar char="■"/>
              <a:defRPr sz="1200">
                <a:solidFill>
                  <a:srgbClr val="A8A8A8"/>
                </a:solidFill>
              </a:defRPr>
            </a:lvl3pPr>
            <a:lvl4pPr indent="-304800" lvl="3" marL="1828800" rtl="0">
              <a:lnSpc>
                <a:spcPct val="130000"/>
              </a:lnSpc>
              <a:spcBef>
                <a:spcPts val="800"/>
              </a:spcBef>
              <a:spcAft>
                <a:spcPts val="0"/>
              </a:spcAft>
              <a:buClr>
                <a:srgbClr val="2A2A2A"/>
              </a:buClr>
              <a:buSzPts val="1200"/>
              <a:buChar char="●"/>
              <a:defRPr sz="1200">
                <a:solidFill>
                  <a:srgbClr val="A8A8A8"/>
                </a:solidFill>
              </a:defRPr>
            </a:lvl4pPr>
            <a:lvl5pPr indent="-304800" lvl="4" marL="2286000" rtl="0">
              <a:lnSpc>
                <a:spcPct val="130000"/>
              </a:lnSpc>
              <a:spcBef>
                <a:spcPts val="800"/>
              </a:spcBef>
              <a:spcAft>
                <a:spcPts val="0"/>
              </a:spcAft>
              <a:buClr>
                <a:srgbClr val="2A2A2A"/>
              </a:buClr>
              <a:buSzPts val="1200"/>
              <a:buChar char="○"/>
              <a:defRPr sz="1200">
                <a:solidFill>
                  <a:srgbClr val="A8A8A8"/>
                </a:solidFill>
              </a:defRPr>
            </a:lvl5pPr>
            <a:lvl6pPr indent="-304800" lvl="5" marL="2743200" rtl="0">
              <a:lnSpc>
                <a:spcPct val="130000"/>
              </a:lnSpc>
              <a:spcBef>
                <a:spcPts val="800"/>
              </a:spcBef>
              <a:spcAft>
                <a:spcPts val="0"/>
              </a:spcAft>
              <a:buClr>
                <a:srgbClr val="2A2A2A"/>
              </a:buClr>
              <a:buSzPts val="1200"/>
              <a:buChar char="■"/>
              <a:defRPr sz="1200">
                <a:solidFill>
                  <a:srgbClr val="A8A8A8"/>
                </a:solidFill>
              </a:defRPr>
            </a:lvl6pPr>
            <a:lvl7pPr indent="-304800" lvl="6" marL="3200400" rtl="0">
              <a:lnSpc>
                <a:spcPct val="130000"/>
              </a:lnSpc>
              <a:spcBef>
                <a:spcPts val="800"/>
              </a:spcBef>
              <a:spcAft>
                <a:spcPts val="0"/>
              </a:spcAft>
              <a:buClr>
                <a:srgbClr val="2A2A2A"/>
              </a:buClr>
              <a:buSzPts val="1200"/>
              <a:buChar char="●"/>
              <a:defRPr sz="1200">
                <a:solidFill>
                  <a:srgbClr val="A8A8A8"/>
                </a:solidFill>
              </a:defRPr>
            </a:lvl7pPr>
            <a:lvl8pPr indent="-304800" lvl="7" marL="3657600" rtl="0">
              <a:lnSpc>
                <a:spcPct val="130000"/>
              </a:lnSpc>
              <a:spcBef>
                <a:spcPts val="800"/>
              </a:spcBef>
              <a:spcAft>
                <a:spcPts val="0"/>
              </a:spcAft>
              <a:buClr>
                <a:srgbClr val="2A2A2A"/>
              </a:buClr>
              <a:buSzPts val="1200"/>
              <a:buChar char="○"/>
              <a:defRPr sz="1200">
                <a:solidFill>
                  <a:srgbClr val="A8A8A8"/>
                </a:solidFill>
              </a:defRPr>
            </a:lvl8pPr>
            <a:lvl9pPr indent="-304800" lvl="8" marL="4114800" rtl="0">
              <a:lnSpc>
                <a:spcPct val="130000"/>
              </a:lnSpc>
              <a:spcBef>
                <a:spcPts val="800"/>
              </a:spcBef>
              <a:spcAft>
                <a:spcPts val="800"/>
              </a:spcAft>
              <a:buClr>
                <a:srgbClr val="2A2A2A"/>
              </a:buClr>
              <a:buSzPts val="1200"/>
              <a:buChar char="■"/>
              <a:defRPr sz="1200">
                <a:solidFill>
                  <a:srgbClr val="A8A8A8"/>
                </a:solidFill>
              </a:defRPr>
            </a:lvl9pPr>
          </a:lstStyle>
          <a:p/>
        </p:txBody>
      </p:sp>
      <p:pic>
        <p:nvPicPr>
          <p:cNvPr id="190" name="Google Shape;190;p19"/>
          <p:cNvPicPr preferRelativeResize="0"/>
          <p:nvPr/>
        </p:nvPicPr>
        <p:blipFill>
          <a:blip r:embed="rId2">
            <a:alphaModFix/>
          </a:blip>
          <a:stretch>
            <a:fillRect/>
          </a:stretch>
        </p:blipFill>
        <p:spPr>
          <a:xfrm>
            <a:off x="457200" y="4576575"/>
            <a:ext cx="984109" cy="109728"/>
          </a:xfrm>
          <a:prstGeom prst="rect">
            <a:avLst/>
          </a:prstGeom>
          <a:noFill/>
          <a:ln>
            <a:noFill/>
          </a:ln>
        </p:spPr>
      </p:pic>
      <p:cxnSp>
        <p:nvCxnSpPr>
          <p:cNvPr id="191" name="Google Shape;191;p19"/>
          <p:cNvCxnSpPr>
            <a:endCxn id="192" idx="1"/>
          </p:cNvCxnSpPr>
          <p:nvPr/>
        </p:nvCxnSpPr>
        <p:spPr>
          <a:xfrm>
            <a:off x="457200" y="4343425"/>
            <a:ext cx="8229600" cy="0"/>
          </a:xfrm>
          <a:prstGeom prst="straightConnector1">
            <a:avLst/>
          </a:prstGeom>
          <a:noFill/>
          <a:ln cap="flat" cmpd="sng" w="19050">
            <a:solidFill>
              <a:srgbClr val="2A2A2A"/>
            </a:solidFill>
            <a:prstDash val="solid"/>
            <a:round/>
            <a:headEnd len="med" w="med" type="none"/>
            <a:tailEnd len="med" w="med" type="none"/>
          </a:ln>
        </p:spPr>
      </p:cxnSp>
      <p:sp>
        <p:nvSpPr>
          <p:cNvPr id="193" name="Google Shape;193;p19"/>
          <p:cNvSpPr txBox="1"/>
          <p:nvPr/>
        </p:nvSpPr>
        <p:spPr>
          <a:xfrm>
            <a:off x="7702679" y="4576538"/>
            <a:ext cx="984300" cy="109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fld id="{00000000-1234-1234-1234-123412341234}" type="slidenum">
              <a:rPr lang="en" sz="1100">
                <a:solidFill>
                  <a:srgbClr val="595959"/>
                </a:solidFill>
              </a:rPr>
              <a:t>‹#›</a:t>
            </a:fld>
            <a:endParaRPr sz="1100">
              <a:solidFill>
                <a:srgbClr val="595959"/>
              </a:solidFill>
            </a:endParaRPr>
          </a:p>
        </p:txBody>
      </p:sp>
      <p:sp>
        <p:nvSpPr>
          <p:cNvPr id="192" name="Google Shape;192;p19"/>
          <p:cNvSpPr/>
          <p:nvPr/>
        </p:nvSpPr>
        <p:spPr>
          <a:xfrm>
            <a:off x="8686800" y="4114825"/>
            <a:ext cx="457200" cy="457200"/>
          </a:xfrm>
          <a:prstGeom prst="rect">
            <a:avLst/>
          </a:prstGeom>
          <a:no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Blue">
  <p:cSld name="CUSTOM_1_1">
    <p:bg>
      <p:bgPr>
        <a:solidFill>
          <a:srgbClr val="60677F"/>
        </a:solidFill>
      </p:bgPr>
    </p:bg>
    <p:spTree>
      <p:nvGrpSpPr>
        <p:cNvPr id="16" name="Shape 16"/>
        <p:cNvGrpSpPr/>
        <p:nvPr/>
      </p:nvGrpSpPr>
      <p:grpSpPr>
        <a:xfrm>
          <a:off x="0" y="0"/>
          <a:ext cx="0" cy="0"/>
          <a:chOff x="0" y="0"/>
          <a:chExt cx="0" cy="0"/>
        </a:xfrm>
      </p:grpSpPr>
      <p:cxnSp>
        <p:nvCxnSpPr>
          <p:cNvPr id="17" name="Google Shape;17;p3"/>
          <p:cNvCxnSpPr/>
          <p:nvPr/>
        </p:nvCxnSpPr>
        <p:spPr>
          <a:xfrm>
            <a:off x="4571995" y="-1943"/>
            <a:ext cx="0" cy="5147400"/>
          </a:xfrm>
          <a:prstGeom prst="straightConnector1">
            <a:avLst/>
          </a:prstGeom>
          <a:noFill/>
          <a:ln cap="flat" cmpd="sng" w="9525">
            <a:solidFill>
              <a:srgbClr val="7D8397"/>
            </a:solidFill>
            <a:prstDash val="dot"/>
            <a:round/>
            <a:headEnd len="sm" w="sm" type="none"/>
            <a:tailEnd len="sm" w="sm" type="none"/>
          </a:ln>
        </p:spPr>
      </p:cxnSp>
      <p:cxnSp>
        <p:nvCxnSpPr>
          <p:cNvPr id="18" name="Google Shape;18;p3"/>
          <p:cNvCxnSpPr/>
          <p:nvPr/>
        </p:nvCxnSpPr>
        <p:spPr>
          <a:xfrm>
            <a:off x="182880" y="0"/>
            <a:ext cx="0" cy="5147400"/>
          </a:xfrm>
          <a:prstGeom prst="straightConnector1">
            <a:avLst/>
          </a:prstGeom>
          <a:noFill/>
          <a:ln cap="flat" cmpd="sng" w="9525">
            <a:solidFill>
              <a:srgbClr val="7D8397"/>
            </a:solidFill>
            <a:prstDash val="solid"/>
            <a:round/>
            <a:headEnd len="sm" w="sm" type="none"/>
            <a:tailEnd len="sm" w="sm" type="none"/>
          </a:ln>
        </p:spPr>
      </p:cxnSp>
      <p:cxnSp>
        <p:nvCxnSpPr>
          <p:cNvPr id="19" name="Google Shape;19;p3"/>
          <p:cNvCxnSpPr/>
          <p:nvPr/>
        </p:nvCxnSpPr>
        <p:spPr>
          <a:xfrm>
            <a:off x="8961120" y="7"/>
            <a:ext cx="0" cy="5147400"/>
          </a:xfrm>
          <a:prstGeom prst="straightConnector1">
            <a:avLst/>
          </a:prstGeom>
          <a:noFill/>
          <a:ln cap="flat" cmpd="sng" w="9525">
            <a:solidFill>
              <a:srgbClr val="7D8397"/>
            </a:solidFill>
            <a:prstDash val="solid"/>
            <a:round/>
            <a:headEnd len="sm" w="sm" type="none"/>
            <a:tailEnd len="sm" w="sm" type="none"/>
          </a:ln>
        </p:spPr>
      </p:cxnSp>
      <p:pic>
        <p:nvPicPr>
          <p:cNvPr descr="preencoded.png" id="20" name="Google Shape;20;p3"/>
          <p:cNvPicPr preferRelativeResize="0"/>
          <p:nvPr/>
        </p:nvPicPr>
        <p:blipFill rotWithShape="1">
          <a:blip r:embed="rId2">
            <a:alphaModFix/>
          </a:blip>
          <a:srcRect b="0" l="0" r="0" t="0"/>
          <a:stretch/>
        </p:blipFill>
        <p:spPr>
          <a:xfrm>
            <a:off x="304800" y="2466975"/>
            <a:ext cx="1766292" cy="204788"/>
          </a:xfrm>
          <a:prstGeom prst="rect">
            <a:avLst/>
          </a:prstGeom>
          <a:noFill/>
          <a:ln>
            <a:noFill/>
          </a:ln>
        </p:spPr>
      </p:pic>
      <p:sp>
        <p:nvSpPr>
          <p:cNvPr id="21" name="Google Shape;21;p3"/>
          <p:cNvSpPr txBox="1"/>
          <p:nvPr>
            <p:ph type="ctrTitle"/>
          </p:nvPr>
        </p:nvSpPr>
        <p:spPr>
          <a:xfrm>
            <a:off x="4711338" y="2077900"/>
            <a:ext cx="4068900" cy="983100"/>
          </a:xfrm>
          <a:prstGeom prst="rect">
            <a:avLst/>
          </a:prstGeom>
          <a:noFill/>
          <a:ln>
            <a:noFill/>
          </a:ln>
        </p:spPr>
        <p:txBody>
          <a:bodyPr anchorCtr="0" anchor="ctr" bIns="45725" lIns="45725" spcFirstLastPara="1" rIns="45725" wrap="square" tIns="45725">
            <a:noAutofit/>
          </a:bodyPr>
          <a:lstStyle>
            <a:lvl1pPr lvl="0" marR="0" rtl="0" algn="l">
              <a:lnSpc>
                <a:spcPct val="90000"/>
              </a:lnSpc>
              <a:spcBef>
                <a:spcPts val="0"/>
              </a:spcBef>
              <a:spcAft>
                <a:spcPts val="0"/>
              </a:spcAft>
              <a:buClr>
                <a:srgbClr val="F3F4EE"/>
              </a:buClr>
              <a:buSzPts val="2900"/>
              <a:buFont typeface="Arial"/>
              <a:buChar char="●"/>
              <a:defRPr b="0" i="0" sz="2900" u="none" cap="none" strike="noStrike">
                <a:solidFill>
                  <a:srgbClr val="F3F4EE"/>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22" name="Google Shape;22;p3"/>
          <p:cNvSpPr txBox="1"/>
          <p:nvPr>
            <p:ph idx="1" type="subTitle"/>
          </p:nvPr>
        </p:nvSpPr>
        <p:spPr>
          <a:xfrm>
            <a:off x="4732113" y="1696425"/>
            <a:ext cx="4068900" cy="393600"/>
          </a:xfrm>
          <a:prstGeom prst="rect">
            <a:avLst/>
          </a:prstGeom>
          <a:noFill/>
          <a:ln cap="flat" cmpd="sng" w="9525">
            <a:solidFill>
              <a:schemeClr val="lt1"/>
            </a:solidFill>
            <a:prstDash val="solid"/>
            <a:round/>
            <a:headEnd len="sm" w="sm" type="none"/>
            <a:tailEnd len="sm" w="sm" type="none"/>
          </a:ln>
        </p:spPr>
        <p:txBody>
          <a:bodyPr anchorCtr="0" anchor="t" bIns="45725" lIns="45725" spcFirstLastPara="1" rIns="45725" wrap="square" tIns="45725">
            <a:noAutofit/>
          </a:bodyPr>
          <a:lstStyle>
            <a:lvl1pPr lvl="0" algn="l">
              <a:lnSpc>
                <a:spcPct val="100000"/>
              </a:lnSpc>
              <a:spcBef>
                <a:spcPts val="0"/>
              </a:spcBef>
              <a:spcAft>
                <a:spcPts val="0"/>
              </a:spcAft>
              <a:buClr>
                <a:srgbClr val="9B9FAF"/>
              </a:buClr>
              <a:buSzPts val="1300"/>
              <a:buNone/>
              <a:defRPr sz="1300">
                <a:solidFill>
                  <a:srgbClr val="9B9FA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 name="Google Shape;23;p3"/>
          <p:cNvSpPr txBox="1"/>
          <p:nvPr>
            <p:ph idx="2" type="subTitle"/>
          </p:nvPr>
        </p:nvSpPr>
        <p:spPr>
          <a:xfrm>
            <a:off x="4732113" y="3196500"/>
            <a:ext cx="4068900" cy="393600"/>
          </a:xfrm>
          <a:prstGeom prst="rect">
            <a:avLst/>
          </a:prstGeom>
          <a:noFill/>
          <a:ln cap="flat" cmpd="sng" w="9525">
            <a:solidFill>
              <a:srgbClr val="9B9FAF"/>
            </a:solidFill>
            <a:prstDash val="solid"/>
            <a:round/>
            <a:headEnd len="sm" w="sm" type="none"/>
            <a:tailEnd len="sm" w="sm" type="none"/>
          </a:ln>
        </p:spPr>
        <p:txBody>
          <a:bodyPr anchorCtr="0" anchor="t" bIns="45725" lIns="45725" spcFirstLastPara="1" rIns="45725" wrap="square" tIns="45725">
            <a:noAutofit/>
          </a:bodyPr>
          <a:lstStyle>
            <a:lvl1pPr lvl="0" algn="l">
              <a:lnSpc>
                <a:spcPct val="100000"/>
              </a:lnSpc>
              <a:spcBef>
                <a:spcPts val="0"/>
              </a:spcBef>
              <a:spcAft>
                <a:spcPts val="0"/>
              </a:spcAft>
              <a:buClr>
                <a:srgbClr val="9B9FAF"/>
              </a:buClr>
              <a:buSzPts val="900"/>
              <a:buNone/>
              <a:defRPr sz="900">
                <a:solidFill>
                  <a:srgbClr val="9B9FAF"/>
                </a:solidFill>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p:cSld name="CUSTOM">
    <p:spTree>
      <p:nvGrpSpPr>
        <p:cNvPr id="24" name="Shape 24"/>
        <p:cNvGrpSpPr/>
        <p:nvPr/>
      </p:nvGrpSpPr>
      <p:grpSpPr>
        <a:xfrm>
          <a:off x="0" y="0"/>
          <a:ext cx="0" cy="0"/>
          <a:chOff x="0" y="0"/>
          <a:chExt cx="0" cy="0"/>
        </a:xfrm>
      </p:grpSpPr>
      <p:cxnSp>
        <p:nvCxnSpPr>
          <p:cNvPr id="25" name="Google Shape;25;p4"/>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26" name="Google Shape;26;p4"/>
          <p:cNvSpPr/>
          <p:nvPr/>
        </p:nvSpPr>
        <p:spPr>
          <a:xfrm>
            <a:off x="304800" y="2402700"/>
            <a:ext cx="1480200" cy="338100"/>
          </a:xfrm>
          <a:prstGeom prst="rect">
            <a:avLst/>
          </a:prstGeom>
          <a:noFill/>
          <a:ln>
            <a:noFill/>
          </a:ln>
        </p:spPr>
        <p:txBody>
          <a:bodyPr anchorCtr="0" anchor="t" bIns="0" lIns="0" spcFirstLastPara="1" rIns="0" wrap="square" tIns="0">
            <a:noAutofit/>
          </a:bodyPr>
          <a:lstStyle/>
          <a:p>
            <a:pPr indent="0" lvl="0" marL="0" marR="0" rtl="0" algn="l">
              <a:lnSpc>
                <a:spcPct val="102011"/>
              </a:lnSpc>
              <a:spcBef>
                <a:spcPts val="0"/>
              </a:spcBef>
              <a:spcAft>
                <a:spcPts val="0"/>
              </a:spcAft>
              <a:buClr>
                <a:srgbClr val="1B1B1D"/>
              </a:buClr>
              <a:buSzPts val="2200"/>
              <a:buFont typeface="Arial"/>
              <a:buNone/>
            </a:pPr>
            <a:r>
              <a:rPr b="0" i="0" lang="en" sz="2200" u="none" cap="none" strike="noStrike">
                <a:solidFill>
                  <a:schemeClr val="dk1"/>
                </a:solidFill>
                <a:latin typeface="Arial"/>
                <a:ea typeface="Arial"/>
                <a:cs typeface="Arial"/>
                <a:sym typeface="Arial"/>
              </a:rPr>
              <a:t>Index</a:t>
            </a:r>
            <a:endParaRPr b="0" i="0" sz="2200" u="none" cap="none" strike="noStrike">
              <a:solidFill>
                <a:schemeClr val="dk1"/>
              </a:solidFill>
              <a:latin typeface="Arial"/>
              <a:ea typeface="Arial"/>
              <a:cs typeface="Arial"/>
              <a:sym typeface="Arial"/>
            </a:endParaRPr>
          </a:p>
        </p:txBody>
      </p:sp>
      <p:sp>
        <p:nvSpPr>
          <p:cNvPr id="27" name="Google Shape;27;p4"/>
          <p:cNvSpPr txBox="1"/>
          <p:nvPr>
            <p:ph type="title"/>
          </p:nvPr>
        </p:nvSpPr>
        <p:spPr>
          <a:xfrm>
            <a:off x="4251960" y="2402705"/>
            <a:ext cx="4582800" cy="338100"/>
          </a:xfrm>
          <a:prstGeom prst="rect">
            <a:avLst/>
          </a:prstGeom>
          <a:noFill/>
          <a:ln>
            <a:noFill/>
          </a:ln>
        </p:spPr>
        <p:txBody>
          <a:bodyPr anchorCtr="0" anchor="ctr" bIns="45725" lIns="45725" spcFirstLastPara="1" rIns="45725" wrap="square" tIns="45725">
            <a:noAutofit/>
          </a:bodyPr>
          <a:lstStyle>
            <a:lvl1pPr lvl="0" marR="0" rtl="0" algn="l">
              <a:lnSpc>
                <a:spcPct val="100000"/>
              </a:lnSpc>
              <a:spcBef>
                <a:spcPts val="0"/>
              </a:spcBef>
              <a:spcAft>
                <a:spcPts val="0"/>
              </a:spcAft>
              <a:buClr>
                <a:schemeClr val="lt2"/>
              </a:buClr>
              <a:buSzPts val="2700"/>
              <a:buFont typeface="Arial"/>
              <a:buNone/>
              <a:defRPr b="0" i="0" sz="27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700"/>
              <a:buFont typeface="Arial"/>
              <a:buNone/>
              <a:defRPr b="0" i="0" sz="700" u="none" cap="none" strike="noStrike">
                <a:solidFill>
                  <a:schemeClr val="lt2"/>
                </a:solidFill>
                <a:latin typeface="Arial"/>
                <a:ea typeface="Arial"/>
                <a:cs typeface="Arial"/>
                <a:sym typeface="Arial"/>
              </a:defRPr>
            </a:lvl9pPr>
          </a:lstStyle>
          <a:p/>
        </p:txBody>
      </p:sp>
      <p:sp>
        <p:nvSpPr>
          <p:cNvPr id="28" name="Google Shape;28;p4"/>
          <p:cNvSpPr txBox="1"/>
          <p:nvPr>
            <p:ph idx="2" type="title"/>
          </p:nvPr>
        </p:nvSpPr>
        <p:spPr>
          <a:xfrm>
            <a:off x="3864263" y="2402700"/>
            <a:ext cx="454500" cy="338100"/>
          </a:xfrm>
          <a:prstGeom prst="rect">
            <a:avLst/>
          </a:prstGeom>
          <a:noFill/>
          <a:ln>
            <a:noFill/>
          </a:ln>
        </p:spPr>
        <p:txBody>
          <a:bodyPr anchorCtr="0" anchor="ctr" bIns="45725" lIns="45725" spcFirstLastPara="1" rIns="45725" wrap="square" tIns="45725">
            <a:noAutofit/>
          </a:bodyPr>
          <a:lstStyle>
            <a:lvl1pPr lvl="0"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2pPr>
            <a:lvl3pPr lvl="2"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3pPr>
            <a:lvl4pPr lvl="3"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4pPr>
            <a:lvl5pPr lvl="4"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5pPr>
            <a:lvl6pPr lvl="5"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6pPr>
            <a:lvl7pPr lvl="6"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7pPr>
            <a:lvl8pPr lvl="7"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8pPr>
            <a:lvl9pPr lvl="8" marR="0" rtl="0" algn="ctr">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9pPr>
          </a:lstStyle>
          <a:p/>
        </p:txBody>
      </p:sp>
      <p:cxnSp>
        <p:nvCxnSpPr>
          <p:cNvPr id="29" name="Google Shape;29;p4"/>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30" name="Google Shape;30;p4"/>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31" name="Google Shape;31;p4"/>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32" name="Google Shape;32;p4"/>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33" name="Google Shape;33;p4"/>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Olive">
  <p:cSld name="CUSTOM_1_1_1">
    <p:bg>
      <p:bgPr>
        <a:solidFill>
          <a:srgbClr val="21221E"/>
        </a:solidFill>
      </p:bgPr>
    </p:bg>
    <p:spTree>
      <p:nvGrpSpPr>
        <p:cNvPr id="34" name="Shape 34"/>
        <p:cNvGrpSpPr/>
        <p:nvPr/>
      </p:nvGrpSpPr>
      <p:grpSpPr>
        <a:xfrm>
          <a:off x="0" y="0"/>
          <a:ext cx="0" cy="0"/>
          <a:chOff x="0" y="0"/>
          <a:chExt cx="0" cy="0"/>
        </a:xfrm>
      </p:grpSpPr>
      <p:cxnSp>
        <p:nvCxnSpPr>
          <p:cNvPr id="35" name="Google Shape;35;p5"/>
          <p:cNvCxnSpPr/>
          <p:nvPr/>
        </p:nvCxnSpPr>
        <p:spPr>
          <a:xfrm>
            <a:off x="4571995" y="-1943"/>
            <a:ext cx="0" cy="5147400"/>
          </a:xfrm>
          <a:prstGeom prst="straightConnector1">
            <a:avLst/>
          </a:prstGeom>
          <a:noFill/>
          <a:ln cap="flat" cmpd="sng" w="9525">
            <a:solidFill>
              <a:srgbClr val="747570"/>
            </a:solidFill>
            <a:prstDash val="dot"/>
            <a:round/>
            <a:headEnd len="sm" w="sm" type="none"/>
            <a:tailEnd len="sm" w="sm" type="none"/>
          </a:ln>
        </p:spPr>
      </p:cxnSp>
      <p:cxnSp>
        <p:nvCxnSpPr>
          <p:cNvPr id="36" name="Google Shape;36;p5"/>
          <p:cNvCxnSpPr/>
          <p:nvPr/>
        </p:nvCxnSpPr>
        <p:spPr>
          <a:xfrm>
            <a:off x="182880" y="0"/>
            <a:ext cx="0" cy="5147400"/>
          </a:xfrm>
          <a:prstGeom prst="straightConnector1">
            <a:avLst/>
          </a:prstGeom>
          <a:noFill/>
          <a:ln cap="flat" cmpd="sng" w="9525">
            <a:solidFill>
              <a:srgbClr val="747570"/>
            </a:solidFill>
            <a:prstDash val="solid"/>
            <a:round/>
            <a:headEnd len="sm" w="sm" type="none"/>
            <a:tailEnd len="sm" w="sm" type="none"/>
          </a:ln>
        </p:spPr>
      </p:cxnSp>
      <p:cxnSp>
        <p:nvCxnSpPr>
          <p:cNvPr id="37" name="Google Shape;37;p5"/>
          <p:cNvCxnSpPr/>
          <p:nvPr/>
        </p:nvCxnSpPr>
        <p:spPr>
          <a:xfrm>
            <a:off x="8961120" y="7"/>
            <a:ext cx="0" cy="5147400"/>
          </a:xfrm>
          <a:prstGeom prst="straightConnector1">
            <a:avLst/>
          </a:prstGeom>
          <a:noFill/>
          <a:ln cap="flat" cmpd="sng" w="9525">
            <a:solidFill>
              <a:srgbClr val="747570"/>
            </a:solidFill>
            <a:prstDash val="solid"/>
            <a:round/>
            <a:headEnd len="sm" w="sm" type="none"/>
            <a:tailEnd len="sm" w="sm" type="none"/>
          </a:ln>
        </p:spPr>
      </p:cxnSp>
      <p:pic>
        <p:nvPicPr>
          <p:cNvPr descr="preencoded.png" id="38" name="Google Shape;38;p5"/>
          <p:cNvPicPr preferRelativeResize="0"/>
          <p:nvPr/>
        </p:nvPicPr>
        <p:blipFill rotWithShape="1">
          <a:blip r:embed="rId2">
            <a:alphaModFix/>
          </a:blip>
          <a:srcRect b="0" l="0" r="0" t="0"/>
          <a:stretch/>
        </p:blipFill>
        <p:spPr>
          <a:xfrm>
            <a:off x="304800" y="2466975"/>
            <a:ext cx="1766292" cy="204788"/>
          </a:xfrm>
          <a:prstGeom prst="rect">
            <a:avLst/>
          </a:prstGeom>
          <a:noFill/>
          <a:ln>
            <a:noFill/>
          </a:ln>
        </p:spPr>
      </p:pic>
      <p:sp>
        <p:nvSpPr>
          <p:cNvPr id="39" name="Google Shape;39;p5"/>
          <p:cNvSpPr txBox="1"/>
          <p:nvPr>
            <p:ph type="ctrTitle"/>
          </p:nvPr>
        </p:nvSpPr>
        <p:spPr>
          <a:xfrm>
            <a:off x="4711338" y="2077900"/>
            <a:ext cx="4068900" cy="983100"/>
          </a:xfrm>
          <a:prstGeom prst="rect">
            <a:avLst/>
          </a:prstGeom>
          <a:noFill/>
          <a:ln>
            <a:noFill/>
          </a:ln>
        </p:spPr>
        <p:txBody>
          <a:bodyPr anchorCtr="0" anchor="ctr" bIns="45725" lIns="45725" spcFirstLastPara="1" rIns="45725" wrap="square" tIns="45725">
            <a:noAutofit/>
          </a:bodyPr>
          <a:lstStyle>
            <a:lvl1pPr lvl="0" marR="0" rtl="0" algn="l">
              <a:lnSpc>
                <a:spcPct val="90000"/>
              </a:lnSpc>
              <a:spcBef>
                <a:spcPts val="0"/>
              </a:spcBef>
              <a:spcAft>
                <a:spcPts val="0"/>
              </a:spcAft>
              <a:buClr>
                <a:srgbClr val="F3F4EE"/>
              </a:buClr>
              <a:buSzPts val="2900"/>
              <a:buFont typeface="Arial"/>
              <a:buChar char="●"/>
              <a:defRPr b="0" i="0" sz="2900" u="none" cap="none" strike="noStrike">
                <a:solidFill>
                  <a:srgbClr val="F3F4EE"/>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40" name="Google Shape;40;p5"/>
          <p:cNvSpPr txBox="1"/>
          <p:nvPr>
            <p:ph idx="1" type="subTitle"/>
          </p:nvPr>
        </p:nvSpPr>
        <p:spPr>
          <a:xfrm>
            <a:off x="4732113" y="1696425"/>
            <a:ext cx="4068900" cy="393600"/>
          </a:xfrm>
          <a:prstGeom prst="rect">
            <a:avLst/>
          </a:prstGeom>
          <a:noFill/>
          <a:ln cap="flat" cmpd="sng" w="9525">
            <a:solidFill>
              <a:schemeClr val="lt1"/>
            </a:solidFill>
            <a:prstDash val="solid"/>
            <a:round/>
            <a:headEnd len="sm" w="sm" type="none"/>
            <a:tailEnd len="sm" w="sm" type="none"/>
          </a:ln>
        </p:spPr>
        <p:txBody>
          <a:bodyPr anchorCtr="0" anchor="t" bIns="45725" lIns="45725" spcFirstLastPara="1" rIns="45725" wrap="square" tIns="45725">
            <a:noAutofit/>
          </a:bodyPr>
          <a:lstStyle>
            <a:lvl1pPr lvl="0" algn="l">
              <a:lnSpc>
                <a:spcPct val="100000"/>
              </a:lnSpc>
              <a:spcBef>
                <a:spcPts val="0"/>
              </a:spcBef>
              <a:spcAft>
                <a:spcPts val="0"/>
              </a:spcAft>
              <a:buClr>
                <a:srgbClr val="9D9E99"/>
              </a:buClr>
              <a:buSzPts val="1300"/>
              <a:buNone/>
              <a:defRPr sz="1300">
                <a:solidFill>
                  <a:srgbClr val="9D9E99"/>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1" name="Google Shape;41;p5"/>
          <p:cNvSpPr txBox="1"/>
          <p:nvPr>
            <p:ph idx="2" type="subTitle"/>
          </p:nvPr>
        </p:nvSpPr>
        <p:spPr>
          <a:xfrm>
            <a:off x="4732113" y="3196500"/>
            <a:ext cx="4068900" cy="393600"/>
          </a:xfrm>
          <a:prstGeom prst="rect">
            <a:avLst/>
          </a:prstGeom>
          <a:noFill/>
          <a:ln cap="flat" cmpd="sng" w="9525">
            <a:solidFill>
              <a:srgbClr val="9B9FAF"/>
            </a:solidFill>
            <a:prstDash val="solid"/>
            <a:round/>
            <a:headEnd len="sm" w="sm" type="none"/>
            <a:tailEnd len="sm" w="sm" type="none"/>
          </a:ln>
        </p:spPr>
        <p:txBody>
          <a:bodyPr anchorCtr="0" anchor="t" bIns="45725" lIns="45725" spcFirstLastPara="1" rIns="45725" wrap="square" tIns="45725">
            <a:noAutofit/>
          </a:bodyPr>
          <a:lstStyle>
            <a:lvl1pPr lvl="0" algn="l">
              <a:lnSpc>
                <a:spcPct val="100000"/>
              </a:lnSpc>
              <a:spcBef>
                <a:spcPts val="0"/>
              </a:spcBef>
              <a:spcAft>
                <a:spcPts val="0"/>
              </a:spcAft>
              <a:buClr>
                <a:srgbClr val="9D9E99"/>
              </a:buClr>
              <a:buSzPts val="900"/>
              <a:buNone/>
              <a:defRPr sz="900">
                <a:solidFill>
                  <a:srgbClr val="9D9E99"/>
                </a:solidFill>
              </a:defRPr>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1_1_1_1">
    <p:bg>
      <p:bgPr>
        <a:solidFill>
          <a:srgbClr val="B8BBC6"/>
        </a:solidFill>
      </p:bgPr>
    </p:bg>
    <p:spTree>
      <p:nvGrpSpPr>
        <p:cNvPr id="42" name="Shape 42"/>
        <p:cNvGrpSpPr/>
        <p:nvPr/>
      </p:nvGrpSpPr>
      <p:grpSpPr>
        <a:xfrm>
          <a:off x="0" y="0"/>
          <a:ext cx="0" cy="0"/>
          <a:chOff x="0" y="0"/>
          <a:chExt cx="0" cy="0"/>
        </a:xfrm>
      </p:grpSpPr>
      <p:cxnSp>
        <p:nvCxnSpPr>
          <p:cNvPr id="43" name="Google Shape;43;p6"/>
          <p:cNvCxnSpPr/>
          <p:nvPr/>
        </p:nvCxnSpPr>
        <p:spPr>
          <a:xfrm>
            <a:off x="4571995" y="-1943"/>
            <a:ext cx="0" cy="5147400"/>
          </a:xfrm>
          <a:prstGeom prst="straightConnector1">
            <a:avLst/>
          </a:prstGeom>
          <a:noFill/>
          <a:ln cap="flat" cmpd="sng" w="9525">
            <a:solidFill>
              <a:srgbClr val="E4E5EA"/>
            </a:solidFill>
            <a:prstDash val="dot"/>
            <a:round/>
            <a:headEnd len="sm" w="sm" type="none"/>
            <a:tailEnd len="sm" w="sm" type="none"/>
          </a:ln>
        </p:spPr>
      </p:cxnSp>
      <p:cxnSp>
        <p:nvCxnSpPr>
          <p:cNvPr id="44" name="Google Shape;44;p6"/>
          <p:cNvCxnSpPr/>
          <p:nvPr/>
        </p:nvCxnSpPr>
        <p:spPr>
          <a:xfrm>
            <a:off x="182880" y="0"/>
            <a:ext cx="0" cy="5147400"/>
          </a:xfrm>
          <a:prstGeom prst="straightConnector1">
            <a:avLst/>
          </a:prstGeom>
          <a:noFill/>
          <a:ln cap="flat" cmpd="sng" w="9525">
            <a:solidFill>
              <a:srgbClr val="E4E5EA"/>
            </a:solidFill>
            <a:prstDash val="solid"/>
            <a:round/>
            <a:headEnd len="sm" w="sm" type="none"/>
            <a:tailEnd len="sm" w="sm" type="none"/>
          </a:ln>
        </p:spPr>
      </p:cxnSp>
      <p:cxnSp>
        <p:nvCxnSpPr>
          <p:cNvPr id="45" name="Google Shape;45;p6"/>
          <p:cNvCxnSpPr/>
          <p:nvPr/>
        </p:nvCxnSpPr>
        <p:spPr>
          <a:xfrm>
            <a:off x="8961120" y="7"/>
            <a:ext cx="0" cy="5147400"/>
          </a:xfrm>
          <a:prstGeom prst="straightConnector1">
            <a:avLst/>
          </a:prstGeom>
          <a:noFill/>
          <a:ln cap="flat" cmpd="sng" w="9525">
            <a:solidFill>
              <a:srgbClr val="E4E5EA"/>
            </a:solidFill>
            <a:prstDash val="solid"/>
            <a:round/>
            <a:headEnd len="sm" w="sm" type="none"/>
            <a:tailEnd len="sm" w="sm" type="none"/>
          </a:ln>
        </p:spPr>
      </p:cxnSp>
      <p:sp>
        <p:nvSpPr>
          <p:cNvPr id="46" name="Google Shape;46;p6"/>
          <p:cNvSpPr txBox="1"/>
          <p:nvPr>
            <p:ph type="ctrTitle"/>
          </p:nvPr>
        </p:nvSpPr>
        <p:spPr>
          <a:xfrm>
            <a:off x="1819888" y="2077900"/>
            <a:ext cx="2665500" cy="983100"/>
          </a:xfrm>
          <a:prstGeom prst="rect">
            <a:avLst/>
          </a:prstGeom>
          <a:noFill/>
          <a:ln>
            <a:noFill/>
          </a:ln>
        </p:spPr>
        <p:txBody>
          <a:bodyPr anchorCtr="0" anchor="ctr" bIns="45725" lIns="45725" spcFirstLastPara="1" rIns="45725" wrap="square" tIns="45725">
            <a:noAutofit/>
          </a:bodyPr>
          <a:lstStyle>
            <a:lvl1pPr lvl="0" marR="0" rtl="0" algn="r">
              <a:lnSpc>
                <a:spcPct val="90000"/>
              </a:lnSpc>
              <a:spcBef>
                <a:spcPts val="0"/>
              </a:spcBef>
              <a:spcAft>
                <a:spcPts val="0"/>
              </a:spcAft>
              <a:buClr>
                <a:schemeClr val="lt2"/>
              </a:buClr>
              <a:buSzPts val="2200"/>
              <a:buFont typeface="Arial"/>
              <a:buChar char="●"/>
              <a:defRPr b="0" i="0" sz="22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47" name="Google Shape;47;p6"/>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lvl1pPr lvl="0" marR="0" rtl="0" algn="l">
              <a:lnSpc>
                <a:spcPct val="100000"/>
              </a:lnSpc>
              <a:spcBef>
                <a:spcPts val="0"/>
              </a:spcBef>
              <a:spcAft>
                <a:spcPts val="0"/>
              </a:spcAft>
              <a:buClr>
                <a:schemeClr val="lt2"/>
              </a:buClr>
              <a:buSzPts val="1000"/>
              <a:buFont typeface="Arial"/>
              <a:buNone/>
              <a:defRPr b="0" i="0" sz="1000" u="none" cap="none" strike="noStrike">
                <a:solidFill>
                  <a:schemeClr val="lt2"/>
                </a:solidFill>
                <a:latin typeface="Arial"/>
                <a:ea typeface="Arial"/>
                <a:cs typeface="Arial"/>
                <a:sym typeface="Arial"/>
              </a:defRPr>
            </a:lvl1pPr>
            <a:lvl2pPr lvl="1"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1000"/>
              <a:buFont typeface="Arial"/>
              <a:buNone/>
              <a:defRPr b="0" i="0" sz="1000" u="none" cap="none" strike="noStrike">
                <a:solidFill>
                  <a:schemeClr val="accent3"/>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Body" type="title">
  <p:cSld name="TITLE">
    <p:spTree>
      <p:nvGrpSpPr>
        <p:cNvPr id="48" name="Shape 48"/>
        <p:cNvGrpSpPr/>
        <p:nvPr/>
      </p:nvGrpSpPr>
      <p:grpSpPr>
        <a:xfrm>
          <a:off x="0" y="0"/>
          <a:ext cx="0" cy="0"/>
          <a:chOff x="0" y="0"/>
          <a:chExt cx="0" cy="0"/>
        </a:xfrm>
      </p:grpSpPr>
      <p:cxnSp>
        <p:nvCxnSpPr>
          <p:cNvPr id="49" name="Google Shape;49;p7"/>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50" name="Google Shape;50;p7"/>
          <p:cNvSpPr txBox="1"/>
          <p:nvPr>
            <p:ph type="ctrTitle"/>
          </p:nvPr>
        </p:nvSpPr>
        <p:spPr>
          <a:xfrm>
            <a:off x="259075"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51" name="Google Shape;51;p7"/>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2" name="Google Shape;52;p7"/>
          <p:cNvSpPr txBox="1"/>
          <p:nvPr>
            <p:ph idx="1" type="body"/>
          </p:nvPr>
        </p:nvSpPr>
        <p:spPr>
          <a:xfrm>
            <a:off x="259075" y="1561175"/>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53" name="Google Shape;53;p7"/>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54" name="Google Shape;54;p7"/>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55" name="Google Shape;55;p7"/>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56" name="Google Shape;56;p7"/>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57" name="Google Shape;57;p7"/>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58" name="Google Shape;58;p7"/>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59" name="Google Shape;59;p7"/>
          <p:cNvSpPr txBox="1"/>
          <p:nvPr>
            <p:ph idx="2"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Body 1">
  <p:cSld name="TITLE_4">
    <p:spTree>
      <p:nvGrpSpPr>
        <p:cNvPr id="60" name="Shape 60"/>
        <p:cNvGrpSpPr/>
        <p:nvPr/>
      </p:nvGrpSpPr>
      <p:grpSpPr>
        <a:xfrm>
          <a:off x="0" y="0"/>
          <a:ext cx="0" cy="0"/>
          <a:chOff x="0" y="0"/>
          <a:chExt cx="0" cy="0"/>
        </a:xfrm>
      </p:grpSpPr>
      <p:cxnSp>
        <p:nvCxnSpPr>
          <p:cNvPr id="61" name="Google Shape;61;p8"/>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62" name="Google Shape;62;p8"/>
          <p:cNvSpPr txBox="1"/>
          <p:nvPr>
            <p:ph type="ctrTitle"/>
          </p:nvPr>
        </p:nvSpPr>
        <p:spPr>
          <a:xfrm>
            <a:off x="259075"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63" name="Google Shape;63;p8"/>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64" name="Google Shape;64;p8"/>
          <p:cNvSpPr txBox="1"/>
          <p:nvPr>
            <p:ph idx="1" type="body"/>
          </p:nvPr>
        </p:nvSpPr>
        <p:spPr>
          <a:xfrm>
            <a:off x="259075" y="1561175"/>
            <a:ext cx="8580000" cy="2895300"/>
          </a:xfrm>
          <a:prstGeom prst="rect">
            <a:avLst/>
          </a:prstGeom>
          <a:noFill/>
          <a:ln>
            <a:noFill/>
          </a:ln>
        </p:spPr>
        <p:txBody>
          <a:bodyPr anchorCtr="0" anchor="t" bIns="45725" lIns="45725" spcFirstLastPara="1" rIns="45725" wrap="square" tIns="45725">
            <a:spAutoFit/>
          </a:bodyPr>
          <a:lstStyle>
            <a:lvl1pPr indent="-292100" lvl="0" marL="457200" rtl="0" algn="l">
              <a:lnSpc>
                <a:spcPct val="100000"/>
              </a:lnSpc>
              <a:spcBef>
                <a:spcPts val="0"/>
              </a:spcBef>
              <a:spcAft>
                <a:spcPts val="0"/>
              </a:spcAft>
              <a:buClr>
                <a:schemeClr val="dk2"/>
              </a:buClr>
              <a:buSzPts val="1000"/>
              <a:buChar char="●"/>
              <a:defRPr sz="1000">
                <a:solidFill>
                  <a:schemeClr val="dk2"/>
                </a:solidFill>
              </a:defRPr>
            </a:lvl1pPr>
            <a:lvl2pPr indent="-292100" lvl="1" marL="914400" rtl="0" algn="l">
              <a:lnSpc>
                <a:spcPct val="100000"/>
              </a:lnSpc>
              <a:spcBef>
                <a:spcPts val="0"/>
              </a:spcBef>
              <a:spcAft>
                <a:spcPts val="0"/>
              </a:spcAft>
              <a:buClr>
                <a:schemeClr val="dk2"/>
              </a:buClr>
              <a:buSzPts val="1000"/>
              <a:buChar char="○"/>
              <a:defRPr sz="1000">
                <a:solidFill>
                  <a:schemeClr val="dk2"/>
                </a:solidFill>
              </a:defRPr>
            </a:lvl2pPr>
            <a:lvl3pPr indent="-292100" lvl="2" marL="1371600" rtl="0" algn="l">
              <a:lnSpc>
                <a:spcPct val="100000"/>
              </a:lnSpc>
              <a:spcBef>
                <a:spcPts val="0"/>
              </a:spcBef>
              <a:spcAft>
                <a:spcPts val="0"/>
              </a:spcAft>
              <a:buClr>
                <a:schemeClr val="dk2"/>
              </a:buClr>
              <a:buSzPts val="1000"/>
              <a:buChar char="■"/>
              <a:defRPr sz="1000">
                <a:solidFill>
                  <a:schemeClr val="dk2"/>
                </a:solidFill>
              </a:defRPr>
            </a:lvl3pPr>
            <a:lvl4pPr indent="-292100" lvl="3" marL="1828800" rtl="0" algn="l">
              <a:lnSpc>
                <a:spcPct val="100000"/>
              </a:lnSpc>
              <a:spcBef>
                <a:spcPts val="0"/>
              </a:spcBef>
              <a:spcAft>
                <a:spcPts val="0"/>
              </a:spcAft>
              <a:buClr>
                <a:schemeClr val="dk2"/>
              </a:buClr>
              <a:buSzPts val="1000"/>
              <a:buChar char="●"/>
              <a:defRPr sz="1000">
                <a:solidFill>
                  <a:schemeClr val="dk2"/>
                </a:solidFill>
              </a:defRPr>
            </a:lvl4pPr>
            <a:lvl5pPr indent="-292100" lvl="4" marL="2286000" rtl="0" algn="l">
              <a:lnSpc>
                <a:spcPct val="100000"/>
              </a:lnSpc>
              <a:spcBef>
                <a:spcPts val="0"/>
              </a:spcBef>
              <a:spcAft>
                <a:spcPts val="0"/>
              </a:spcAft>
              <a:buClr>
                <a:schemeClr val="dk2"/>
              </a:buClr>
              <a:buSzPts val="1000"/>
              <a:buChar char="○"/>
              <a:defRPr sz="1000">
                <a:solidFill>
                  <a:schemeClr val="dk2"/>
                </a:solidFill>
              </a:defRPr>
            </a:lvl5pPr>
            <a:lvl6pPr indent="-292100" lvl="5" marL="2743200" rtl="0" algn="l">
              <a:lnSpc>
                <a:spcPct val="100000"/>
              </a:lnSpc>
              <a:spcBef>
                <a:spcPts val="0"/>
              </a:spcBef>
              <a:spcAft>
                <a:spcPts val="0"/>
              </a:spcAft>
              <a:buClr>
                <a:schemeClr val="dk2"/>
              </a:buClr>
              <a:buSzPts val="1000"/>
              <a:buChar char="■"/>
              <a:defRPr sz="1000">
                <a:solidFill>
                  <a:schemeClr val="dk2"/>
                </a:solidFill>
              </a:defRPr>
            </a:lvl6pPr>
            <a:lvl7pPr indent="-292100" lvl="6" marL="3200400" rtl="0" algn="l">
              <a:lnSpc>
                <a:spcPct val="100000"/>
              </a:lnSpc>
              <a:spcBef>
                <a:spcPts val="0"/>
              </a:spcBef>
              <a:spcAft>
                <a:spcPts val="0"/>
              </a:spcAft>
              <a:buClr>
                <a:schemeClr val="dk2"/>
              </a:buClr>
              <a:buSzPts val="1000"/>
              <a:buChar char="●"/>
              <a:defRPr sz="1000">
                <a:solidFill>
                  <a:schemeClr val="dk2"/>
                </a:solidFill>
              </a:defRPr>
            </a:lvl7pPr>
            <a:lvl8pPr indent="-292100" lvl="7" marL="3657600" rtl="0" algn="l">
              <a:lnSpc>
                <a:spcPct val="100000"/>
              </a:lnSpc>
              <a:spcBef>
                <a:spcPts val="0"/>
              </a:spcBef>
              <a:spcAft>
                <a:spcPts val="0"/>
              </a:spcAft>
              <a:buClr>
                <a:schemeClr val="dk2"/>
              </a:buClr>
              <a:buSzPts val="1000"/>
              <a:buChar char="○"/>
              <a:defRPr sz="1000">
                <a:solidFill>
                  <a:schemeClr val="dk2"/>
                </a:solidFill>
              </a:defRPr>
            </a:lvl8pPr>
            <a:lvl9pPr indent="-292100" lvl="8" marL="4114800" rtl="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65" name="Google Shape;65;p8"/>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66" name="Google Shape;66;p8"/>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67" name="Google Shape;67;p8"/>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68" name="Google Shape;68;p8"/>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69" name="Google Shape;69;p8"/>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70" name="Google Shape;70;p8"/>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71" name="Google Shape;71;p8"/>
          <p:cNvSpPr txBox="1"/>
          <p:nvPr>
            <p:ph idx="2"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rtl="0" algn="l">
              <a:lnSpc>
                <a:spcPct val="100000"/>
              </a:lnSpc>
              <a:spcBef>
                <a:spcPts val="0"/>
              </a:spcBef>
              <a:spcAft>
                <a:spcPts val="0"/>
              </a:spcAft>
              <a:buClr>
                <a:schemeClr val="dk2"/>
              </a:buClr>
              <a:buSzPts val="1200"/>
              <a:buNone/>
              <a:defRPr sz="1200">
                <a:solidFill>
                  <a:schemeClr val="dk2"/>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Body">
  <p:cSld name="TITLE_1">
    <p:spTree>
      <p:nvGrpSpPr>
        <p:cNvPr id="72" name="Shape 72"/>
        <p:cNvGrpSpPr/>
        <p:nvPr/>
      </p:nvGrpSpPr>
      <p:grpSpPr>
        <a:xfrm>
          <a:off x="0" y="0"/>
          <a:ext cx="0" cy="0"/>
          <a:chOff x="0" y="0"/>
          <a:chExt cx="0" cy="0"/>
        </a:xfrm>
      </p:grpSpPr>
      <p:cxnSp>
        <p:nvCxnSpPr>
          <p:cNvPr id="73" name="Google Shape;73;p9"/>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74" name="Google Shape;74;p9"/>
          <p:cNvSpPr txBox="1"/>
          <p:nvPr>
            <p:ph type="ctrTitle"/>
          </p:nvPr>
        </p:nvSpPr>
        <p:spPr>
          <a:xfrm>
            <a:off x="259075"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75" name="Google Shape;75;p9"/>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6" name="Google Shape;76;p9"/>
          <p:cNvSpPr txBox="1"/>
          <p:nvPr>
            <p:ph idx="1" type="body"/>
          </p:nvPr>
        </p:nvSpPr>
        <p:spPr>
          <a:xfrm>
            <a:off x="259075" y="1561175"/>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sp>
        <p:nvSpPr>
          <p:cNvPr id="77" name="Google Shape;77;p9"/>
          <p:cNvSpPr txBox="1"/>
          <p:nvPr>
            <p:ph idx="2" type="body"/>
          </p:nvPr>
        </p:nvSpPr>
        <p:spPr>
          <a:xfrm>
            <a:off x="4659438" y="1559052"/>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78" name="Google Shape;78;p9"/>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79" name="Google Shape;79;p9"/>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80" name="Google Shape;80;p9"/>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81" name="Google Shape;81;p9"/>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82" name="Google Shape;82;p9"/>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83" name="Google Shape;83;p9"/>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84" name="Google Shape;84;p9"/>
          <p:cNvSpPr txBox="1"/>
          <p:nvPr>
            <p:ph idx="3"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Body + Image">
  <p:cSld name="TITLE_2">
    <p:spTree>
      <p:nvGrpSpPr>
        <p:cNvPr id="85" name="Shape 85"/>
        <p:cNvGrpSpPr/>
        <p:nvPr/>
      </p:nvGrpSpPr>
      <p:grpSpPr>
        <a:xfrm>
          <a:off x="0" y="0"/>
          <a:ext cx="0" cy="0"/>
          <a:chOff x="0" y="0"/>
          <a:chExt cx="0" cy="0"/>
        </a:xfrm>
      </p:grpSpPr>
      <p:cxnSp>
        <p:nvCxnSpPr>
          <p:cNvPr id="86" name="Google Shape;86;p10"/>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87" name="Google Shape;87;p10"/>
          <p:cNvSpPr txBox="1"/>
          <p:nvPr>
            <p:ph type="ctrTitle"/>
          </p:nvPr>
        </p:nvSpPr>
        <p:spPr>
          <a:xfrm>
            <a:off x="259075" y="973175"/>
            <a:ext cx="8520600" cy="511800"/>
          </a:xfrm>
          <a:prstGeom prst="rect">
            <a:avLst/>
          </a:prstGeom>
          <a:noFill/>
          <a:ln>
            <a:noFill/>
          </a:ln>
        </p:spPr>
        <p:txBody>
          <a:bodyPr anchorCtr="0" anchor="t" bIns="45725" lIns="45725" spcFirstLastPara="1" rIns="45725" wrap="square" tIns="45725">
            <a:spAutoFit/>
          </a:bodyPr>
          <a:lstStyle>
            <a:lvl1pPr lvl="0" marR="0" rtl="0" algn="l">
              <a:lnSpc>
                <a:spcPct val="100000"/>
              </a:lnSpc>
              <a:spcBef>
                <a:spcPts val="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88" name="Google Shape;88;p10"/>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89" name="Google Shape;89;p10"/>
          <p:cNvSpPr txBox="1"/>
          <p:nvPr>
            <p:ph idx="1" type="body"/>
          </p:nvPr>
        </p:nvSpPr>
        <p:spPr>
          <a:xfrm>
            <a:off x="259075" y="1561175"/>
            <a:ext cx="4214400" cy="2895300"/>
          </a:xfrm>
          <a:prstGeom prst="rect">
            <a:avLst/>
          </a:prstGeom>
          <a:noFill/>
          <a:ln>
            <a:noFill/>
          </a:ln>
        </p:spPr>
        <p:txBody>
          <a:bodyPr anchorCtr="0" anchor="t" bIns="45725" lIns="45725" spcFirstLastPara="1" rIns="45725" wrap="square" tIns="45725">
            <a:spAutoFit/>
          </a:bodyPr>
          <a:lstStyle>
            <a:lvl1pPr indent="-292100" lvl="0" marL="457200" algn="l">
              <a:lnSpc>
                <a:spcPct val="100000"/>
              </a:lnSpc>
              <a:spcBef>
                <a:spcPts val="0"/>
              </a:spcBef>
              <a:spcAft>
                <a:spcPts val="0"/>
              </a:spcAft>
              <a:buClr>
                <a:schemeClr val="dk2"/>
              </a:buClr>
              <a:buSzPts val="1000"/>
              <a:buChar char="●"/>
              <a:defRPr sz="1000">
                <a:solidFill>
                  <a:schemeClr val="dk2"/>
                </a:solidFill>
              </a:defRPr>
            </a:lvl1pPr>
            <a:lvl2pPr indent="-292100" lvl="1" marL="914400" algn="l">
              <a:lnSpc>
                <a:spcPct val="100000"/>
              </a:lnSpc>
              <a:spcBef>
                <a:spcPts val="0"/>
              </a:spcBef>
              <a:spcAft>
                <a:spcPts val="0"/>
              </a:spcAft>
              <a:buClr>
                <a:schemeClr val="dk2"/>
              </a:buClr>
              <a:buSzPts val="1000"/>
              <a:buChar char="○"/>
              <a:defRPr sz="1000">
                <a:solidFill>
                  <a:schemeClr val="dk2"/>
                </a:solidFill>
              </a:defRPr>
            </a:lvl2pPr>
            <a:lvl3pPr indent="-292100" lvl="2" marL="1371600" algn="l">
              <a:lnSpc>
                <a:spcPct val="100000"/>
              </a:lnSpc>
              <a:spcBef>
                <a:spcPts val="0"/>
              </a:spcBef>
              <a:spcAft>
                <a:spcPts val="0"/>
              </a:spcAft>
              <a:buClr>
                <a:schemeClr val="dk2"/>
              </a:buClr>
              <a:buSzPts val="1000"/>
              <a:buChar char="■"/>
              <a:defRPr sz="1000">
                <a:solidFill>
                  <a:schemeClr val="dk2"/>
                </a:solidFill>
              </a:defRPr>
            </a:lvl3pPr>
            <a:lvl4pPr indent="-292100" lvl="3" marL="1828800" algn="l">
              <a:lnSpc>
                <a:spcPct val="100000"/>
              </a:lnSpc>
              <a:spcBef>
                <a:spcPts val="0"/>
              </a:spcBef>
              <a:spcAft>
                <a:spcPts val="0"/>
              </a:spcAft>
              <a:buClr>
                <a:schemeClr val="dk2"/>
              </a:buClr>
              <a:buSzPts val="1000"/>
              <a:buChar char="●"/>
              <a:defRPr sz="1000">
                <a:solidFill>
                  <a:schemeClr val="dk2"/>
                </a:solidFill>
              </a:defRPr>
            </a:lvl4pPr>
            <a:lvl5pPr indent="-292100" lvl="4" marL="2286000" algn="l">
              <a:lnSpc>
                <a:spcPct val="100000"/>
              </a:lnSpc>
              <a:spcBef>
                <a:spcPts val="0"/>
              </a:spcBef>
              <a:spcAft>
                <a:spcPts val="0"/>
              </a:spcAft>
              <a:buClr>
                <a:schemeClr val="dk2"/>
              </a:buClr>
              <a:buSzPts val="1000"/>
              <a:buChar char="○"/>
              <a:defRPr sz="1000">
                <a:solidFill>
                  <a:schemeClr val="dk2"/>
                </a:solidFill>
              </a:defRPr>
            </a:lvl5pPr>
            <a:lvl6pPr indent="-292100" lvl="5" marL="2743200" algn="l">
              <a:lnSpc>
                <a:spcPct val="100000"/>
              </a:lnSpc>
              <a:spcBef>
                <a:spcPts val="0"/>
              </a:spcBef>
              <a:spcAft>
                <a:spcPts val="0"/>
              </a:spcAft>
              <a:buClr>
                <a:schemeClr val="dk2"/>
              </a:buClr>
              <a:buSzPts val="1000"/>
              <a:buChar char="■"/>
              <a:defRPr sz="1000">
                <a:solidFill>
                  <a:schemeClr val="dk2"/>
                </a:solidFill>
              </a:defRPr>
            </a:lvl6pPr>
            <a:lvl7pPr indent="-292100" lvl="6" marL="3200400" algn="l">
              <a:lnSpc>
                <a:spcPct val="100000"/>
              </a:lnSpc>
              <a:spcBef>
                <a:spcPts val="0"/>
              </a:spcBef>
              <a:spcAft>
                <a:spcPts val="0"/>
              </a:spcAft>
              <a:buClr>
                <a:schemeClr val="dk2"/>
              </a:buClr>
              <a:buSzPts val="1000"/>
              <a:buChar char="●"/>
              <a:defRPr sz="1000">
                <a:solidFill>
                  <a:schemeClr val="dk2"/>
                </a:solidFill>
              </a:defRPr>
            </a:lvl7pPr>
            <a:lvl8pPr indent="-292100" lvl="7" marL="3657600" algn="l">
              <a:lnSpc>
                <a:spcPct val="100000"/>
              </a:lnSpc>
              <a:spcBef>
                <a:spcPts val="0"/>
              </a:spcBef>
              <a:spcAft>
                <a:spcPts val="0"/>
              </a:spcAft>
              <a:buClr>
                <a:schemeClr val="dk2"/>
              </a:buClr>
              <a:buSzPts val="1000"/>
              <a:buChar char="○"/>
              <a:defRPr sz="1000">
                <a:solidFill>
                  <a:schemeClr val="dk2"/>
                </a:solidFill>
              </a:defRPr>
            </a:lvl8pPr>
            <a:lvl9pPr indent="-292100" lvl="8" marL="4114800" algn="l">
              <a:lnSpc>
                <a:spcPct val="100000"/>
              </a:lnSpc>
              <a:spcBef>
                <a:spcPts val="0"/>
              </a:spcBef>
              <a:spcAft>
                <a:spcPts val="0"/>
              </a:spcAft>
              <a:buClr>
                <a:schemeClr val="dk2"/>
              </a:buClr>
              <a:buSzPts val="1000"/>
              <a:buChar char="■"/>
              <a:defRPr sz="1000">
                <a:solidFill>
                  <a:schemeClr val="dk2"/>
                </a:solidFill>
              </a:defRPr>
            </a:lvl9pPr>
          </a:lstStyle>
          <a:p/>
        </p:txBody>
      </p:sp>
      <p:cxnSp>
        <p:nvCxnSpPr>
          <p:cNvPr id="90" name="Google Shape;90;p10"/>
          <p:cNvCxnSpPr/>
          <p:nvPr/>
        </p:nvCxnSpPr>
        <p:spPr>
          <a:xfrm>
            <a:off x="182880" y="0"/>
            <a:ext cx="0" cy="5147400"/>
          </a:xfrm>
          <a:prstGeom prst="straightConnector1">
            <a:avLst/>
          </a:prstGeom>
          <a:noFill/>
          <a:ln cap="flat" cmpd="sng" w="9525">
            <a:solidFill>
              <a:schemeClr val="accent6"/>
            </a:solidFill>
            <a:prstDash val="solid"/>
            <a:round/>
            <a:headEnd len="sm" w="sm" type="none"/>
            <a:tailEnd len="sm" w="sm" type="none"/>
          </a:ln>
        </p:spPr>
      </p:cxnSp>
      <p:cxnSp>
        <p:nvCxnSpPr>
          <p:cNvPr id="91" name="Google Shape;91;p10"/>
          <p:cNvCxnSpPr/>
          <p:nvPr/>
        </p:nvCxnSpPr>
        <p:spPr>
          <a:xfrm>
            <a:off x="8961120" y="7"/>
            <a:ext cx="0" cy="5147400"/>
          </a:xfrm>
          <a:prstGeom prst="straightConnector1">
            <a:avLst/>
          </a:prstGeom>
          <a:noFill/>
          <a:ln cap="flat" cmpd="sng" w="9525">
            <a:solidFill>
              <a:schemeClr val="accent6"/>
            </a:solidFill>
            <a:prstDash val="solid"/>
            <a:round/>
            <a:headEnd len="sm" w="sm" type="none"/>
            <a:tailEnd len="sm" w="sm" type="none"/>
          </a:ln>
        </p:spPr>
      </p:cxnSp>
      <p:pic>
        <p:nvPicPr>
          <p:cNvPr descr="preencoded.png" id="92" name="Google Shape;92;p10"/>
          <p:cNvPicPr preferRelativeResize="0"/>
          <p:nvPr/>
        </p:nvPicPr>
        <p:blipFill rotWithShape="1">
          <a:blip r:embed="rId2">
            <a:alphaModFix/>
          </a:blip>
          <a:srcRect b="0" l="0" r="0" t="0"/>
          <a:stretch/>
        </p:blipFill>
        <p:spPr>
          <a:xfrm>
            <a:off x="304800" y="223838"/>
            <a:ext cx="253008" cy="80963"/>
          </a:xfrm>
          <a:prstGeom prst="rect">
            <a:avLst/>
          </a:prstGeom>
          <a:noFill/>
          <a:ln>
            <a:noFill/>
          </a:ln>
        </p:spPr>
      </p:pic>
      <p:sp>
        <p:nvSpPr>
          <p:cNvPr id="93" name="Google Shape;93;p10"/>
          <p:cNvSpPr/>
          <p:nvPr/>
        </p:nvSpPr>
        <p:spPr>
          <a:xfrm>
            <a:off x="8224838" y="209550"/>
            <a:ext cx="614400" cy="1191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oakslab.com </a:t>
            </a:r>
            <a:endParaRPr b="0" i="0" sz="800" u="none" cap="none" strike="noStrike">
              <a:solidFill>
                <a:schemeClr val="dk1"/>
              </a:solidFill>
              <a:latin typeface="Arial"/>
              <a:ea typeface="Arial"/>
              <a:cs typeface="Arial"/>
              <a:sym typeface="Arial"/>
            </a:endParaRPr>
          </a:p>
        </p:txBody>
      </p:sp>
      <p:sp>
        <p:nvSpPr>
          <p:cNvPr id="94" name="Google Shape;94;p10"/>
          <p:cNvSpPr/>
          <p:nvPr/>
        </p:nvSpPr>
        <p:spPr>
          <a:xfrm>
            <a:off x="7231475" y="4853025"/>
            <a:ext cx="1607700" cy="81000"/>
          </a:xfrm>
          <a:prstGeom prst="rect">
            <a:avLst/>
          </a:prstGeom>
          <a:noFill/>
          <a:ln>
            <a:noFill/>
          </a:ln>
        </p:spPr>
        <p:txBody>
          <a:bodyPr anchorCtr="0" anchor="t" bIns="0" lIns="0" spcFirstLastPara="1" rIns="0" wrap="square" tIns="0">
            <a:noAutofit/>
          </a:bodyPr>
          <a:lstStyle/>
          <a:p>
            <a:pPr indent="0" lvl="0" marL="0" marR="0" rtl="0" algn="r">
              <a:lnSpc>
                <a:spcPct val="102031"/>
              </a:lnSpc>
              <a:spcBef>
                <a:spcPts val="0"/>
              </a:spcBef>
              <a:spcAft>
                <a:spcPts val="0"/>
              </a:spcAft>
              <a:buClr>
                <a:srgbClr val="C7C9D2"/>
              </a:buClr>
              <a:buSzPts val="800"/>
              <a:buFont typeface="Arial"/>
              <a:buNone/>
            </a:pPr>
            <a:r>
              <a:rPr b="0" i="0" lang="en" sz="800" u="none" cap="none" strike="noStrike">
                <a:solidFill>
                  <a:srgbClr val="C7C9D2"/>
                </a:solidFill>
                <a:latin typeface="Arial"/>
                <a:ea typeface="Arial"/>
                <a:cs typeface="Arial"/>
                <a:sym typeface="Arial"/>
              </a:rPr>
              <a:t>2024 OAK’S LAB </a:t>
            </a:r>
            <a:endParaRPr b="0" i="0" sz="800" u="none" cap="none" strike="noStrike">
              <a:solidFill>
                <a:schemeClr val="dk1"/>
              </a:solidFill>
              <a:latin typeface="Arial"/>
              <a:ea typeface="Arial"/>
              <a:cs typeface="Arial"/>
              <a:sym typeface="Arial"/>
            </a:endParaRPr>
          </a:p>
        </p:txBody>
      </p:sp>
      <p:cxnSp>
        <p:nvCxnSpPr>
          <p:cNvPr id="95" name="Google Shape;95;p10"/>
          <p:cNvCxnSpPr/>
          <p:nvPr/>
        </p:nvCxnSpPr>
        <p:spPr>
          <a:xfrm>
            <a:off x="4571995" y="-1943"/>
            <a:ext cx="0" cy="5147400"/>
          </a:xfrm>
          <a:prstGeom prst="straightConnector1">
            <a:avLst/>
          </a:prstGeom>
          <a:noFill/>
          <a:ln cap="flat" cmpd="sng" w="9525">
            <a:solidFill>
              <a:schemeClr val="accent6"/>
            </a:solidFill>
            <a:prstDash val="dot"/>
            <a:round/>
            <a:headEnd len="sm" w="sm" type="none"/>
            <a:tailEnd len="sm" w="sm" type="none"/>
          </a:ln>
        </p:spPr>
      </p:cxnSp>
      <p:sp>
        <p:nvSpPr>
          <p:cNvPr id="96" name="Google Shape;96;p10"/>
          <p:cNvSpPr/>
          <p:nvPr>
            <p:ph idx="2" type="pic"/>
          </p:nvPr>
        </p:nvSpPr>
        <p:spPr>
          <a:xfrm>
            <a:off x="4722088" y="717150"/>
            <a:ext cx="4117200" cy="4036800"/>
          </a:xfrm>
          <a:prstGeom prst="rect">
            <a:avLst/>
          </a:prstGeom>
          <a:noFill/>
          <a:ln>
            <a:noFill/>
          </a:ln>
        </p:spPr>
      </p:sp>
      <p:sp>
        <p:nvSpPr>
          <p:cNvPr id="97" name="Google Shape;97;p10"/>
          <p:cNvSpPr txBox="1"/>
          <p:nvPr>
            <p:ph idx="3" type="subTitle"/>
          </p:nvPr>
        </p:nvSpPr>
        <p:spPr>
          <a:xfrm>
            <a:off x="259075" y="755250"/>
            <a:ext cx="4111200" cy="393600"/>
          </a:xfrm>
          <a:prstGeom prst="rect">
            <a:avLst/>
          </a:prstGeom>
          <a:noFill/>
          <a:ln>
            <a:noFill/>
          </a:ln>
        </p:spPr>
        <p:txBody>
          <a:bodyPr anchorCtr="0" anchor="t" bIns="45725" lIns="45725" spcFirstLastPara="1" rIns="45725" wrap="square" tIns="45725">
            <a:spAutoFit/>
          </a:bodyPr>
          <a:lstStyle>
            <a:lvl1pPr lvl="0" algn="l">
              <a:lnSpc>
                <a:spcPct val="100000"/>
              </a:lnSpc>
              <a:spcBef>
                <a:spcPts val="0"/>
              </a:spcBef>
              <a:spcAft>
                <a:spcPts val="0"/>
              </a:spcAft>
              <a:buClr>
                <a:schemeClr val="dk2"/>
              </a:buClr>
              <a:buSzPts val="1200"/>
              <a:buNone/>
              <a:defRPr sz="12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228596" y="4753792"/>
            <a:ext cx="548700" cy="393600"/>
          </a:xfrm>
          <a:prstGeom prst="rect">
            <a:avLst/>
          </a:prstGeom>
          <a:noFill/>
          <a:ln>
            <a:noFill/>
          </a:ln>
        </p:spPr>
        <p:txBody>
          <a:bodyPr anchorCtr="0" anchor="ctr" bIns="45725" lIns="45725" spcFirstLastPara="1" rIns="45725" wrap="square" tIns="45725">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chemeClr val="accent5"/>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7" name="Google Shape;7;p1"/>
          <p:cNvSpPr txBox="1"/>
          <p:nvPr>
            <p:ph idx="1" type="body"/>
          </p:nvPr>
        </p:nvSpPr>
        <p:spPr>
          <a:xfrm>
            <a:off x="259075" y="1561175"/>
            <a:ext cx="4214400" cy="2895300"/>
          </a:xfrm>
          <a:prstGeom prst="rect">
            <a:avLst/>
          </a:prstGeom>
          <a:noFill/>
          <a:ln>
            <a:noFill/>
          </a:ln>
        </p:spPr>
        <p:txBody>
          <a:bodyPr anchorCtr="0" anchor="t" bIns="45725" lIns="45725" spcFirstLastPara="1" rIns="45725" wrap="square" tIns="45725">
            <a:spAutoFit/>
          </a:bodyPr>
          <a:lstStyle>
            <a:lvl1pPr indent="-292100" lvl="0" marL="4572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1pPr>
            <a:lvl2pPr indent="-292100" lvl="1" marL="9144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2pPr>
            <a:lvl3pPr indent="-292100" lvl="2" marL="13716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3pPr>
            <a:lvl4pPr indent="-292100" lvl="3" marL="18288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4pPr>
            <a:lvl5pPr indent="-292100" lvl="4" marL="22860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5pPr>
            <a:lvl6pPr indent="-292100" lvl="5" marL="27432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6pPr>
            <a:lvl7pPr indent="-292100" lvl="6" marL="32004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7pPr>
            <a:lvl8pPr indent="-292100" lvl="7" marL="36576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8pPr>
            <a:lvl9pPr indent="-292100" lvl="8" marL="4114800" marR="0" rtl="0" algn="l">
              <a:lnSpc>
                <a:spcPct val="100000"/>
              </a:lnSpc>
              <a:spcBef>
                <a:spcPts val="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hyperlink" Target="https://miro.com/app/board/uXjVKtJRRkQ=/?share_link_id=970647483307" TargetMode="External"/><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2.png"/><Relationship Id="rId13" Type="http://schemas.openxmlformats.org/officeDocument/2006/relationships/image" Target="../media/image28.png"/><Relationship Id="rId12" Type="http://schemas.openxmlformats.org/officeDocument/2006/relationships/image" Target="../media/image25.png"/><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hyperlink" Target="https://calendar.google.com/calendar/u/0?cid=Y19iZTI1ODIwMWM0NjY0YzU2ZjE4NTdjYmJmNjEyN2Q5NmM5ZGM4M2M2NTAxM2UxMDNhMzFkOTAyZjBkODYwZmRlQGdyb3VwLmNhbGVuZGFyLmdvb2dsZS5jb20" TargetMode="External"/><Relationship Id="rId9" Type="http://schemas.openxmlformats.org/officeDocument/2006/relationships/image" Target="../media/image18.png"/><Relationship Id="rId5" Type="http://schemas.openxmlformats.org/officeDocument/2006/relationships/hyperlink" Target="https://join.slack.com/t/slack-g467262/shared_invite/zt-2odul0k7l-YkT~Hv7S87QwiuJwZFb5~A" TargetMode="External"/><Relationship Id="rId6" Type="http://schemas.openxmlformats.org/officeDocument/2006/relationships/hyperlink" Target="https://drive.google.com/drive/folders/1HES8nZ7Qbo4hjJ-dJ7R-hbI_iXdFyiNf?usp=drive_link" TargetMode="External"/><Relationship Id="rId7" Type="http://schemas.openxmlformats.org/officeDocument/2006/relationships/image" Target="../media/image13.png"/><Relationship Id="rId8"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4.jpg"/><Relationship Id="rId4" Type="http://schemas.openxmlformats.org/officeDocument/2006/relationships/image" Target="../media/image20.jpg"/><Relationship Id="rId5" Type="http://schemas.openxmlformats.org/officeDocument/2006/relationships/image" Target="../media/image22.jpg"/><Relationship Id="rId6" Type="http://schemas.openxmlformats.org/officeDocument/2006/relationships/image" Target="../media/image2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97" name="Shape 197"/>
        <p:cNvGrpSpPr/>
        <p:nvPr/>
      </p:nvGrpSpPr>
      <p:grpSpPr>
        <a:xfrm>
          <a:off x="0" y="0"/>
          <a:ext cx="0" cy="0"/>
          <a:chOff x="0" y="0"/>
          <a:chExt cx="0" cy="0"/>
        </a:xfrm>
      </p:grpSpPr>
      <p:sp>
        <p:nvSpPr>
          <p:cNvPr id="198" name="Google Shape;198;p20"/>
          <p:cNvSpPr txBox="1"/>
          <p:nvPr>
            <p:ph type="ctrTitle"/>
          </p:nvPr>
        </p:nvSpPr>
        <p:spPr>
          <a:xfrm>
            <a:off x="4711338" y="2077900"/>
            <a:ext cx="4068900" cy="983100"/>
          </a:xfrm>
          <a:prstGeom prst="rect">
            <a:avLst/>
          </a:prstGeom>
        </p:spPr>
        <p:txBody>
          <a:bodyPr anchorCtr="0" anchor="ctr" bIns="45725" lIns="45725" spcFirstLastPara="1" rIns="45725" wrap="square" tIns="45725">
            <a:noAutofit/>
          </a:bodyPr>
          <a:lstStyle/>
          <a:p>
            <a:pPr indent="0" lvl="0" marL="0" rtl="0" algn="l">
              <a:spcBef>
                <a:spcPts val="0"/>
              </a:spcBef>
              <a:spcAft>
                <a:spcPts val="0"/>
              </a:spcAft>
              <a:buNone/>
            </a:pPr>
            <a:r>
              <a:rPr lang="en"/>
              <a:t>Kick-Off Meeting</a:t>
            </a:r>
            <a:endParaRPr/>
          </a:p>
        </p:txBody>
      </p:sp>
      <p:sp>
        <p:nvSpPr>
          <p:cNvPr id="199" name="Google Shape;199;p20"/>
          <p:cNvSpPr txBox="1"/>
          <p:nvPr>
            <p:ph idx="1" type="subTitle"/>
          </p:nvPr>
        </p:nvSpPr>
        <p:spPr>
          <a:xfrm>
            <a:off x="4732113" y="1696425"/>
            <a:ext cx="4068900" cy="393600"/>
          </a:xfrm>
          <a:prstGeom prst="rect">
            <a:avLst/>
          </a:prstGeom>
        </p:spPr>
        <p:txBody>
          <a:bodyPr anchorCtr="0" anchor="t" bIns="45725" lIns="45725" spcFirstLastPara="1" rIns="45725" wrap="square" tIns="45725">
            <a:noAutofit/>
          </a:bodyPr>
          <a:lstStyle/>
          <a:p>
            <a:pPr indent="0" lvl="0" marL="0" rtl="0" algn="l">
              <a:spcBef>
                <a:spcPts val="0"/>
              </a:spcBef>
              <a:spcAft>
                <a:spcPts val="0"/>
              </a:spcAft>
              <a:buNone/>
            </a:pPr>
            <a:r>
              <a:rPr lang="en"/>
              <a:t>SETT</a:t>
            </a:r>
            <a:r>
              <a:rPr lang="en"/>
              <a:t> </a:t>
            </a:r>
            <a:endParaRPr/>
          </a:p>
        </p:txBody>
      </p:sp>
      <p:sp>
        <p:nvSpPr>
          <p:cNvPr id="200" name="Google Shape;200;p20"/>
          <p:cNvSpPr txBox="1"/>
          <p:nvPr>
            <p:ph idx="2" type="subTitle"/>
          </p:nvPr>
        </p:nvSpPr>
        <p:spPr>
          <a:xfrm>
            <a:off x="4732113" y="3196500"/>
            <a:ext cx="4068900" cy="393600"/>
          </a:xfrm>
          <a:prstGeom prst="rect">
            <a:avLst/>
          </a:prstGeom>
        </p:spPr>
        <p:txBody>
          <a:bodyPr anchorCtr="0" anchor="t" bIns="45725" lIns="45725" spcFirstLastPara="1" rIns="45725" wrap="square" tIns="45725">
            <a:noAutofit/>
          </a:bodyPr>
          <a:lstStyle/>
          <a:p>
            <a:pPr indent="0" lvl="0" marL="0" rtl="0" algn="l">
              <a:spcBef>
                <a:spcPts val="0"/>
              </a:spcBef>
              <a:spcAft>
                <a:spcPts val="0"/>
              </a:spcAft>
              <a:buNone/>
            </a:pPr>
            <a:r>
              <a:rPr lang="en"/>
              <a:t>8. 8. 2024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23" name="Shape 323"/>
        <p:cNvGrpSpPr/>
        <p:nvPr/>
      </p:nvGrpSpPr>
      <p:grpSpPr>
        <a:xfrm>
          <a:off x="0" y="0"/>
          <a:ext cx="0" cy="0"/>
          <a:chOff x="0" y="0"/>
          <a:chExt cx="0" cy="0"/>
        </a:xfrm>
      </p:grpSpPr>
      <p:sp>
        <p:nvSpPr>
          <p:cNvPr id="324" name="Google Shape;324;p29"/>
          <p:cNvSpPr txBox="1"/>
          <p:nvPr>
            <p:ph type="ctrTitle"/>
          </p:nvPr>
        </p:nvSpPr>
        <p:spPr>
          <a:xfrm>
            <a:off x="1819888" y="2077900"/>
            <a:ext cx="2665500" cy="983100"/>
          </a:xfrm>
          <a:prstGeom prst="rect">
            <a:avLst/>
          </a:prstGeom>
          <a:noFill/>
          <a:ln>
            <a:noFill/>
          </a:ln>
        </p:spPr>
        <p:txBody>
          <a:bodyPr anchorCtr="0" anchor="ctr" bIns="45725" lIns="45725" spcFirstLastPara="1" rIns="45725" wrap="square" tIns="45725">
            <a:noAutofit/>
          </a:bodyPr>
          <a:lstStyle/>
          <a:p>
            <a:pPr indent="0" lvl="0" marL="0" rtl="0" algn="r">
              <a:spcBef>
                <a:spcPts val="0"/>
              </a:spcBef>
              <a:spcAft>
                <a:spcPts val="0"/>
              </a:spcAft>
              <a:buNone/>
            </a:pPr>
            <a:r>
              <a:rPr b="1" lang="en">
                <a:solidFill>
                  <a:schemeClr val="lt1"/>
                </a:solidFill>
              </a:rPr>
              <a:t>Vision, Goals &amp; Expectations</a:t>
            </a:r>
            <a:endParaRPr b="1">
              <a:solidFill>
                <a:schemeClr val="lt1"/>
              </a:solidFill>
            </a:endParaRPr>
          </a:p>
        </p:txBody>
      </p:sp>
      <p:sp>
        <p:nvSpPr>
          <p:cNvPr id="325" name="Google Shape;325;p29"/>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1000"/>
              <a:buNone/>
            </a:pPr>
            <a:r>
              <a:rPr b="1" lang="en">
                <a:solidFill>
                  <a:schemeClr val="lt1"/>
                </a:solidFill>
              </a:rPr>
              <a:t>02</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330" name="Shape 330"/>
        <p:cNvGrpSpPr/>
        <p:nvPr/>
      </p:nvGrpSpPr>
      <p:grpSpPr>
        <a:xfrm>
          <a:off x="0" y="0"/>
          <a:ext cx="0" cy="0"/>
          <a:chOff x="0" y="0"/>
          <a:chExt cx="0" cy="0"/>
        </a:xfrm>
      </p:grpSpPr>
      <p:sp>
        <p:nvSpPr>
          <p:cNvPr id="331" name="Google Shape;331;p30"/>
          <p:cNvSpPr txBox="1"/>
          <p:nvPr>
            <p:ph type="ctrTitle"/>
          </p:nvPr>
        </p:nvSpPr>
        <p:spPr>
          <a:xfrm>
            <a:off x="259075" y="729989"/>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Business Vision</a:t>
            </a:r>
            <a:endParaRPr b="1"/>
          </a:p>
        </p:txBody>
      </p:sp>
      <p:sp>
        <p:nvSpPr>
          <p:cNvPr id="332" name="Google Shape;332;p30"/>
          <p:cNvSpPr txBox="1"/>
          <p:nvPr>
            <p:ph type="ctrTitle"/>
          </p:nvPr>
        </p:nvSpPr>
        <p:spPr>
          <a:xfrm>
            <a:off x="4343400" y="1707225"/>
            <a:ext cx="30480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sz="1200"/>
              <a:t>Project Goals</a:t>
            </a:r>
            <a:r>
              <a:rPr b="1" lang="en" sz="1200"/>
              <a:t> </a:t>
            </a:r>
            <a:endParaRPr b="1" sz="1200"/>
          </a:p>
        </p:txBody>
      </p:sp>
      <p:pic>
        <p:nvPicPr>
          <p:cNvPr id="333" name="Google Shape;333;p30"/>
          <p:cNvPicPr preferRelativeResize="0"/>
          <p:nvPr/>
        </p:nvPicPr>
        <p:blipFill>
          <a:blip r:embed="rId3">
            <a:alphaModFix/>
          </a:blip>
          <a:stretch>
            <a:fillRect/>
          </a:stretch>
        </p:blipFill>
        <p:spPr>
          <a:xfrm>
            <a:off x="4343400" y="2088225"/>
            <a:ext cx="4532926" cy="2102775"/>
          </a:xfrm>
          <a:prstGeom prst="rect">
            <a:avLst/>
          </a:prstGeom>
          <a:noFill/>
          <a:ln>
            <a:noFill/>
          </a:ln>
        </p:spPr>
      </p:pic>
      <p:sp>
        <p:nvSpPr>
          <p:cNvPr id="334" name="Google Shape;334;p30"/>
          <p:cNvSpPr txBox="1"/>
          <p:nvPr>
            <p:ph idx="2" type="subTitle"/>
          </p:nvPr>
        </p:nvSpPr>
        <p:spPr>
          <a:xfrm>
            <a:off x="259075" y="512064"/>
            <a:ext cx="4111200" cy="2772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Vision, Goals &amp; Expectations</a:t>
            </a:r>
            <a:endParaRPr>
              <a:solidFill>
                <a:schemeClr val="lt2"/>
              </a:solidFill>
            </a:endParaRPr>
          </a:p>
        </p:txBody>
      </p:sp>
      <p:sp>
        <p:nvSpPr>
          <p:cNvPr id="335" name="Google Shape;335;p30"/>
          <p:cNvSpPr txBox="1"/>
          <p:nvPr>
            <p:ph idx="1" type="body"/>
          </p:nvPr>
        </p:nvSpPr>
        <p:spPr>
          <a:xfrm>
            <a:off x="259075" y="2088225"/>
            <a:ext cx="3779400" cy="19764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Clr>
                <a:schemeClr val="dk1"/>
              </a:buClr>
              <a:buSzPts val="600"/>
              <a:buFont typeface="Arial"/>
              <a:buNone/>
            </a:pPr>
            <a:r>
              <a:rPr lang="en" sz="1200">
                <a:solidFill>
                  <a:schemeClr val="lt2"/>
                </a:solidFill>
              </a:rPr>
              <a:t>SETT aims to be the leading platform for M&amp;A process management. By creating a modern digital product that automates tedious workflows, SETT can provide immediate value to M&amp;A businesses and operation teams.</a:t>
            </a:r>
            <a:endParaRPr sz="1200">
              <a:solidFill>
                <a:schemeClr val="lt2"/>
              </a:solidFill>
            </a:endParaRPr>
          </a:p>
          <a:p>
            <a:pPr indent="0" lvl="0" marL="0" rtl="0" algn="l">
              <a:lnSpc>
                <a:spcPct val="115000"/>
              </a:lnSpc>
              <a:spcBef>
                <a:spcPts val="0"/>
              </a:spcBef>
              <a:spcAft>
                <a:spcPts val="0"/>
              </a:spcAft>
              <a:buClr>
                <a:schemeClr val="dk1"/>
              </a:buClr>
              <a:buSzPts val="600"/>
              <a:buFont typeface="Arial"/>
              <a:buNone/>
            </a:pPr>
            <a:r>
              <a:t/>
            </a:r>
            <a:endParaRPr sz="1200">
              <a:solidFill>
                <a:schemeClr val="lt2"/>
              </a:solidFill>
            </a:endParaRPr>
          </a:p>
          <a:p>
            <a:pPr indent="0" lvl="0" marL="0" rtl="0" algn="l">
              <a:lnSpc>
                <a:spcPct val="115000"/>
              </a:lnSpc>
              <a:spcBef>
                <a:spcPts val="0"/>
              </a:spcBef>
              <a:spcAft>
                <a:spcPts val="0"/>
              </a:spcAft>
              <a:buNone/>
            </a:pPr>
            <a:r>
              <a:rPr b="1" lang="en" sz="1200">
                <a:solidFill>
                  <a:schemeClr val="lt2"/>
                </a:solidFill>
              </a:rPr>
              <a:t>Pain Point for MVP:  </a:t>
            </a:r>
            <a:r>
              <a:rPr lang="en" sz="1200">
                <a:solidFill>
                  <a:schemeClr val="lt2"/>
                </a:solidFill>
              </a:rPr>
              <a:t>Inefficiencies in converting hand-drawn visualizations into digital formats for PowerPoint presentations.</a:t>
            </a:r>
            <a:endParaRPr>
              <a:solidFill>
                <a:schemeClr val="lt2"/>
              </a:solidFill>
            </a:endParaRPr>
          </a:p>
        </p:txBody>
      </p:sp>
      <p:sp>
        <p:nvSpPr>
          <p:cNvPr id="336" name="Google Shape;336;p30"/>
          <p:cNvSpPr txBox="1"/>
          <p:nvPr>
            <p:ph type="ctrTitle"/>
          </p:nvPr>
        </p:nvSpPr>
        <p:spPr>
          <a:xfrm>
            <a:off x="259075" y="1707225"/>
            <a:ext cx="30480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sz="1200"/>
              <a:t>Vision</a:t>
            </a:r>
            <a:endParaRPr b="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txBox="1"/>
          <p:nvPr>
            <p:ph idx="1" type="body"/>
          </p:nvPr>
        </p:nvSpPr>
        <p:spPr>
          <a:xfrm>
            <a:off x="259075" y="2183100"/>
            <a:ext cx="4084200" cy="11697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b="1" lang="en" sz="1200"/>
              <a:t>User Web Interface</a:t>
            </a:r>
            <a:endParaRPr b="1" sz="1200"/>
          </a:p>
          <a:p>
            <a:pPr indent="0" lvl="0" marL="0" rtl="0" algn="l">
              <a:spcBef>
                <a:spcPts val="0"/>
              </a:spcBef>
              <a:spcAft>
                <a:spcPts val="0"/>
              </a:spcAft>
              <a:buNone/>
            </a:pPr>
            <a:r>
              <a:t/>
            </a:r>
            <a:endParaRPr>
              <a:solidFill>
                <a:schemeClr val="lt2"/>
              </a:solidFill>
            </a:endParaRPr>
          </a:p>
          <a:p>
            <a:pPr indent="0" lvl="0" marL="0" rtl="0" algn="l">
              <a:spcBef>
                <a:spcPts val="0"/>
              </a:spcBef>
              <a:spcAft>
                <a:spcPts val="0"/>
              </a:spcAft>
              <a:buNone/>
            </a:pPr>
            <a:r>
              <a:rPr lang="en" sz="1200">
                <a:solidFill>
                  <a:schemeClr val="lt2"/>
                </a:solidFill>
              </a:rPr>
              <a:t>A user can upload all inputs sent by clients/management to format into </a:t>
            </a:r>
            <a:r>
              <a:rPr lang="en" sz="1200">
                <a:solidFill>
                  <a:schemeClr val="lt2"/>
                </a:solidFill>
              </a:rPr>
              <a:t>individual</a:t>
            </a:r>
            <a:r>
              <a:rPr lang="en" sz="1200">
                <a:solidFill>
                  <a:schemeClr val="lt2"/>
                </a:solidFill>
              </a:rPr>
              <a:t> components to form the presentation.</a:t>
            </a:r>
            <a:endParaRPr sz="1200">
              <a:solidFill>
                <a:schemeClr val="lt2"/>
              </a:solidFill>
            </a:endParaRPr>
          </a:p>
          <a:p>
            <a:pPr indent="0" lvl="0" marL="0" marR="0" rtl="0" algn="l">
              <a:lnSpc>
                <a:spcPct val="100000"/>
              </a:lnSpc>
              <a:spcBef>
                <a:spcPts val="0"/>
              </a:spcBef>
              <a:spcAft>
                <a:spcPts val="0"/>
              </a:spcAft>
              <a:buNone/>
            </a:pPr>
            <a:r>
              <a:rPr lang="en" sz="1200">
                <a:solidFill>
                  <a:schemeClr val="lt2"/>
                </a:solidFill>
              </a:rPr>
              <a:t>This is a secure platform for clients to set their brand, styles and leverage company </a:t>
            </a:r>
            <a:r>
              <a:rPr lang="en" sz="1200">
                <a:solidFill>
                  <a:schemeClr val="lt2"/>
                </a:solidFill>
              </a:rPr>
              <a:t>content</a:t>
            </a:r>
            <a:r>
              <a:rPr lang="en" sz="1200">
                <a:solidFill>
                  <a:schemeClr val="lt2"/>
                </a:solidFill>
              </a:rPr>
              <a:t>.</a:t>
            </a:r>
            <a:endParaRPr/>
          </a:p>
        </p:txBody>
      </p:sp>
      <p:sp>
        <p:nvSpPr>
          <p:cNvPr id="342" name="Google Shape;342;p31"/>
          <p:cNvSpPr txBox="1"/>
          <p:nvPr/>
        </p:nvSpPr>
        <p:spPr>
          <a:xfrm>
            <a:off x="4696200" y="2183100"/>
            <a:ext cx="4143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2"/>
                </a:solidFill>
              </a:rPr>
              <a:t>Admin Interface</a:t>
            </a:r>
            <a:endParaRPr b="1" sz="1200">
              <a:solidFill>
                <a:schemeClr val="dk2"/>
              </a:solidFill>
            </a:endParaRPr>
          </a:p>
          <a:p>
            <a:pPr indent="0" lvl="0" marL="0" rtl="0" algn="l">
              <a:spcBef>
                <a:spcPts val="0"/>
              </a:spcBef>
              <a:spcAft>
                <a:spcPts val="0"/>
              </a:spcAft>
              <a:buNone/>
            </a:pPr>
            <a:r>
              <a:t/>
            </a:r>
            <a:endParaRPr sz="1000">
              <a:solidFill>
                <a:schemeClr val="lt2"/>
              </a:solidFill>
            </a:endParaRPr>
          </a:p>
          <a:p>
            <a:pPr indent="0" lvl="0" marL="0" rtl="0" algn="l">
              <a:spcBef>
                <a:spcPts val="0"/>
              </a:spcBef>
              <a:spcAft>
                <a:spcPts val="0"/>
              </a:spcAft>
              <a:buNone/>
            </a:pPr>
            <a:r>
              <a:rPr lang="en" sz="1200">
                <a:solidFill>
                  <a:schemeClr val="lt2"/>
                </a:solidFill>
              </a:rPr>
              <a:t>Enables SETT to manage the clients, users and specific information to display in the User Web Interface.</a:t>
            </a:r>
            <a:endParaRPr sz="1000">
              <a:solidFill>
                <a:schemeClr val="dk2"/>
              </a:solidFill>
            </a:endParaRPr>
          </a:p>
        </p:txBody>
      </p:sp>
      <p:sp>
        <p:nvSpPr>
          <p:cNvPr id="343" name="Google Shape;343;p31"/>
          <p:cNvSpPr txBox="1"/>
          <p:nvPr>
            <p:ph type="ctrTitle"/>
          </p:nvPr>
        </p:nvSpPr>
        <p:spPr>
          <a:xfrm>
            <a:off x="259075" y="729989"/>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Project Deliverables</a:t>
            </a:r>
            <a:endParaRPr b="1"/>
          </a:p>
        </p:txBody>
      </p:sp>
      <p:sp>
        <p:nvSpPr>
          <p:cNvPr id="344" name="Google Shape;344;p31"/>
          <p:cNvSpPr txBox="1"/>
          <p:nvPr>
            <p:ph idx="2" type="subTitle"/>
          </p:nvPr>
        </p:nvSpPr>
        <p:spPr>
          <a:xfrm>
            <a:off x="259075" y="512064"/>
            <a:ext cx="4111200" cy="2772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Vision, Goals &amp; Expectations</a:t>
            </a:r>
            <a:endParaRPr>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2"/>
          <p:cNvPicPr preferRelativeResize="0"/>
          <p:nvPr/>
        </p:nvPicPr>
        <p:blipFill rotWithShape="1">
          <a:blip r:embed="rId3">
            <a:alphaModFix/>
          </a:blip>
          <a:srcRect b="0" l="0" r="0" t="7876"/>
          <a:stretch/>
        </p:blipFill>
        <p:spPr>
          <a:xfrm>
            <a:off x="1650475" y="1602725"/>
            <a:ext cx="5843052" cy="2536276"/>
          </a:xfrm>
          <a:prstGeom prst="rect">
            <a:avLst/>
          </a:prstGeom>
          <a:noFill/>
          <a:ln>
            <a:noFill/>
          </a:ln>
        </p:spPr>
      </p:pic>
      <p:sp>
        <p:nvSpPr>
          <p:cNvPr id="350" name="Google Shape;350;p32"/>
          <p:cNvSpPr txBox="1"/>
          <p:nvPr>
            <p:ph type="ctrTitle"/>
          </p:nvPr>
        </p:nvSpPr>
        <p:spPr>
          <a:xfrm>
            <a:off x="259075" y="729989"/>
            <a:ext cx="8520600" cy="3693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b="1" lang="en"/>
              <a:t>Team Composition</a:t>
            </a:r>
            <a:endParaRPr b="1"/>
          </a:p>
        </p:txBody>
      </p:sp>
      <p:sp>
        <p:nvSpPr>
          <p:cNvPr id="351" name="Google Shape;351;p32"/>
          <p:cNvSpPr txBox="1"/>
          <p:nvPr>
            <p:ph idx="2" type="subTitle"/>
          </p:nvPr>
        </p:nvSpPr>
        <p:spPr>
          <a:xfrm>
            <a:off x="259075" y="512064"/>
            <a:ext cx="4359600" cy="2772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Vision, Goals &amp; Expectations</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5" name="Shape 355"/>
        <p:cNvGrpSpPr/>
        <p:nvPr/>
      </p:nvGrpSpPr>
      <p:grpSpPr>
        <a:xfrm>
          <a:off x="0" y="0"/>
          <a:ext cx="0" cy="0"/>
          <a:chOff x="0" y="0"/>
          <a:chExt cx="0" cy="0"/>
        </a:xfrm>
      </p:grpSpPr>
      <p:sp>
        <p:nvSpPr>
          <p:cNvPr id="356" name="Google Shape;356;p33"/>
          <p:cNvSpPr txBox="1"/>
          <p:nvPr>
            <p:ph type="ctrTitle"/>
          </p:nvPr>
        </p:nvSpPr>
        <p:spPr>
          <a:xfrm>
            <a:off x="1343950" y="2077900"/>
            <a:ext cx="3141300" cy="983100"/>
          </a:xfrm>
          <a:prstGeom prst="rect">
            <a:avLst/>
          </a:prstGeom>
          <a:noFill/>
          <a:ln>
            <a:noFill/>
          </a:ln>
        </p:spPr>
        <p:txBody>
          <a:bodyPr anchorCtr="0" anchor="ctr" bIns="45725" lIns="45725" spcFirstLastPara="1" rIns="45725" wrap="square" tIns="45725">
            <a:noAutofit/>
          </a:bodyPr>
          <a:lstStyle/>
          <a:p>
            <a:pPr indent="0" lvl="0" marL="0" rtl="0" algn="r">
              <a:spcBef>
                <a:spcPts val="0"/>
              </a:spcBef>
              <a:spcAft>
                <a:spcPts val="0"/>
              </a:spcAft>
              <a:buNone/>
            </a:pPr>
            <a:r>
              <a:t/>
            </a:r>
            <a:endParaRPr b="1">
              <a:solidFill>
                <a:schemeClr val="lt1"/>
              </a:solidFill>
            </a:endParaRPr>
          </a:p>
          <a:p>
            <a:pPr indent="0" lvl="0" marL="0" rtl="0" algn="r">
              <a:spcBef>
                <a:spcPts val="0"/>
              </a:spcBef>
              <a:spcAft>
                <a:spcPts val="0"/>
              </a:spcAft>
              <a:buNone/>
            </a:pPr>
            <a:r>
              <a:rPr b="1" lang="en">
                <a:solidFill>
                  <a:schemeClr val="lt1"/>
                </a:solidFill>
              </a:rPr>
              <a:t>Foundation Phase</a:t>
            </a:r>
            <a:r>
              <a:rPr b="1" lang="en">
                <a:solidFill>
                  <a:schemeClr val="lt1"/>
                </a:solidFill>
              </a:rPr>
              <a:t> timeline &amp; deliverables</a:t>
            </a:r>
            <a:endParaRPr b="1">
              <a:solidFill>
                <a:schemeClr val="lt1"/>
              </a:solidFill>
            </a:endParaRPr>
          </a:p>
        </p:txBody>
      </p:sp>
      <p:sp>
        <p:nvSpPr>
          <p:cNvPr id="357" name="Google Shape;357;p33"/>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1000"/>
              <a:buNone/>
            </a:pPr>
            <a:r>
              <a:rPr b="1" lang="en">
                <a:solidFill>
                  <a:schemeClr val="lt1"/>
                </a:solidFill>
              </a:rPr>
              <a:t>03</a:t>
            </a:r>
            <a:endParaRPr b="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ctrTitle"/>
          </p:nvPr>
        </p:nvSpPr>
        <p:spPr>
          <a:xfrm>
            <a:off x="259075" y="729989"/>
            <a:ext cx="8520600" cy="3693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b="1" lang="en"/>
              <a:t>Our Approach to SETT</a:t>
            </a:r>
            <a:endParaRPr b="1"/>
          </a:p>
        </p:txBody>
      </p:sp>
      <p:sp>
        <p:nvSpPr>
          <p:cNvPr id="363" name="Google Shape;363;p34"/>
          <p:cNvSpPr txBox="1"/>
          <p:nvPr>
            <p:ph idx="1" type="body"/>
          </p:nvPr>
        </p:nvSpPr>
        <p:spPr>
          <a:xfrm>
            <a:off x="259075" y="1981200"/>
            <a:ext cx="4103100" cy="3110700"/>
          </a:xfrm>
          <a:prstGeom prst="rect">
            <a:avLst/>
          </a:prstGeom>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sz="1400"/>
              <a:t>Our approach will cover the following </a:t>
            </a:r>
            <a:endParaRPr b="1" sz="1400"/>
          </a:p>
          <a:p>
            <a:pPr indent="-304800" lvl="0" marL="457200" rtl="0" algn="l">
              <a:spcBef>
                <a:spcPts val="0"/>
              </a:spcBef>
              <a:spcAft>
                <a:spcPts val="0"/>
              </a:spcAft>
              <a:buClr>
                <a:schemeClr val="lt2"/>
              </a:buClr>
              <a:buSzPts val="1200"/>
              <a:buChar char="●"/>
            </a:pPr>
            <a:r>
              <a:rPr b="1" lang="en" sz="1200">
                <a:solidFill>
                  <a:schemeClr val="lt2"/>
                </a:solidFill>
              </a:rPr>
              <a:t>First 1-2 weeks</a:t>
            </a:r>
            <a:endParaRPr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Align on high level vision</a:t>
            </a:r>
            <a:endParaRPr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Explore some </a:t>
            </a:r>
            <a:r>
              <a:rPr lang="en" sz="1200">
                <a:solidFill>
                  <a:schemeClr val="lt2"/>
                </a:solidFill>
              </a:rPr>
              <a:t>approaches</a:t>
            </a:r>
            <a:r>
              <a:rPr lang="en" sz="1200">
                <a:solidFill>
                  <a:schemeClr val="lt2"/>
                </a:solidFill>
              </a:rPr>
              <a:t> for solving the pain point</a:t>
            </a:r>
            <a:endParaRPr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Validate the </a:t>
            </a:r>
            <a:r>
              <a:rPr lang="en" sz="1200">
                <a:solidFill>
                  <a:schemeClr val="lt2"/>
                </a:solidFill>
              </a:rPr>
              <a:t>approach</a:t>
            </a:r>
            <a:r>
              <a:rPr lang="en" sz="1200">
                <a:solidFill>
                  <a:schemeClr val="lt2"/>
                </a:solidFill>
              </a:rPr>
              <a:t> with potential users</a:t>
            </a:r>
            <a:endParaRPr sz="1200">
              <a:solidFill>
                <a:schemeClr val="lt2"/>
              </a:solidFill>
            </a:endParaRPr>
          </a:p>
          <a:p>
            <a:pPr indent="-304800" lvl="0" marL="457200" rtl="0" algn="l">
              <a:spcBef>
                <a:spcPts val="0"/>
              </a:spcBef>
              <a:spcAft>
                <a:spcPts val="0"/>
              </a:spcAft>
              <a:buClr>
                <a:schemeClr val="lt2"/>
              </a:buClr>
              <a:buSzPts val="1200"/>
              <a:buChar char="●"/>
            </a:pPr>
            <a:r>
              <a:rPr b="1" lang="en" sz="1200">
                <a:solidFill>
                  <a:schemeClr val="lt2"/>
                </a:solidFill>
              </a:rPr>
              <a:t>Week 2-6 </a:t>
            </a:r>
            <a:endParaRPr b="1"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Building PoCs to test and learn</a:t>
            </a:r>
            <a:endParaRPr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Define, design and assess the scope</a:t>
            </a:r>
            <a:endParaRPr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Define rollout and Go-To-Market </a:t>
            </a:r>
            <a:endParaRPr sz="1200">
              <a:solidFill>
                <a:schemeClr val="lt2"/>
              </a:solidFill>
            </a:endParaRPr>
          </a:p>
          <a:p>
            <a:pPr indent="-304800" lvl="0" marL="457200" rtl="0" algn="l">
              <a:spcBef>
                <a:spcPts val="0"/>
              </a:spcBef>
              <a:spcAft>
                <a:spcPts val="0"/>
              </a:spcAft>
              <a:buClr>
                <a:schemeClr val="lt2"/>
              </a:buClr>
              <a:buSzPts val="1200"/>
              <a:buChar char="●"/>
            </a:pPr>
            <a:r>
              <a:rPr b="1" lang="en" sz="1200">
                <a:solidFill>
                  <a:schemeClr val="lt2"/>
                </a:solidFill>
              </a:rPr>
              <a:t>Week 6 onwards</a:t>
            </a:r>
            <a:endParaRPr b="1" sz="1200">
              <a:solidFill>
                <a:schemeClr val="lt2"/>
              </a:solidFill>
            </a:endParaRPr>
          </a:p>
          <a:p>
            <a:pPr indent="-304800" lvl="1" marL="914400" rtl="0" algn="l">
              <a:spcBef>
                <a:spcPts val="0"/>
              </a:spcBef>
              <a:spcAft>
                <a:spcPts val="0"/>
              </a:spcAft>
              <a:buClr>
                <a:schemeClr val="lt2"/>
              </a:buClr>
              <a:buSzPts val="1200"/>
              <a:buChar char="○"/>
            </a:pPr>
            <a:r>
              <a:rPr lang="en" sz="1200">
                <a:solidFill>
                  <a:schemeClr val="lt2"/>
                </a:solidFill>
              </a:rPr>
              <a:t>Develop, Test and Launch the MVP</a:t>
            </a:r>
            <a:endParaRPr sz="1200">
              <a:solidFill>
                <a:schemeClr val="lt2"/>
              </a:solidFill>
            </a:endParaRPr>
          </a:p>
          <a:p>
            <a:pPr indent="0" lvl="0" marL="0" rtl="0" algn="l">
              <a:spcBef>
                <a:spcPts val="0"/>
              </a:spcBef>
              <a:spcAft>
                <a:spcPts val="0"/>
              </a:spcAft>
              <a:buNone/>
            </a:pPr>
            <a:r>
              <a:t/>
            </a:r>
            <a:endParaRPr sz="1200">
              <a:solidFill>
                <a:schemeClr val="lt2"/>
              </a:solidFill>
            </a:endParaRPr>
          </a:p>
          <a:p>
            <a:pPr indent="0" lvl="0" marL="0" rtl="0" algn="l">
              <a:spcBef>
                <a:spcPts val="0"/>
              </a:spcBef>
              <a:spcAft>
                <a:spcPts val="0"/>
              </a:spcAft>
              <a:buNone/>
            </a:pPr>
            <a:r>
              <a:rPr lang="en" sz="1200">
                <a:solidFill>
                  <a:schemeClr val="lt2"/>
                </a:solidFill>
              </a:rPr>
              <a:t>This approach will allow us to iterate quickly, fail quickly, and ultimately produce a product that meets</a:t>
            </a:r>
            <a:br>
              <a:rPr lang="en" sz="1200">
                <a:solidFill>
                  <a:schemeClr val="lt2"/>
                </a:solidFill>
              </a:rPr>
            </a:br>
            <a:r>
              <a:rPr lang="en" sz="1200">
                <a:solidFill>
                  <a:schemeClr val="lt2"/>
                </a:solidFill>
              </a:rPr>
              <a:t>the market's needs.</a:t>
            </a:r>
            <a:endParaRPr>
              <a:solidFill>
                <a:schemeClr val="lt2"/>
              </a:solidFill>
            </a:endParaRPr>
          </a:p>
        </p:txBody>
      </p:sp>
      <p:sp>
        <p:nvSpPr>
          <p:cNvPr id="364" name="Google Shape;364;p34"/>
          <p:cNvSpPr txBox="1"/>
          <p:nvPr>
            <p:ph idx="2" type="subTitle"/>
          </p:nvPr>
        </p:nvSpPr>
        <p:spPr>
          <a:xfrm>
            <a:off x="259075" y="512064"/>
            <a:ext cx="4359600" cy="277200"/>
          </a:xfrm>
          <a:prstGeom prst="rect">
            <a:avLst/>
          </a:prstGeom>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Foundation Phase timeline &amp; deliverables</a:t>
            </a:r>
            <a:endParaRPr>
              <a:solidFill>
                <a:schemeClr val="lt2"/>
              </a:solidFill>
            </a:endParaRPr>
          </a:p>
        </p:txBody>
      </p:sp>
      <p:pic>
        <p:nvPicPr>
          <p:cNvPr id="365" name="Google Shape;365;p34"/>
          <p:cNvPicPr preferRelativeResize="0"/>
          <p:nvPr/>
        </p:nvPicPr>
        <p:blipFill>
          <a:blip r:embed="rId3">
            <a:alphaModFix/>
          </a:blip>
          <a:stretch>
            <a:fillRect/>
          </a:stretch>
        </p:blipFill>
        <p:spPr>
          <a:xfrm>
            <a:off x="4531650" y="1981200"/>
            <a:ext cx="4431724" cy="1738200"/>
          </a:xfrm>
          <a:prstGeom prst="rect">
            <a:avLst/>
          </a:prstGeom>
          <a:noFill/>
          <a:ln>
            <a:noFill/>
          </a:ln>
        </p:spPr>
      </p:pic>
      <p:grpSp>
        <p:nvGrpSpPr>
          <p:cNvPr id="366" name="Google Shape;366;p34"/>
          <p:cNvGrpSpPr/>
          <p:nvPr/>
        </p:nvGrpSpPr>
        <p:grpSpPr>
          <a:xfrm>
            <a:off x="4531650" y="3632025"/>
            <a:ext cx="1340400" cy="679875"/>
            <a:chOff x="4531650" y="3353475"/>
            <a:chExt cx="1340400" cy="679875"/>
          </a:xfrm>
        </p:grpSpPr>
        <p:pic>
          <p:nvPicPr>
            <p:cNvPr id="367" name="Google Shape;367;p34"/>
            <p:cNvPicPr preferRelativeResize="0"/>
            <p:nvPr/>
          </p:nvPicPr>
          <p:blipFill>
            <a:blip r:embed="rId4">
              <a:alphaModFix/>
            </a:blip>
            <a:stretch>
              <a:fillRect/>
            </a:stretch>
          </p:blipFill>
          <p:spPr>
            <a:xfrm rot="-5400000">
              <a:off x="5030963" y="3353475"/>
              <a:ext cx="341775" cy="341775"/>
            </a:xfrm>
            <a:prstGeom prst="rect">
              <a:avLst/>
            </a:prstGeom>
            <a:noFill/>
            <a:ln>
              <a:noFill/>
            </a:ln>
          </p:spPr>
        </p:pic>
        <p:sp>
          <p:nvSpPr>
            <p:cNvPr id="368" name="Google Shape;368;p34"/>
            <p:cNvSpPr/>
            <p:nvPr/>
          </p:nvSpPr>
          <p:spPr>
            <a:xfrm>
              <a:off x="4531650" y="3695250"/>
              <a:ext cx="1340400" cy="338100"/>
            </a:xfrm>
            <a:prstGeom prst="roundRect">
              <a:avLst>
                <a:gd fmla="val 7307" name="adj"/>
              </a:avLst>
            </a:prstGeom>
            <a:solidFill>
              <a:srgbClr val="60677F"/>
            </a:solidFill>
            <a:ln cap="flat" cmpd="sng" w="9525">
              <a:solidFill>
                <a:schemeClr val="lt2"/>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ctr">
                <a:lnSpc>
                  <a:spcPct val="100000"/>
                </a:lnSpc>
                <a:spcBef>
                  <a:spcPts val="0"/>
                </a:spcBef>
                <a:spcAft>
                  <a:spcPts val="0"/>
                </a:spcAft>
                <a:buClr>
                  <a:srgbClr val="000000"/>
                </a:buClr>
                <a:buSzPts val="700"/>
                <a:buFont typeface="Arial"/>
                <a:buNone/>
              </a:pPr>
              <a:r>
                <a:rPr b="1" lang="en" sz="700">
                  <a:solidFill>
                    <a:schemeClr val="lt1"/>
                  </a:solidFill>
                </a:rPr>
                <a:t>We are here</a:t>
              </a:r>
              <a:endParaRPr b="1" i="0" sz="700" u="none" cap="none" strike="noStrike">
                <a:solidFill>
                  <a:schemeClr val="lt1"/>
                </a:solidFill>
              </a:endParaRPr>
            </a:p>
          </p:txBody>
        </p:sp>
      </p:grpSp>
      <p:sp>
        <p:nvSpPr>
          <p:cNvPr id="369" name="Google Shape;369;p34"/>
          <p:cNvSpPr txBox="1"/>
          <p:nvPr/>
        </p:nvSpPr>
        <p:spPr>
          <a:xfrm>
            <a:off x="304800" y="1219200"/>
            <a:ext cx="8565000" cy="554100"/>
          </a:xfrm>
          <a:prstGeom prst="rect">
            <a:avLst/>
          </a:prstGeom>
          <a:noFill/>
          <a:ln>
            <a:noFill/>
          </a:ln>
        </p:spPr>
        <p:txBody>
          <a:bodyPr anchorCtr="0" anchor="t" bIns="91425" lIns="0" spcFirstLastPara="1" rIns="0" wrap="square" tIns="91425">
            <a:spAutoFit/>
          </a:bodyPr>
          <a:lstStyle/>
          <a:p>
            <a:pPr indent="0" lvl="0" marL="0" rtl="0" algn="l">
              <a:spcBef>
                <a:spcPts val="0"/>
              </a:spcBef>
              <a:spcAft>
                <a:spcPts val="0"/>
              </a:spcAft>
              <a:buNone/>
            </a:pPr>
            <a:r>
              <a:rPr lang="en" sz="1200">
                <a:solidFill>
                  <a:schemeClr val="lt2"/>
                </a:solidFill>
              </a:rPr>
              <a:t>We are aiming to take the pain point and quickly </a:t>
            </a:r>
            <a:r>
              <a:rPr b="1" lang="en" sz="1200">
                <a:solidFill>
                  <a:schemeClr val="lt2"/>
                </a:solidFill>
              </a:rPr>
              <a:t>validate the solution hypothesis.</a:t>
            </a:r>
            <a:r>
              <a:rPr lang="en" sz="1200">
                <a:solidFill>
                  <a:schemeClr val="lt2"/>
                </a:solidFill>
              </a:rPr>
              <a:t> We have a strong understanding of the problem we’re aiming to solve, and we need to define </a:t>
            </a:r>
            <a:r>
              <a:rPr i="1" lang="en" sz="1200">
                <a:solidFill>
                  <a:schemeClr val="lt2"/>
                </a:solidFill>
              </a:rPr>
              <a:t>how </a:t>
            </a:r>
            <a:r>
              <a:rPr lang="en" sz="1200">
                <a:solidFill>
                  <a:schemeClr val="lt2"/>
                </a:solidFill>
              </a:rPr>
              <a:t>we solve it.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374" name="Shape 374"/>
        <p:cNvGrpSpPr/>
        <p:nvPr/>
      </p:nvGrpSpPr>
      <p:grpSpPr>
        <a:xfrm>
          <a:off x="0" y="0"/>
          <a:ext cx="0" cy="0"/>
          <a:chOff x="0" y="0"/>
          <a:chExt cx="0" cy="0"/>
        </a:xfrm>
      </p:grpSpPr>
      <p:pic>
        <p:nvPicPr>
          <p:cNvPr descr="preencoded.png" id="375" name="Google Shape;375;p35"/>
          <p:cNvPicPr preferRelativeResize="0"/>
          <p:nvPr/>
        </p:nvPicPr>
        <p:blipFill rotWithShape="1">
          <a:blip r:embed="rId3">
            <a:alphaModFix/>
          </a:blip>
          <a:srcRect b="0" l="0" r="0" t="0"/>
          <a:stretch/>
        </p:blipFill>
        <p:spPr>
          <a:xfrm>
            <a:off x="304800" y="575501"/>
            <a:ext cx="561975" cy="119063"/>
          </a:xfrm>
          <a:prstGeom prst="rect">
            <a:avLst/>
          </a:prstGeom>
          <a:noFill/>
          <a:ln>
            <a:noFill/>
          </a:ln>
        </p:spPr>
      </p:pic>
      <p:sp>
        <p:nvSpPr>
          <p:cNvPr id="376" name="Google Shape;376;p35"/>
          <p:cNvSpPr txBox="1"/>
          <p:nvPr>
            <p:ph type="ctrTitle"/>
          </p:nvPr>
        </p:nvSpPr>
        <p:spPr>
          <a:xfrm>
            <a:off x="256032" y="731520"/>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Foundation Timeline </a:t>
            </a:r>
            <a:r>
              <a:rPr b="1" lang="en" u="sng">
                <a:solidFill>
                  <a:schemeClr val="hlink"/>
                </a:solidFill>
                <a:hlinkClick r:id="rId4"/>
              </a:rPr>
              <a:t>(Link)</a:t>
            </a:r>
            <a:endParaRPr b="1"/>
          </a:p>
        </p:txBody>
      </p:sp>
      <p:sp>
        <p:nvSpPr>
          <p:cNvPr id="377" name="Google Shape;377;p35"/>
          <p:cNvSpPr txBox="1"/>
          <p:nvPr>
            <p:ph idx="2" type="subTitle"/>
          </p:nvPr>
        </p:nvSpPr>
        <p:spPr>
          <a:xfrm>
            <a:off x="256032"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Foundation Phase timeline &amp; deliverables</a:t>
            </a:r>
            <a:endParaRPr>
              <a:solidFill>
                <a:schemeClr val="lt2"/>
              </a:solidFill>
            </a:endParaRPr>
          </a:p>
        </p:txBody>
      </p:sp>
      <p:pic>
        <p:nvPicPr>
          <p:cNvPr id="378" name="Google Shape;378;p35"/>
          <p:cNvPicPr preferRelativeResize="0"/>
          <p:nvPr/>
        </p:nvPicPr>
        <p:blipFill>
          <a:blip r:embed="rId5">
            <a:alphaModFix/>
          </a:blip>
          <a:stretch>
            <a:fillRect/>
          </a:stretch>
        </p:blipFill>
        <p:spPr>
          <a:xfrm>
            <a:off x="342900" y="1557900"/>
            <a:ext cx="7950376" cy="293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383" name="Shape 383"/>
        <p:cNvGrpSpPr/>
        <p:nvPr/>
      </p:nvGrpSpPr>
      <p:grpSpPr>
        <a:xfrm>
          <a:off x="0" y="0"/>
          <a:ext cx="0" cy="0"/>
          <a:chOff x="0" y="0"/>
          <a:chExt cx="0" cy="0"/>
        </a:xfrm>
      </p:grpSpPr>
      <p:pic>
        <p:nvPicPr>
          <p:cNvPr descr="preencoded.png" id="384" name="Google Shape;384;p36"/>
          <p:cNvPicPr preferRelativeResize="0"/>
          <p:nvPr/>
        </p:nvPicPr>
        <p:blipFill rotWithShape="1">
          <a:blip r:embed="rId3">
            <a:alphaModFix/>
          </a:blip>
          <a:srcRect b="0" l="0" r="0" t="0"/>
          <a:stretch/>
        </p:blipFill>
        <p:spPr>
          <a:xfrm>
            <a:off x="304800" y="557213"/>
            <a:ext cx="561975" cy="119063"/>
          </a:xfrm>
          <a:prstGeom prst="rect">
            <a:avLst/>
          </a:prstGeom>
          <a:noFill/>
          <a:ln>
            <a:noFill/>
          </a:ln>
        </p:spPr>
      </p:pic>
      <p:sp>
        <p:nvSpPr>
          <p:cNvPr id="385" name="Google Shape;385;p36"/>
          <p:cNvSpPr txBox="1"/>
          <p:nvPr>
            <p:ph type="ctrTitle"/>
          </p:nvPr>
        </p:nvSpPr>
        <p:spPr>
          <a:xfrm>
            <a:off x="259075" y="729989"/>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Desired Output of the </a:t>
            </a:r>
            <a:r>
              <a:rPr b="1" lang="en"/>
              <a:t>Foundation Phase</a:t>
            </a:r>
            <a:endParaRPr b="1"/>
          </a:p>
        </p:txBody>
      </p:sp>
      <p:sp>
        <p:nvSpPr>
          <p:cNvPr id="386" name="Google Shape;386;p36"/>
          <p:cNvSpPr txBox="1"/>
          <p:nvPr>
            <p:ph idx="2" type="subTitle"/>
          </p:nvPr>
        </p:nvSpPr>
        <p:spPr>
          <a:xfrm>
            <a:off x="259075"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Foundation Phase timeline &amp; deliverables</a:t>
            </a:r>
            <a:endParaRPr>
              <a:solidFill>
                <a:schemeClr val="lt2"/>
              </a:solidFill>
            </a:endParaRPr>
          </a:p>
        </p:txBody>
      </p:sp>
      <p:sp>
        <p:nvSpPr>
          <p:cNvPr id="387" name="Google Shape;387;p36"/>
          <p:cNvSpPr txBox="1"/>
          <p:nvPr>
            <p:ph idx="1" type="body"/>
          </p:nvPr>
        </p:nvSpPr>
        <p:spPr>
          <a:xfrm>
            <a:off x="259075" y="1981200"/>
            <a:ext cx="5644500" cy="1662300"/>
          </a:xfrm>
          <a:prstGeom prst="rect">
            <a:avLst/>
          </a:prstGeom>
          <a:noFill/>
          <a:ln>
            <a:noFill/>
          </a:ln>
        </p:spPr>
        <p:txBody>
          <a:bodyPr anchorCtr="0" anchor="t" bIns="45725" lIns="45725" spcFirstLastPara="1" rIns="45725" wrap="square" tIns="45725">
            <a:spAutoFit/>
          </a:bodyPr>
          <a:lstStyle/>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Vision Board and Goal Definition</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Value Proposition &amp; Key Features Definition</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AS-IS and TO-BE User Flows </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Product Roadmap including high-level Go-To-Market Plan</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Clear Definition of the Scope of the MVP</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Technical PoC/s already developed that allows us to test the solution</a:t>
            </a:r>
            <a:endParaRPr sz="1200">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1" name="Shape 391"/>
        <p:cNvGrpSpPr/>
        <p:nvPr/>
      </p:nvGrpSpPr>
      <p:grpSpPr>
        <a:xfrm>
          <a:off x="0" y="0"/>
          <a:ext cx="0" cy="0"/>
          <a:chOff x="0" y="0"/>
          <a:chExt cx="0" cy="0"/>
        </a:xfrm>
      </p:grpSpPr>
      <p:sp>
        <p:nvSpPr>
          <p:cNvPr id="392" name="Google Shape;392;p37"/>
          <p:cNvSpPr txBox="1"/>
          <p:nvPr>
            <p:ph type="ctrTitle"/>
          </p:nvPr>
        </p:nvSpPr>
        <p:spPr>
          <a:xfrm>
            <a:off x="1819888" y="2077900"/>
            <a:ext cx="2665500" cy="983100"/>
          </a:xfrm>
          <a:prstGeom prst="rect">
            <a:avLst/>
          </a:prstGeom>
          <a:noFill/>
          <a:ln>
            <a:noFill/>
          </a:ln>
        </p:spPr>
        <p:txBody>
          <a:bodyPr anchorCtr="0" anchor="ctr" bIns="45725" lIns="45725" spcFirstLastPara="1" rIns="45725" wrap="square" tIns="45725">
            <a:noAutofit/>
          </a:bodyPr>
          <a:lstStyle/>
          <a:p>
            <a:pPr indent="0" lvl="0" marL="0" rtl="0" algn="r">
              <a:spcBef>
                <a:spcPts val="0"/>
              </a:spcBef>
              <a:spcAft>
                <a:spcPts val="0"/>
              </a:spcAft>
              <a:buNone/>
            </a:pPr>
            <a:r>
              <a:rPr b="1" lang="en">
                <a:solidFill>
                  <a:schemeClr val="lt1"/>
                </a:solidFill>
              </a:rPr>
              <a:t>Tools &amp; ways of working</a:t>
            </a:r>
            <a:endParaRPr b="1">
              <a:solidFill>
                <a:schemeClr val="lt1"/>
              </a:solidFill>
            </a:endParaRPr>
          </a:p>
        </p:txBody>
      </p:sp>
      <p:sp>
        <p:nvSpPr>
          <p:cNvPr id="393" name="Google Shape;393;p37"/>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1000"/>
              <a:buNone/>
            </a:pPr>
            <a:r>
              <a:rPr b="1" lang="en">
                <a:solidFill>
                  <a:schemeClr val="lt1"/>
                </a:solidFill>
              </a:rPr>
              <a:t>05</a:t>
            </a:r>
            <a:endParaRPr b="1">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398" name="Shape 398"/>
        <p:cNvGrpSpPr/>
        <p:nvPr/>
      </p:nvGrpSpPr>
      <p:grpSpPr>
        <a:xfrm>
          <a:off x="0" y="0"/>
          <a:ext cx="0" cy="0"/>
          <a:chOff x="0" y="0"/>
          <a:chExt cx="0" cy="0"/>
        </a:xfrm>
      </p:grpSpPr>
      <p:pic>
        <p:nvPicPr>
          <p:cNvPr descr="preencoded.png" id="399" name="Google Shape;399;p38"/>
          <p:cNvPicPr preferRelativeResize="0"/>
          <p:nvPr/>
        </p:nvPicPr>
        <p:blipFill rotWithShape="1">
          <a:blip r:embed="rId3">
            <a:alphaModFix/>
          </a:blip>
          <a:srcRect b="0" l="0" r="0" t="0"/>
          <a:stretch/>
        </p:blipFill>
        <p:spPr>
          <a:xfrm>
            <a:off x="304800" y="575501"/>
            <a:ext cx="561975" cy="119063"/>
          </a:xfrm>
          <a:prstGeom prst="rect">
            <a:avLst/>
          </a:prstGeom>
          <a:noFill/>
          <a:ln>
            <a:noFill/>
          </a:ln>
        </p:spPr>
      </p:pic>
      <p:sp>
        <p:nvSpPr>
          <p:cNvPr id="400" name="Google Shape;400;p38"/>
          <p:cNvSpPr txBox="1"/>
          <p:nvPr>
            <p:ph type="ctrTitle"/>
          </p:nvPr>
        </p:nvSpPr>
        <p:spPr>
          <a:xfrm>
            <a:off x="259075" y="729988"/>
            <a:ext cx="41859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Time</a:t>
            </a:r>
            <a:endParaRPr b="1"/>
          </a:p>
        </p:txBody>
      </p:sp>
      <p:sp>
        <p:nvSpPr>
          <p:cNvPr id="401" name="Google Shape;401;p38"/>
          <p:cNvSpPr txBox="1"/>
          <p:nvPr>
            <p:ph idx="1" type="body"/>
          </p:nvPr>
        </p:nvSpPr>
        <p:spPr>
          <a:xfrm>
            <a:off x="259075" y="1299700"/>
            <a:ext cx="4055100" cy="15516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lang="en" sz="1200">
                <a:solidFill>
                  <a:schemeClr val="lt2"/>
                </a:solidFill>
              </a:rPr>
              <a:t>The more insights, access, and time you can give us, the better and faster the outcomes.</a:t>
            </a:r>
            <a:endParaRPr sz="1200">
              <a:solidFill>
                <a:schemeClr val="lt2"/>
              </a:solidFill>
            </a:endParaRPr>
          </a:p>
          <a:p>
            <a:pPr indent="0" lvl="0" marL="0" rtl="0" algn="l">
              <a:lnSpc>
                <a:spcPct val="115000"/>
              </a:lnSpc>
              <a:spcBef>
                <a:spcPts val="0"/>
              </a:spcBef>
              <a:spcAft>
                <a:spcPts val="0"/>
              </a:spcAft>
              <a:buNone/>
            </a:pPr>
            <a:r>
              <a:t/>
            </a:r>
            <a:endParaRPr sz="1200">
              <a:solidFill>
                <a:schemeClr val="lt2"/>
              </a:solidFill>
            </a:endParaRPr>
          </a:p>
          <a:p>
            <a:pPr indent="0" lvl="0" marL="0" rtl="0" algn="l">
              <a:lnSpc>
                <a:spcPct val="115000"/>
              </a:lnSpc>
              <a:spcBef>
                <a:spcPts val="0"/>
              </a:spcBef>
              <a:spcAft>
                <a:spcPts val="0"/>
              </a:spcAft>
              <a:buNone/>
            </a:pPr>
            <a:r>
              <a:rPr lang="en" sz="1200">
                <a:solidFill>
                  <a:schemeClr val="lt2"/>
                </a:solidFill>
              </a:rPr>
              <a:t>It would be great to get an understanding of:</a:t>
            </a:r>
            <a:endParaRPr sz="1200">
              <a:solidFill>
                <a:schemeClr val="lt2"/>
              </a:solidFill>
            </a:endParaRPr>
          </a:p>
          <a:p>
            <a:pPr indent="-304800" lvl="0" marL="457200" rtl="0" algn="l">
              <a:lnSpc>
                <a:spcPct val="115000"/>
              </a:lnSpc>
              <a:spcBef>
                <a:spcPts val="0"/>
              </a:spcBef>
              <a:spcAft>
                <a:spcPts val="0"/>
              </a:spcAft>
              <a:buClr>
                <a:schemeClr val="lt2"/>
              </a:buClr>
              <a:buSzPts val="1200"/>
              <a:buAutoNum type="arabicPeriod"/>
            </a:pPr>
            <a:r>
              <a:rPr lang="en" sz="1200">
                <a:solidFill>
                  <a:schemeClr val="lt2"/>
                </a:solidFill>
              </a:rPr>
              <a:t>Availability and schedule</a:t>
            </a:r>
            <a:endParaRPr sz="1200">
              <a:solidFill>
                <a:schemeClr val="lt2"/>
              </a:solidFill>
            </a:endParaRPr>
          </a:p>
          <a:p>
            <a:pPr indent="-304800" lvl="0" marL="457200" rtl="0" algn="l">
              <a:lnSpc>
                <a:spcPct val="115000"/>
              </a:lnSpc>
              <a:spcBef>
                <a:spcPts val="0"/>
              </a:spcBef>
              <a:spcAft>
                <a:spcPts val="0"/>
              </a:spcAft>
              <a:buClr>
                <a:schemeClr val="lt2"/>
              </a:buClr>
              <a:buSzPts val="1200"/>
              <a:buAutoNum type="arabicPeriod"/>
            </a:pPr>
            <a:r>
              <a:rPr lang="en" sz="1200">
                <a:solidFill>
                  <a:schemeClr val="lt2"/>
                </a:solidFill>
              </a:rPr>
              <a:t>When you’re in Prague, how often you’ll be able to come to the office</a:t>
            </a:r>
            <a:r>
              <a:rPr lang="en" sz="1200">
                <a:solidFill>
                  <a:schemeClr val="lt2"/>
                </a:solidFill>
              </a:rPr>
              <a:t>?</a:t>
            </a:r>
            <a:endParaRPr sz="1200">
              <a:solidFill>
                <a:schemeClr val="lt2"/>
              </a:solidFill>
            </a:endParaRPr>
          </a:p>
        </p:txBody>
      </p:sp>
      <p:sp>
        <p:nvSpPr>
          <p:cNvPr id="402" name="Google Shape;402;p38"/>
          <p:cNvSpPr txBox="1"/>
          <p:nvPr>
            <p:ph type="ctrTitle"/>
          </p:nvPr>
        </p:nvSpPr>
        <p:spPr>
          <a:xfrm>
            <a:off x="4777950" y="731520"/>
            <a:ext cx="17655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Challenges</a:t>
            </a:r>
            <a:endParaRPr b="1"/>
          </a:p>
        </p:txBody>
      </p:sp>
      <p:sp>
        <p:nvSpPr>
          <p:cNvPr id="403" name="Google Shape;403;p38"/>
          <p:cNvSpPr txBox="1"/>
          <p:nvPr>
            <p:ph idx="2" type="subTitle"/>
          </p:nvPr>
        </p:nvSpPr>
        <p:spPr>
          <a:xfrm>
            <a:off x="259075"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Tools &amp; ways of working</a:t>
            </a:r>
            <a:endParaRPr>
              <a:solidFill>
                <a:schemeClr val="lt2"/>
              </a:solidFill>
            </a:endParaRPr>
          </a:p>
        </p:txBody>
      </p:sp>
      <p:sp>
        <p:nvSpPr>
          <p:cNvPr id="404" name="Google Shape;404;p38"/>
          <p:cNvSpPr txBox="1"/>
          <p:nvPr/>
        </p:nvSpPr>
        <p:spPr>
          <a:xfrm>
            <a:off x="4777950" y="1299700"/>
            <a:ext cx="3962100" cy="121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2"/>
                </a:solidFill>
              </a:rPr>
              <a:t>We will face challenges and we might even disagree on some decisions. This is a normal part of the product development process. However, please share with us any feedback you have quickly and directly if you feel like we’re going in the wrong direction.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21"/>
          <p:cNvSpPr txBox="1"/>
          <p:nvPr>
            <p:ph type="title"/>
          </p:nvPr>
        </p:nvSpPr>
        <p:spPr>
          <a:xfrm>
            <a:off x="3947929" y="2240927"/>
            <a:ext cx="49629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2700"/>
              <a:buNone/>
            </a:pPr>
            <a:r>
              <a:rPr b="1" lang="en" sz="1900">
                <a:solidFill>
                  <a:schemeClr val="dk2"/>
                </a:solidFill>
              </a:rPr>
              <a:t>Foundation Phase Timeline &amp; Deliverables</a:t>
            </a:r>
            <a:endParaRPr b="1" sz="1900">
              <a:solidFill>
                <a:schemeClr val="dk2"/>
              </a:solidFill>
            </a:endParaRPr>
          </a:p>
        </p:txBody>
      </p:sp>
      <p:sp>
        <p:nvSpPr>
          <p:cNvPr id="206" name="Google Shape;206;p21"/>
          <p:cNvSpPr txBox="1"/>
          <p:nvPr>
            <p:ph idx="2" type="title"/>
          </p:nvPr>
        </p:nvSpPr>
        <p:spPr>
          <a:xfrm>
            <a:off x="3428806" y="2240925"/>
            <a:ext cx="454500" cy="33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SzPts val="1000"/>
              <a:buNone/>
            </a:pPr>
            <a:r>
              <a:rPr b="1" lang="en">
                <a:solidFill>
                  <a:schemeClr val="accent5"/>
                </a:solidFill>
              </a:rPr>
              <a:t>03</a:t>
            </a:r>
            <a:endParaRPr b="1">
              <a:solidFill>
                <a:schemeClr val="accent5"/>
              </a:solidFill>
            </a:endParaRPr>
          </a:p>
        </p:txBody>
      </p:sp>
      <p:sp>
        <p:nvSpPr>
          <p:cNvPr id="207" name="Google Shape;207;p21"/>
          <p:cNvSpPr txBox="1"/>
          <p:nvPr>
            <p:ph type="title"/>
          </p:nvPr>
        </p:nvSpPr>
        <p:spPr>
          <a:xfrm>
            <a:off x="3947929" y="1805200"/>
            <a:ext cx="49629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2700"/>
              <a:buNone/>
            </a:pPr>
            <a:r>
              <a:rPr b="1" lang="en" sz="1900">
                <a:solidFill>
                  <a:schemeClr val="dk2"/>
                </a:solidFill>
              </a:rPr>
              <a:t>Vision, Goals &amp; Expectations</a:t>
            </a:r>
            <a:endParaRPr b="1" sz="1900">
              <a:solidFill>
                <a:schemeClr val="dk2"/>
              </a:solidFill>
            </a:endParaRPr>
          </a:p>
        </p:txBody>
      </p:sp>
      <p:sp>
        <p:nvSpPr>
          <p:cNvPr id="208" name="Google Shape;208;p21"/>
          <p:cNvSpPr txBox="1"/>
          <p:nvPr>
            <p:ph idx="2" type="title"/>
          </p:nvPr>
        </p:nvSpPr>
        <p:spPr>
          <a:xfrm>
            <a:off x="3428806" y="1805203"/>
            <a:ext cx="454500" cy="33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SzPts val="1000"/>
              <a:buNone/>
            </a:pPr>
            <a:r>
              <a:rPr b="1" lang="en">
                <a:solidFill>
                  <a:schemeClr val="accent5"/>
                </a:solidFill>
              </a:rPr>
              <a:t>02</a:t>
            </a:r>
            <a:endParaRPr b="1">
              <a:solidFill>
                <a:schemeClr val="accent5"/>
              </a:solidFill>
            </a:endParaRPr>
          </a:p>
        </p:txBody>
      </p:sp>
      <p:sp>
        <p:nvSpPr>
          <p:cNvPr id="209" name="Google Shape;209;p21"/>
          <p:cNvSpPr txBox="1"/>
          <p:nvPr>
            <p:ph type="title"/>
          </p:nvPr>
        </p:nvSpPr>
        <p:spPr>
          <a:xfrm>
            <a:off x="3947929" y="1369475"/>
            <a:ext cx="4962900" cy="338100"/>
          </a:xfrm>
          <a:prstGeom prst="rect">
            <a:avLst/>
          </a:prstGeom>
          <a:noFill/>
          <a:ln>
            <a:noFill/>
          </a:ln>
        </p:spPr>
        <p:txBody>
          <a:bodyPr anchorCtr="0" anchor="ctr" bIns="45725" lIns="45725" spcFirstLastPara="1" rIns="45725" wrap="square" tIns="45725">
            <a:noAutofit/>
          </a:bodyPr>
          <a:lstStyle/>
          <a:p>
            <a:pPr indent="0" lvl="0" marL="0" rtl="0" algn="l">
              <a:spcBef>
                <a:spcPts val="0"/>
              </a:spcBef>
              <a:spcAft>
                <a:spcPts val="0"/>
              </a:spcAft>
              <a:buNone/>
            </a:pPr>
            <a:r>
              <a:rPr b="1" lang="en" sz="1900">
                <a:solidFill>
                  <a:schemeClr val="dk2"/>
                </a:solidFill>
              </a:rPr>
              <a:t>Introduction &amp; Roles </a:t>
            </a:r>
            <a:endParaRPr b="1" sz="1900">
              <a:solidFill>
                <a:schemeClr val="dk2"/>
              </a:solidFill>
            </a:endParaRPr>
          </a:p>
        </p:txBody>
      </p:sp>
      <p:sp>
        <p:nvSpPr>
          <p:cNvPr id="210" name="Google Shape;210;p21"/>
          <p:cNvSpPr txBox="1"/>
          <p:nvPr>
            <p:ph idx="2" type="title"/>
          </p:nvPr>
        </p:nvSpPr>
        <p:spPr>
          <a:xfrm>
            <a:off x="3428806" y="1369477"/>
            <a:ext cx="454500" cy="33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SzPts val="1000"/>
              <a:buNone/>
            </a:pPr>
            <a:r>
              <a:rPr b="1" lang="en">
                <a:solidFill>
                  <a:schemeClr val="accent5"/>
                </a:solidFill>
              </a:rPr>
              <a:t>01</a:t>
            </a:r>
            <a:endParaRPr b="1">
              <a:solidFill>
                <a:schemeClr val="accent5"/>
              </a:solidFill>
            </a:endParaRPr>
          </a:p>
        </p:txBody>
      </p:sp>
      <p:sp>
        <p:nvSpPr>
          <p:cNvPr id="211" name="Google Shape;211;p21"/>
          <p:cNvSpPr txBox="1"/>
          <p:nvPr>
            <p:ph type="title"/>
          </p:nvPr>
        </p:nvSpPr>
        <p:spPr>
          <a:xfrm>
            <a:off x="3947929" y="2676651"/>
            <a:ext cx="49629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2700"/>
              <a:buNone/>
            </a:pPr>
            <a:r>
              <a:rPr b="1" lang="en" sz="1900">
                <a:solidFill>
                  <a:schemeClr val="dk2"/>
                </a:solidFill>
              </a:rPr>
              <a:t>Tools &amp; Ways of Working</a:t>
            </a:r>
            <a:endParaRPr b="1" sz="1900">
              <a:solidFill>
                <a:schemeClr val="dk2"/>
              </a:solidFill>
            </a:endParaRPr>
          </a:p>
        </p:txBody>
      </p:sp>
      <p:sp>
        <p:nvSpPr>
          <p:cNvPr id="212" name="Google Shape;212;p21"/>
          <p:cNvSpPr txBox="1"/>
          <p:nvPr>
            <p:ph idx="2" type="title"/>
          </p:nvPr>
        </p:nvSpPr>
        <p:spPr>
          <a:xfrm>
            <a:off x="3428806" y="2676650"/>
            <a:ext cx="454500" cy="33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SzPts val="1000"/>
              <a:buNone/>
            </a:pPr>
            <a:r>
              <a:rPr b="1" lang="en">
                <a:solidFill>
                  <a:schemeClr val="accent5"/>
                </a:solidFill>
              </a:rPr>
              <a:t>04</a:t>
            </a:r>
            <a:endParaRPr b="1">
              <a:solidFill>
                <a:schemeClr val="accent5"/>
              </a:solidFill>
            </a:endParaRPr>
          </a:p>
        </p:txBody>
      </p:sp>
      <p:sp>
        <p:nvSpPr>
          <p:cNvPr id="213" name="Google Shape;213;p21"/>
          <p:cNvSpPr txBox="1"/>
          <p:nvPr>
            <p:ph type="title"/>
          </p:nvPr>
        </p:nvSpPr>
        <p:spPr>
          <a:xfrm>
            <a:off x="3947929" y="3112376"/>
            <a:ext cx="49629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2700"/>
              <a:buNone/>
            </a:pPr>
            <a:r>
              <a:rPr b="1" lang="en" sz="1900">
                <a:solidFill>
                  <a:schemeClr val="dk2"/>
                </a:solidFill>
              </a:rPr>
              <a:t>Next Steps</a:t>
            </a:r>
            <a:endParaRPr b="1" sz="1900">
              <a:solidFill>
                <a:schemeClr val="dk2"/>
              </a:solidFill>
            </a:endParaRPr>
          </a:p>
        </p:txBody>
      </p:sp>
      <p:sp>
        <p:nvSpPr>
          <p:cNvPr id="214" name="Google Shape;214;p21"/>
          <p:cNvSpPr txBox="1"/>
          <p:nvPr>
            <p:ph idx="2" type="title"/>
          </p:nvPr>
        </p:nvSpPr>
        <p:spPr>
          <a:xfrm>
            <a:off x="3428806" y="3112375"/>
            <a:ext cx="454500" cy="33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SzPts val="1000"/>
              <a:buNone/>
            </a:pPr>
            <a:r>
              <a:rPr b="1" lang="en">
                <a:solidFill>
                  <a:schemeClr val="accent5"/>
                </a:solidFill>
              </a:rPr>
              <a:t>05</a:t>
            </a:r>
            <a:endParaRPr b="1">
              <a:solidFill>
                <a:schemeClr val="accent5"/>
              </a:solidFill>
            </a:endParaRPr>
          </a:p>
        </p:txBody>
      </p:sp>
      <p:sp>
        <p:nvSpPr>
          <p:cNvPr id="215" name="Google Shape;215;p21"/>
          <p:cNvSpPr txBox="1"/>
          <p:nvPr>
            <p:ph type="title"/>
          </p:nvPr>
        </p:nvSpPr>
        <p:spPr>
          <a:xfrm>
            <a:off x="3947929" y="3548100"/>
            <a:ext cx="49629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2700"/>
              <a:buNone/>
            </a:pPr>
            <a:r>
              <a:rPr b="1" lang="en" sz="1900">
                <a:solidFill>
                  <a:schemeClr val="dk2"/>
                </a:solidFill>
              </a:rPr>
              <a:t>QA</a:t>
            </a:r>
            <a:endParaRPr b="1" sz="1900">
              <a:solidFill>
                <a:schemeClr val="dk2"/>
              </a:solidFill>
            </a:endParaRPr>
          </a:p>
        </p:txBody>
      </p:sp>
      <p:sp>
        <p:nvSpPr>
          <p:cNvPr id="216" name="Google Shape;216;p21"/>
          <p:cNvSpPr txBox="1"/>
          <p:nvPr>
            <p:ph idx="2" type="title"/>
          </p:nvPr>
        </p:nvSpPr>
        <p:spPr>
          <a:xfrm>
            <a:off x="3428806" y="3548100"/>
            <a:ext cx="454500" cy="338100"/>
          </a:xfrm>
          <a:prstGeom prst="rect">
            <a:avLst/>
          </a:prstGeom>
          <a:noFill/>
          <a:ln>
            <a:noFill/>
          </a:ln>
        </p:spPr>
        <p:txBody>
          <a:bodyPr anchorCtr="0" anchor="ctr" bIns="45725" lIns="45725" spcFirstLastPara="1" rIns="45725" wrap="square" tIns="45725">
            <a:noAutofit/>
          </a:bodyPr>
          <a:lstStyle/>
          <a:p>
            <a:pPr indent="0" lvl="0" marL="0" rtl="0" algn="ctr">
              <a:lnSpc>
                <a:spcPct val="100000"/>
              </a:lnSpc>
              <a:spcBef>
                <a:spcPts val="0"/>
              </a:spcBef>
              <a:spcAft>
                <a:spcPts val="0"/>
              </a:spcAft>
              <a:buSzPts val="1000"/>
              <a:buNone/>
            </a:pPr>
            <a:r>
              <a:rPr b="1" lang="en">
                <a:solidFill>
                  <a:schemeClr val="accent5"/>
                </a:solidFill>
              </a:rPr>
              <a:t>06</a:t>
            </a:r>
            <a:endParaRPr b="1">
              <a:solidFill>
                <a:schemeClr val="accent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409" name="Shape 409"/>
        <p:cNvGrpSpPr/>
        <p:nvPr/>
      </p:nvGrpSpPr>
      <p:grpSpPr>
        <a:xfrm>
          <a:off x="0" y="0"/>
          <a:ext cx="0" cy="0"/>
          <a:chOff x="0" y="0"/>
          <a:chExt cx="0" cy="0"/>
        </a:xfrm>
      </p:grpSpPr>
      <p:sp>
        <p:nvSpPr>
          <p:cNvPr id="410" name="Google Shape;410;p39"/>
          <p:cNvSpPr txBox="1"/>
          <p:nvPr>
            <p:ph idx="1" type="body"/>
          </p:nvPr>
        </p:nvSpPr>
        <p:spPr>
          <a:xfrm>
            <a:off x="259075" y="1299701"/>
            <a:ext cx="4111200" cy="2832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sz="1400">
                <a:solidFill>
                  <a:schemeClr val="dk1"/>
                </a:solidFill>
              </a:rPr>
              <a:t>Scope Definition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lt2"/>
                </a:solidFill>
              </a:rPr>
              <a:t>We know what we want to achieve. In this MVP we need to be </a:t>
            </a:r>
            <a:r>
              <a:rPr lang="en" sz="1200">
                <a:solidFill>
                  <a:schemeClr val="lt2"/>
                </a:solidFill>
              </a:rPr>
              <a:t>laser</a:t>
            </a:r>
            <a:r>
              <a:rPr lang="en" sz="1200">
                <a:solidFill>
                  <a:schemeClr val="lt2"/>
                </a:solidFill>
              </a:rPr>
              <a:t>-focused achieving our goal. The ideal outcome is that users adopt our platform as an irreplaceable tool when working on M&amp;A projects.</a:t>
            </a:r>
            <a:endParaRPr sz="1200">
              <a:solidFill>
                <a:schemeClr val="lt2"/>
              </a:solidFill>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400">
              <a:solidFill>
                <a:schemeClr val="dk1"/>
              </a:solidFill>
            </a:endParaRPr>
          </a:p>
          <a:p>
            <a:pPr indent="0" lvl="0" marL="0" rtl="0" algn="l">
              <a:spcBef>
                <a:spcPts val="0"/>
              </a:spcBef>
              <a:spcAft>
                <a:spcPts val="0"/>
              </a:spcAft>
              <a:buNone/>
            </a:pPr>
            <a:r>
              <a:rPr b="1" lang="en" sz="1400">
                <a:solidFill>
                  <a:schemeClr val="dk1"/>
                </a:solidFill>
              </a:rPr>
              <a:t>User Inputs</a:t>
            </a:r>
            <a:endParaRPr b="1" sz="1400">
              <a:solidFill>
                <a:schemeClr val="dk1"/>
              </a:solidFill>
            </a:endParaRPr>
          </a:p>
          <a:p>
            <a:pPr indent="0" lvl="0" marL="0" rtl="0" algn="l">
              <a:spcBef>
                <a:spcPts val="0"/>
              </a:spcBef>
              <a:spcAft>
                <a:spcPts val="0"/>
              </a:spcAft>
              <a:buNone/>
            </a:pPr>
            <a:r>
              <a:t/>
            </a:r>
            <a:endParaRPr sz="600">
              <a:solidFill>
                <a:schemeClr val="lt2"/>
              </a:solidFill>
            </a:endParaRPr>
          </a:p>
          <a:p>
            <a:pPr indent="0" lvl="0" marL="0" rtl="0" algn="l">
              <a:spcBef>
                <a:spcPts val="0"/>
              </a:spcBef>
              <a:spcAft>
                <a:spcPts val="0"/>
              </a:spcAft>
              <a:buNone/>
            </a:pPr>
            <a:r>
              <a:rPr lang="en" sz="1200">
                <a:solidFill>
                  <a:schemeClr val="lt2"/>
                </a:solidFill>
              </a:rPr>
              <a:t>An iterative feedback loop will allow us to learn fast and build a product that solves the problem. This means </a:t>
            </a:r>
            <a:r>
              <a:rPr lang="en" sz="1200">
                <a:solidFill>
                  <a:schemeClr val="lt2"/>
                </a:solidFill>
              </a:rPr>
              <a:t>continuously</a:t>
            </a:r>
            <a:r>
              <a:rPr lang="en" sz="1200">
                <a:solidFill>
                  <a:schemeClr val="lt2"/>
                </a:solidFill>
              </a:rPr>
              <a:t> engaging users and accessing as many real life examples as we can.</a:t>
            </a:r>
            <a:endParaRPr sz="1200">
              <a:solidFill>
                <a:schemeClr val="lt2"/>
              </a:solidFill>
            </a:endParaRPr>
          </a:p>
        </p:txBody>
      </p:sp>
      <p:pic>
        <p:nvPicPr>
          <p:cNvPr descr="preencoded.png" id="411" name="Google Shape;411;p39"/>
          <p:cNvPicPr preferRelativeResize="0"/>
          <p:nvPr/>
        </p:nvPicPr>
        <p:blipFill rotWithShape="1">
          <a:blip r:embed="rId3">
            <a:alphaModFix/>
          </a:blip>
          <a:srcRect b="0" l="0" r="0" t="0"/>
          <a:stretch/>
        </p:blipFill>
        <p:spPr>
          <a:xfrm>
            <a:off x="304800" y="575501"/>
            <a:ext cx="561975" cy="119063"/>
          </a:xfrm>
          <a:prstGeom prst="rect">
            <a:avLst/>
          </a:prstGeom>
          <a:noFill/>
          <a:ln>
            <a:noFill/>
          </a:ln>
        </p:spPr>
      </p:pic>
      <p:sp>
        <p:nvSpPr>
          <p:cNvPr id="412" name="Google Shape;412;p39"/>
          <p:cNvSpPr txBox="1"/>
          <p:nvPr>
            <p:ph type="ctrTitle"/>
          </p:nvPr>
        </p:nvSpPr>
        <p:spPr>
          <a:xfrm>
            <a:off x="259075" y="729989"/>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Potential risks </a:t>
            </a:r>
            <a:endParaRPr b="1"/>
          </a:p>
        </p:txBody>
      </p:sp>
      <p:sp>
        <p:nvSpPr>
          <p:cNvPr id="413" name="Google Shape;413;p39"/>
          <p:cNvSpPr txBox="1"/>
          <p:nvPr>
            <p:ph idx="2" type="subTitle"/>
          </p:nvPr>
        </p:nvSpPr>
        <p:spPr>
          <a:xfrm>
            <a:off x="259075"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Tools &amp; ways of working</a:t>
            </a:r>
            <a:endParaRPr>
              <a:solidFill>
                <a:schemeClr val="lt2"/>
              </a:solidFill>
            </a:endParaRPr>
          </a:p>
        </p:txBody>
      </p:sp>
      <p:sp>
        <p:nvSpPr>
          <p:cNvPr id="414" name="Google Shape;414;p39"/>
          <p:cNvSpPr txBox="1"/>
          <p:nvPr>
            <p:ph idx="1" type="body"/>
          </p:nvPr>
        </p:nvSpPr>
        <p:spPr>
          <a:xfrm>
            <a:off x="4832325" y="1299701"/>
            <a:ext cx="3513900" cy="3694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sz="1400">
                <a:solidFill>
                  <a:schemeClr val="dk1"/>
                </a:solidFill>
              </a:rPr>
              <a:t>Business value of V1</a:t>
            </a:r>
            <a:endParaRPr b="1" sz="1400">
              <a:solidFill>
                <a:schemeClr val="dk1"/>
              </a:solidFill>
            </a:endParaRPr>
          </a:p>
          <a:p>
            <a:pPr indent="0" lvl="0" marL="0" rtl="0" algn="l">
              <a:spcBef>
                <a:spcPts val="0"/>
              </a:spcBef>
              <a:spcAft>
                <a:spcPts val="0"/>
              </a:spcAft>
              <a:buNone/>
            </a:pPr>
            <a:br>
              <a:rPr lang="en" sz="1200">
                <a:solidFill>
                  <a:schemeClr val="lt2"/>
                </a:solidFill>
              </a:rPr>
            </a:br>
            <a:r>
              <a:rPr lang="en" sz="1200">
                <a:solidFill>
                  <a:schemeClr val="lt2"/>
                </a:solidFill>
              </a:rPr>
              <a:t>The first MVP will likely handle the most common use cases but will not fully replace graphics departments or external firms. This is expected, and we will be used as a complementary product initially.</a:t>
            </a:r>
            <a:endParaRPr sz="1200"/>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br>
              <a:rPr b="1" lang="en" sz="1200">
                <a:solidFill>
                  <a:schemeClr val="dk1"/>
                </a:solidFill>
              </a:rPr>
            </a:br>
            <a:r>
              <a:rPr b="1" lang="en" sz="1400">
                <a:solidFill>
                  <a:schemeClr val="dk1"/>
                </a:solidFill>
              </a:rPr>
              <a:t>Scope Size</a:t>
            </a:r>
            <a:br>
              <a:rPr b="1" lang="en" sz="1400">
                <a:solidFill>
                  <a:schemeClr val="dk1"/>
                </a:solidFill>
              </a:rPr>
            </a:br>
            <a:endParaRPr b="1" sz="1400">
              <a:solidFill>
                <a:schemeClr val="dk1"/>
              </a:solidFill>
            </a:endParaRPr>
          </a:p>
          <a:p>
            <a:pPr indent="0" lvl="0" marL="0" rtl="0" algn="l">
              <a:spcBef>
                <a:spcPts val="0"/>
              </a:spcBef>
              <a:spcAft>
                <a:spcPts val="0"/>
              </a:spcAft>
              <a:buNone/>
            </a:pPr>
            <a:r>
              <a:rPr lang="en" sz="1200">
                <a:solidFill>
                  <a:schemeClr val="lt2"/>
                </a:solidFill>
              </a:rPr>
              <a:t>Over the course of the foundation phase, we will define the scope and estimate this with the engineering team. This scope is what we can commit in the timeline to achieve the goal. Any additional scope will need to be assessed and affect time, resources, or already agreed scope. </a:t>
            </a:r>
            <a:endParaRPr b="1" sz="600">
              <a:solidFill>
                <a:schemeClr val="dk1"/>
              </a:solidFill>
            </a:endParaRPr>
          </a:p>
          <a:p>
            <a:pPr indent="0" lvl="0" marL="0" rtl="0" algn="l">
              <a:spcBef>
                <a:spcPts val="0"/>
              </a:spcBef>
              <a:spcAft>
                <a:spcPts val="0"/>
              </a:spcAft>
              <a:buNone/>
            </a:pPr>
            <a:r>
              <a:t/>
            </a:r>
            <a:endParaRPr sz="1200"/>
          </a:p>
          <a:p>
            <a:pPr indent="0" lvl="0" marL="457200" rtl="0" algn="l">
              <a:spcBef>
                <a:spcPts val="0"/>
              </a:spcBef>
              <a:spcAft>
                <a:spcPts val="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419" name="Shape 419"/>
        <p:cNvGrpSpPr/>
        <p:nvPr/>
      </p:nvGrpSpPr>
      <p:grpSpPr>
        <a:xfrm>
          <a:off x="0" y="0"/>
          <a:ext cx="0" cy="0"/>
          <a:chOff x="0" y="0"/>
          <a:chExt cx="0" cy="0"/>
        </a:xfrm>
      </p:grpSpPr>
      <p:pic>
        <p:nvPicPr>
          <p:cNvPr descr="preencoded.png" id="420" name="Google Shape;420;p40"/>
          <p:cNvPicPr preferRelativeResize="0"/>
          <p:nvPr/>
        </p:nvPicPr>
        <p:blipFill rotWithShape="1">
          <a:blip r:embed="rId3">
            <a:alphaModFix/>
          </a:blip>
          <a:srcRect b="0" l="0" r="0" t="0"/>
          <a:stretch/>
        </p:blipFill>
        <p:spPr>
          <a:xfrm>
            <a:off x="304800" y="571527"/>
            <a:ext cx="561975" cy="119063"/>
          </a:xfrm>
          <a:prstGeom prst="rect">
            <a:avLst/>
          </a:prstGeom>
          <a:noFill/>
          <a:ln>
            <a:noFill/>
          </a:ln>
        </p:spPr>
      </p:pic>
      <p:sp>
        <p:nvSpPr>
          <p:cNvPr id="421" name="Google Shape;421;p40"/>
          <p:cNvSpPr txBox="1"/>
          <p:nvPr>
            <p:ph type="ctrTitle"/>
          </p:nvPr>
        </p:nvSpPr>
        <p:spPr>
          <a:xfrm>
            <a:off x="259075" y="729989"/>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Virtual Office (</a:t>
            </a:r>
            <a:r>
              <a:rPr b="1" lang="en" u="sng">
                <a:solidFill>
                  <a:schemeClr val="hlink"/>
                </a:solidFill>
                <a:hlinkClick r:id="rId4"/>
              </a:rPr>
              <a:t>Google Cal Link</a:t>
            </a:r>
            <a:r>
              <a:rPr b="1" lang="en"/>
              <a:t>), (</a:t>
            </a:r>
            <a:r>
              <a:rPr b="1" lang="en" u="sng">
                <a:solidFill>
                  <a:schemeClr val="hlink"/>
                </a:solidFill>
                <a:hlinkClick r:id="rId5"/>
              </a:rPr>
              <a:t>Slack Link</a:t>
            </a:r>
            <a:r>
              <a:rPr b="1" lang="en"/>
              <a:t>), Drive </a:t>
            </a:r>
            <a:r>
              <a:rPr b="1" lang="en" u="sng">
                <a:solidFill>
                  <a:schemeClr val="hlink"/>
                </a:solidFill>
                <a:hlinkClick r:id="rId6"/>
              </a:rPr>
              <a:t>(Link)</a:t>
            </a:r>
            <a:endParaRPr/>
          </a:p>
        </p:txBody>
      </p:sp>
      <p:sp>
        <p:nvSpPr>
          <p:cNvPr id="422" name="Google Shape;422;p40"/>
          <p:cNvSpPr txBox="1"/>
          <p:nvPr>
            <p:ph idx="2" type="subTitle"/>
          </p:nvPr>
        </p:nvSpPr>
        <p:spPr>
          <a:xfrm>
            <a:off x="259075"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Tools &amp; ways of working</a:t>
            </a:r>
            <a:endParaRPr>
              <a:solidFill>
                <a:schemeClr val="lt2"/>
              </a:solidFill>
            </a:endParaRPr>
          </a:p>
        </p:txBody>
      </p:sp>
      <p:sp>
        <p:nvSpPr>
          <p:cNvPr id="423" name="Google Shape;423;p40"/>
          <p:cNvSpPr txBox="1"/>
          <p:nvPr>
            <p:ph idx="1" type="body"/>
          </p:nvPr>
        </p:nvSpPr>
        <p:spPr>
          <a:xfrm>
            <a:off x="311700" y="1828800"/>
            <a:ext cx="4107900" cy="990300"/>
          </a:xfrm>
          <a:prstGeom prst="rect">
            <a:avLst/>
          </a:prstGeom>
          <a:noFill/>
          <a:ln>
            <a:noFill/>
          </a:ln>
        </p:spPr>
        <p:txBody>
          <a:bodyPr anchorCtr="0" anchor="t" bIns="45725" lIns="45725" spcFirstLastPara="1" rIns="45725" wrap="square" tIns="45725">
            <a:spAutoFit/>
          </a:bodyPr>
          <a:lstStyle/>
          <a:p>
            <a:pPr indent="0" lvl="0" marL="0" rtl="0" algn="l">
              <a:spcBef>
                <a:spcPts val="1000"/>
              </a:spcBef>
              <a:spcAft>
                <a:spcPts val="0"/>
              </a:spcAft>
              <a:buNone/>
            </a:pPr>
            <a:r>
              <a:rPr b="1" lang="en" sz="1400"/>
              <a:t>Goal</a:t>
            </a:r>
            <a:endParaRPr b="1" sz="1400"/>
          </a:p>
          <a:p>
            <a:pPr indent="0" lvl="0" marL="0" rtl="0" algn="l">
              <a:spcBef>
                <a:spcPts val="1000"/>
              </a:spcBef>
              <a:spcAft>
                <a:spcPts val="0"/>
              </a:spcAft>
              <a:buNone/>
            </a:pPr>
            <a:r>
              <a:rPr lang="en" sz="1200">
                <a:solidFill>
                  <a:schemeClr val="lt2"/>
                </a:solidFill>
              </a:rPr>
              <a:t>Create feeling of being in the same room by choosing tools we will use to collabore. Meetings twice per week? + ad hoc meetings agreed/scheduled on Slack</a:t>
            </a:r>
            <a:endParaRPr b="1" sz="1200"/>
          </a:p>
        </p:txBody>
      </p:sp>
      <p:pic>
        <p:nvPicPr>
          <p:cNvPr id="424" name="Google Shape;424;p40"/>
          <p:cNvPicPr preferRelativeResize="0"/>
          <p:nvPr/>
        </p:nvPicPr>
        <p:blipFill>
          <a:blip r:embed="rId7">
            <a:alphaModFix/>
          </a:blip>
          <a:stretch>
            <a:fillRect/>
          </a:stretch>
        </p:blipFill>
        <p:spPr>
          <a:xfrm>
            <a:off x="385600" y="3592975"/>
            <a:ext cx="400383" cy="400386"/>
          </a:xfrm>
          <a:prstGeom prst="rect">
            <a:avLst/>
          </a:prstGeom>
          <a:noFill/>
          <a:ln>
            <a:noFill/>
          </a:ln>
        </p:spPr>
      </p:pic>
      <p:pic>
        <p:nvPicPr>
          <p:cNvPr id="425" name="Google Shape;425;p40"/>
          <p:cNvPicPr preferRelativeResize="0"/>
          <p:nvPr/>
        </p:nvPicPr>
        <p:blipFill rotWithShape="1">
          <a:blip r:embed="rId8">
            <a:alphaModFix/>
          </a:blip>
          <a:srcRect b="16163" l="22714" r="22747" t="16149"/>
          <a:stretch/>
        </p:blipFill>
        <p:spPr>
          <a:xfrm>
            <a:off x="1434805" y="3592975"/>
            <a:ext cx="484055" cy="400382"/>
          </a:xfrm>
          <a:prstGeom prst="rect">
            <a:avLst/>
          </a:prstGeom>
          <a:noFill/>
          <a:ln>
            <a:noFill/>
          </a:ln>
        </p:spPr>
      </p:pic>
      <p:pic>
        <p:nvPicPr>
          <p:cNvPr id="426" name="Google Shape;426;p40"/>
          <p:cNvPicPr preferRelativeResize="0"/>
          <p:nvPr/>
        </p:nvPicPr>
        <p:blipFill rotWithShape="1">
          <a:blip r:embed="rId9">
            <a:alphaModFix/>
          </a:blip>
          <a:srcRect b="0" l="15187" r="14305" t="0"/>
          <a:stretch/>
        </p:blipFill>
        <p:spPr>
          <a:xfrm>
            <a:off x="2567682" y="3592975"/>
            <a:ext cx="448876" cy="400384"/>
          </a:xfrm>
          <a:prstGeom prst="rect">
            <a:avLst/>
          </a:prstGeom>
          <a:noFill/>
          <a:ln>
            <a:noFill/>
          </a:ln>
        </p:spPr>
      </p:pic>
      <p:pic>
        <p:nvPicPr>
          <p:cNvPr id="427" name="Google Shape;427;p40"/>
          <p:cNvPicPr preferRelativeResize="0"/>
          <p:nvPr/>
        </p:nvPicPr>
        <p:blipFill>
          <a:blip r:embed="rId10">
            <a:alphaModFix/>
          </a:blip>
          <a:stretch>
            <a:fillRect/>
          </a:stretch>
        </p:blipFill>
        <p:spPr>
          <a:xfrm>
            <a:off x="3665380" y="3592975"/>
            <a:ext cx="436059" cy="418609"/>
          </a:xfrm>
          <a:prstGeom prst="rect">
            <a:avLst/>
          </a:prstGeom>
          <a:noFill/>
          <a:ln>
            <a:noFill/>
          </a:ln>
        </p:spPr>
      </p:pic>
      <p:pic>
        <p:nvPicPr>
          <p:cNvPr id="428" name="Google Shape;428;p40"/>
          <p:cNvPicPr preferRelativeResize="0"/>
          <p:nvPr/>
        </p:nvPicPr>
        <p:blipFill rotWithShape="1">
          <a:blip r:embed="rId11">
            <a:alphaModFix/>
          </a:blip>
          <a:srcRect b="13475" l="30775" r="29890" t="15416"/>
          <a:stretch/>
        </p:blipFill>
        <p:spPr>
          <a:xfrm>
            <a:off x="4750261" y="3592975"/>
            <a:ext cx="330450" cy="448069"/>
          </a:xfrm>
          <a:prstGeom prst="rect">
            <a:avLst/>
          </a:prstGeom>
          <a:noFill/>
          <a:ln>
            <a:noFill/>
          </a:ln>
        </p:spPr>
      </p:pic>
      <p:pic>
        <p:nvPicPr>
          <p:cNvPr id="429" name="Google Shape;429;p40"/>
          <p:cNvPicPr preferRelativeResize="0"/>
          <p:nvPr/>
        </p:nvPicPr>
        <p:blipFill>
          <a:blip r:embed="rId12">
            <a:alphaModFix/>
          </a:blip>
          <a:stretch>
            <a:fillRect/>
          </a:stretch>
        </p:blipFill>
        <p:spPr>
          <a:xfrm>
            <a:off x="5729533" y="3592975"/>
            <a:ext cx="426332" cy="426330"/>
          </a:xfrm>
          <a:prstGeom prst="rect">
            <a:avLst/>
          </a:prstGeom>
          <a:noFill/>
          <a:ln>
            <a:noFill/>
          </a:ln>
        </p:spPr>
      </p:pic>
      <p:pic>
        <p:nvPicPr>
          <p:cNvPr id="430" name="Google Shape;430;p40"/>
          <p:cNvPicPr preferRelativeResize="0"/>
          <p:nvPr/>
        </p:nvPicPr>
        <p:blipFill>
          <a:blip r:embed="rId13">
            <a:alphaModFix/>
          </a:blip>
          <a:stretch>
            <a:fillRect/>
          </a:stretch>
        </p:blipFill>
        <p:spPr>
          <a:xfrm>
            <a:off x="6804688" y="3592975"/>
            <a:ext cx="448876" cy="448876"/>
          </a:xfrm>
          <a:prstGeom prst="rect">
            <a:avLst/>
          </a:prstGeom>
          <a:noFill/>
          <a:ln>
            <a:noFill/>
          </a:ln>
        </p:spPr>
      </p:pic>
      <p:sp>
        <p:nvSpPr>
          <p:cNvPr id="431" name="Google Shape;431;p40"/>
          <p:cNvSpPr txBox="1"/>
          <p:nvPr>
            <p:ph idx="1" type="body"/>
          </p:nvPr>
        </p:nvSpPr>
        <p:spPr>
          <a:xfrm>
            <a:off x="343675" y="4148325"/>
            <a:ext cx="484200" cy="2310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Gmail</a:t>
            </a:r>
            <a:endParaRPr b="1" sz="900"/>
          </a:p>
        </p:txBody>
      </p:sp>
      <p:sp>
        <p:nvSpPr>
          <p:cNvPr id="432" name="Google Shape;432;p40"/>
          <p:cNvSpPr txBox="1"/>
          <p:nvPr>
            <p:ph idx="1" type="body"/>
          </p:nvPr>
        </p:nvSpPr>
        <p:spPr>
          <a:xfrm>
            <a:off x="1358100" y="4148325"/>
            <a:ext cx="4842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Google Meet</a:t>
            </a:r>
            <a:endParaRPr b="1" sz="900"/>
          </a:p>
        </p:txBody>
      </p:sp>
      <p:sp>
        <p:nvSpPr>
          <p:cNvPr id="433" name="Google Shape;433;p40"/>
          <p:cNvSpPr txBox="1"/>
          <p:nvPr>
            <p:ph idx="1" type="body"/>
          </p:nvPr>
        </p:nvSpPr>
        <p:spPr>
          <a:xfrm>
            <a:off x="2550013" y="4148325"/>
            <a:ext cx="484200" cy="3693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Google Drive</a:t>
            </a:r>
            <a:endParaRPr b="1" sz="900"/>
          </a:p>
        </p:txBody>
      </p:sp>
      <p:sp>
        <p:nvSpPr>
          <p:cNvPr id="434" name="Google Shape;434;p40"/>
          <p:cNvSpPr txBox="1"/>
          <p:nvPr>
            <p:ph idx="1" type="body"/>
          </p:nvPr>
        </p:nvSpPr>
        <p:spPr>
          <a:xfrm>
            <a:off x="3485250" y="4148325"/>
            <a:ext cx="796500" cy="2310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Confluence</a:t>
            </a:r>
            <a:endParaRPr b="1" sz="900"/>
          </a:p>
        </p:txBody>
      </p:sp>
      <p:sp>
        <p:nvSpPr>
          <p:cNvPr id="435" name="Google Shape;435;p40"/>
          <p:cNvSpPr txBox="1"/>
          <p:nvPr>
            <p:ph idx="1" type="body"/>
          </p:nvPr>
        </p:nvSpPr>
        <p:spPr>
          <a:xfrm>
            <a:off x="4517225" y="4148325"/>
            <a:ext cx="796500" cy="2310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Figma</a:t>
            </a:r>
            <a:endParaRPr b="1" sz="900"/>
          </a:p>
        </p:txBody>
      </p:sp>
      <p:sp>
        <p:nvSpPr>
          <p:cNvPr id="436" name="Google Shape;436;p40"/>
          <p:cNvSpPr txBox="1"/>
          <p:nvPr>
            <p:ph idx="1" type="body"/>
          </p:nvPr>
        </p:nvSpPr>
        <p:spPr>
          <a:xfrm>
            <a:off x="5549200" y="4148325"/>
            <a:ext cx="796500" cy="2310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Miro</a:t>
            </a:r>
            <a:endParaRPr b="1" sz="900"/>
          </a:p>
        </p:txBody>
      </p:sp>
      <p:sp>
        <p:nvSpPr>
          <p:cNvPr id="437" name="Google Shape;437;p40"/>
          <p:cNvSpPr txBox="1"/>
          <p:nvPr>
            <p:ph idx="1" type="body"/>
          </p:nvPr>
        </p:nvSpPr>
        <p:spPr>
          <a:xfrm>
            <a:off x="6630888" y="4148325"/>
            <a:ext cx="796500" cy="231000"/>
          </a:xfrm>
          <a:prstGeom prst="rect">
            <a:avLst/>
          </a:prstGeom>
          <a:noFill/>
          <a:ln>
            <a:noFill/>
          </a:ln>
        </p:spPr>
        <p:txBody>
          <a:bodyPr anchorCtr="0" anchor="t" bIns="45725" lIns="45725" spcFirstLastPara="1" rIns="45725" wrap="square" tIns="45725">
            <a:spAutoFit/>
          </a:bodyPr>
          <a:lstStyle/>
          <a:p>
            <a:pPr indent="0" lvl="0" marL="0" rtl="0" algn="ctr">
              <a:spcBef>
                <a:spcPts val="0"/>
              </a:spcBef>
              <a:spcAft>
                <a:spcPts val="0"/>
              </a:spcAft>
              <a:buNone/>
            </a:pPr>
            <a:r>
              <a:rPr lang="en" sz="900"/>
              <a:t>Slack</a:t>
            </a:r>
            <a:endParaRPr b="1" sz="900"/>
          </a:p>
        </p:txBody>
      </p:sp>
      <p:sp>
        <p:nvSpPr>
          <p:cNvPr id="438" name="Google Shape;438;p40"/>
          <p:cNvSpPr txBox="1"/>
          <p:nvPr/>
        </p:nvSpPr>
        <p:spPr>
          <a:xfrm>
            <a:off x="4724400" y="1828800"/>
            <a:ext cx="4114800" cy="897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a:solidFill>
                  <a:schemeClr val="dk2"/>
                </a:solidFill>
              </a:rPr>
              <a:t>Why</a:t>
            </a:r>
            <a:endParaRPr b="1">
              <a:solidFill>
                <a:schemeClr val="dk2"/>
              </a:solidFill>
            </a:endParaRPr>
          </a:p>
          <a:p>
            <a:pPr indent="0" lvl="0" marL="0" rtl="0" algn="l">
              <a:spcBef>
                <a:spcPts val="1000"/>
              </a:spcBef>
              <a:spcAft>
                <a:spcPts val="0"/>
              </a:spcAft>
              <a:buNone/>
            </a:pPr>
            <a:r>
              <a:rPr lang="en" sz="1200">
                <a:solidFill>
                  <a:schemeClr val="lt2"/>
                </a:solidFill>
              </a:rPr>
              <a:t>To collaborate effectively, One shared drive with all the key assets and info, including raw data from interviews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42" name="Shape 442"/>
        <p:cNvGrpSpPr/>
        <p:nvPr/>
      </p:nvGrpSpPr>
      <p:grpSpPr>
        <a:xfrm>
          <a:off x="0" y="0"/>
          <a:ext cx="0" cy="0"/>
          <a:chOff x="0" y="0"/>
          <a:chExt cx="0" cy="0"/>
        </a:xfrm>
      </p:grpSpPr>
      <p:sp>
        <p:nvSpPr>
          <p:cNvPr id="443" name="Google Shape;443;p41"/>
          <p:cNvSpPr txBox="1"/>
          <p:nvPr>
            <p:ph type="ctrTitle"/>
          </p:nvPr>
        </p:nvSpPr>
        <p:spPr>
          <a:xfrm>
            <a:off x="1819888" y="2077900"/>
            <a:ext cx="2665500" cy="983100"/>
          </a:xfrm>
          <a:prstGeom prst="rect">
            <a:avLst/>
          </a:prstGeom>
          <a:noFill/>
          <a:ln>
            <a:noFill/>
          </a:ln>
        </p:spPr>
        <p:txBody>
          <a:bodyPr anchorCtr="0" anchor="ctr" bIns="45725" lIns="45725" spcFirstLastPara="1" rIns="45725" wrap="square" tIns="45725">
            <a:noAutofit/>
          </a:bodyPr>
          <a:lstStyle/>
          <a:p>
            <a:pPr indent="0" lvl="0" marL="0" rtl="0" algn="r">
              <a:spcBef>
                <a:spcPts val="0"/>
              </a:spcBef>
              <a:spcAft>
                <a:spcPts val="0"/>
              </a:spcAft>
              <a:buNone/>
            </a:pPr>
            <a:r>
              <a:rPr b="1" lang="en">
                <a:solidFill>
                  <a:schemeClr val="lt1"/>
                </a:solidFill>
              </a:rPr>
              <a:t>Next steps</a:t>
            </a:r>
            <a:endParaRPr b="1">
              <a:solidFill>
                <a:schemeClr val="lt1"/>
              </a:solidFill>
            </a:endParaRPr>
          </a:p>
        </p:txBody>
      </p:sp>
      <p:sp>
        <p:nvSpPr>
          <p:cNvPr id="444" name="Google Shape;444;p41"/>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1000"/>
              <a:buNone/>
            </a:pPr>
            <a:r>
              <a:rPr b="1" lang="en">
                <a:solidFill>
                  <a:schemeClr val="lt1"/>
                </a:solidFill>
              </a:rPr>
              <a:t>06</a:t>
            </a:r>
            <a:endParaRPr b="1">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449" name="Shape 449"/>
        <p:cNvGrpSpPr/>
        <p:nvPr/>
      </p:nvGrpSpPr>
      <p:grpSpPr>
        <a:xfrm>
          <a:off x="0" y="0"/>
          <a:ext cx="0" cy="0"/>
          <a:chOff x="0" y="0"/>
          <a:chExt cx="0" cy="0"/>
        </a:xfrm>
      </p:grpSpPr>
      <p:pic>
        <p:nvPicPr>
          <p:cNvPr descr="preencoded.png" id="450" name="Google Shape;450;p42"/>
          <p:cNvPicPr preferRelativeResize="0"/>
          <p:nvPr/>
        </p:nvPicPr>
        <p:blipFill rotWithShape="1">
          <a:blip r:embed="rId3">
            <a:alphaModFix/>
          </a:blip>
          <a:srcRect b="0" l="0" r="0" t="0"/>
          <a:stretch/>
        </p:blipFill>
        <p:spPr>
          <a:xfrm>
            <a:off x="259075" y="626052"/>
            <a:ext cx="561975" cy="119063"/>
          </a:xfrm>
          <a:prstGeom prst="rect">
            <a:avLst/>
          </a:prstGeom>
          <a:noFill/>
          <a:ln>
            <a:noFill/>
          </a:ln>
        </p:spPr>
      </p:pic>
      <p:sp>
        <p:nvSpPr>
          <p:cNvPr id="451" name="Google Shape;451;p42"/>
          <p:cNvSpPr txBox="1"/>
          <p:nvPr>
            <p:ph type="ctrTitle"/>
          </p:nvPr>
        </p:nvSpPr>
        <p:spPr>
          <a:xfrm>
            <a:off x="259075" y="729989"/>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Action Items For The Next 7 Days</a:t>
            </a:r>
            <a:endParaRPr b="1"/>
          </a:p>
        </p:txBody>
      </p:sp>
      <p:sp>
        <p:nvSpPr>
          <p:cNvPr id="452" name="Google Shape;452;p42"/>
          <p:cNvSpPr txBox="1"/>
          <p:nvPr>
            <p:ph idx="2" type="subTitle"/>
          </p:nvPr>
        </p:nvSpPr>
        <p:spPr>
          <a:xfrm>
            <a:off x="259075"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Next steps</a:t>
            </a:r>
            <a:endParaRPr>
              <a:solidFill>
                <a:schemeClr val="lt2"/>
              </a:solidFill>
            </a:endParaRPr>
          </a:p>
        </p:txBody>
      </p:sp>
      <p:sp>
        <p:nvSpPr>
          <p:cNvPr id="453" name="Google Shape;453;p42"/>
          <p:cNvSpPr txBox="1"/>
          <p:nvPr>
            <p:ph idx="1" type="body"/>
          </p:nvPr>
        </p:nvSpPr>
        <p:spPr>
          <a:xfrm>
            <a:off x="259075" y="1550400"/>
            <a:ext cx="6942600" cy="1939500"/>
          </a:xfrm>
          <a:prstGeom prst="rect">
            <a:avLst/>
          </a:prstGeom>
          <a:noFill/>
          <a:ln>
            <a:noFill/>
          </a:ln>
        </p:spPr>
        <p:txBody>
          <a:bodyPr anchorCtr="0" anchor="t" bIns="45725" lIns="45725" spcFirstLastPara="1" rIns="45725" wrap="square" tIns="45725">
            <a:spAutoFit/>
          </a:bodyPr>
          <a:lstStyle/>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Schedule meetings for the first activities to starting with Vision </a:t>
            </a:r>
            <a:r>
              <a:rPr lang="en" sz="1200">
                <a:solidFill>
                  <a:schemeClr val="lt2"/>
                </a:solidFill>
              </a:rPr>
              <a:t>board which we will begin after this presentation.</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Initial draft of AS-IS Process defined</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Talk to users/network to bring them into the process.</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Competitor analysis from UI/UX perspective</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Competitor analysis for business logic</a:t>
            </a:r>
            <a:endParaRPr sz="1200">
              <a:solidFill>
                <a:schemeClr val="lt2"/>
              </a:solidFill>
            </a:endParaRPr>
          </a:p>
          <a:p>
            <a:pPr indent="-304800" lvl="0" marL="457200" rtl="0" algn="l">
              <a:lnSpc>
                <a:spcPct val="150000"/>
              </a:lnSpc>
              <a:spcBef>
                <a:spcPts val="0"/>
              </a:spcBef>
              <a:spcAft>
                <a:spcPts val="0"/>
              </a:spcAft>
              <a:buClr>
                <a:schemeClr val="lt2"/>
              </a:buClr>
              <a:buSzPts val="1200"/>
              <a:buAutoNum type="arabicPeriod"/>
            </a:pPr>
            <a:r>
              <a:rPr lang="en" sz="1200">
                <a:solidFill>
                  <a:schemeClr val="lt2"/>
                </a:solidFill>
              </a:rPr>
              <a:t>Define our North Star and the different approaches to build SETT.</a:t>
            </a:r>
            <a:endParaRPr b="1" sz="1200">
              <a:solidFill>
                <a:schemeClr val="lt2"/>
              </a:solidFill>
            </a:endParaRPr>
          </a:p>
        </p:txBody>
      </p:sp>
      <p:sp>
        <p:nvSpPr>
          <p:cNvPr id="454" name="Google Shape;454;p42"/>
          <p:cNvSpPr txBox="1"/>
          <p:nvPr>
            <p:ph idx="1" type="body"/>
          </p:nvPr>
        </p:nvSpPr>
        <p:spPr>
          <a:xfrm>
            <a:off x="259075" y="3729300"/>
            <a:ext cx="6942600" cy="4617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sz="1200"/>
              <a:t>Let’s revolutionise the M&amp;A process together 🚀</a:t>
            </a:r>
            <a:endParaRPr b="1" sz="1200"/>
          </a:p>
          <a:p>
            <a:pPr indent="0" lvl="0" marL="0" rtl="0" algn="l">
              <a:lnSpc>
                <a:spcPct val="150000"/>
              </a:lnSpc>
              <a:spcBef>
                <a:spcPts val="0"/>
              </a:spcBef>
              <a:spcAft>
                <a:spcPts val="0"/>
              </a:spcAft>
              <a:buNone/>
            </a:pPr>
            <a:r>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6"/>
        </a:solidFill>
      </p:bgPr>
    </p:bg>
    <p:spTree>
      <p:nvGrpSpPr>
        <p:cNvPr id="459" name="Shape 459"/>
        <p:cNvGrpSpPr/>
        <p:nvPr/>
      </p:nvGrpSpPr>
      <p:grpSpPr>
        <a:xfrm>
          <a:off x="0" y="0"/>
          <a:ext cx="0" cy="0"/>
          <a:chOff x="0" y="0"/>
          <a:chExt cx="0" cy="0"/>
        </a:xfrm>
      </p:grpSpPr>
      <p:sp>
        <p:nvSpPr>
          <p:cNvPr id="460" name="Google Shape;460;p43"/>
          <p:cNvSpPr txBox="1"/>
          <p:nvPr>
            <p:ph idx="1" type="body"/>
          </p:nvPr>
        </p:nvSpPr>
        <p:spPr>
          <a:xfrm>
            <a:off x="256032" y="2272200"/>
            <a:ext cx="4569300" cy="1385400"/>
          </a:xfrm>
          <a:prstGeom prst="rect">
            <a:avLst/>
          </a:prstGeom>
          <a:noFill/>
          <a:ln>
            <a:noFill/>
          </a:ln>
        </p:spPr>
        <p:txBody>
          <a:bodyPr anchorCtr="0" anchor="t" bIns="45725" lIns="45725" spcFirstLastPara="1" rIns="45725" wrap="square" tIns="45725">
            <a:spAutoFit/>
          </a:bodyPr>
          <a:lstStyle/>
          <a:p>
            <a:pPr indent="-304800" lvl="0" marL="457200" rtl="0" algn="l">
              <a:lnSpc>
                <a:spcPct val="100000"/>
              </a:lnSpc>
              <a:spcBef>
                <a:spcPts val="0"/>
              </a:spcBef>
              <a:spcAft>
                <a:spcPts val="0"/>
              </a:spcAft>
              <a:buClr>
                <a:schemeClr val="lt2"/>
              </a:buClr>
              <a:buSzPts val="1200"/>
              <a:buAutoNum type="arabicPeriod"/>
            </a:pPr>
            <a:r>
              <a:rPr lang="en" sz="1200">
                <a:solidFill>
                  <a:schemeClr val="lt2"/>
                </a:solidFill>
              </a:rPr>
              <a:t>Review questions previously shared here. </a:t>
            </a:r>
            <a:endParaRPr sz="1200">
              <a:solidFill>
                <a:schemeClr val="lt2"/>
              </a:solidFill>
            </a:endParaRPr>
          </a:p>
          <a:p>
            <a:pPr indent="0" lvl="0" marL="914400" rtl="0" algn="l">
              <a:lnSpc>
                <a:spcPct val="100000"/>
              </a:lnSpc>
              <a:spcBef>
                <a:spcPts val="0"/>
              </a:spcBef>
              <a:spcAft>
                <a:spcPts val="0"/>
              </a:spcAft>
              <a:buNone/>
            </a:pPr>
            <a:r>
              <a:t/>
            </a:r>
            <a:endParaRPr sz="1200">
              <a:solidFill>
                <a:schemeClr val="lt2"/>
              </a:solidFill>
            </a:endParaRPr>
          </a:p>
          <a:p>
            <a:pPr indent="-304800" lvl="0" marL="457200" rtl="0" algn="l">
              <a:lnSpc>
                <a:spcPct val="100000"/>
              </a:lnSpc>
              <a:spcBef>
                <a:spcPts val="0"/>
              </a:spcBef>
              <a:spcAft>
                <a:spcPts val="0"/>
              </a:spcAft>
              <a:buClr>
                <a:schemeClr val="lt2"/>
              </a:buClr>
              <a:buSzPts val="1200"/>
              <a:buAutoNum type="arabicPeriod"/>
            </a:pPr>
            <a:r>
              <a:rPr lang="en" sz="1200">
                <a:solidFill>
                  <a:schemeClr val="lt2"/>
                </a:solidFill>
              </a:rPr>
              <a:t>Discuss Vision Board and clarify points from Entry Analysis.</a:t>
            </a:r>
            <a:br>
              <a:rPr lang="en" sz="1200">
                <a:solidFill>
                  <a:schemeClr val="lt2"/>
                </a:solidFill>
              </a:rPr>
            </a:br>
            <a:endParaRPr sz="1200">
              <a:solidFill>
                <a:schemeClr val="lt2"/>
              </a:solidFill>
            </a:endParaRPr>
          </a:p>
          <a:p>
            <a:pPr indent="-304800" lvl="0" marL="457200" rtl="0" algn="l">
              <a:lnSpc>
                <a:spcPct val="100000"/>
              </a:lnSpc>
              <a:spcBef>
                <a:spcPts val="0"/>
              </a:spcBef>
              <a:spcAft>
                <a:spcPts val="0"/>
              </a:spcAft>
              <a:buClr>
                <a:schemeClr val="lt2"/>
              </a:buClr>
              <a:buSzPts val="1200"/>
              <a:buAutoNum type="arabicPeriod"/>
            </a:pPr>
            <a:r>
              <a:rPr lang="en" sz="1200">
                <a:solidFill>
                  <a:schemeClr val="lt2"/>
                </a:solidFill>
              </a:rPr>
              <a:t>Reach out and se tup calls with contacts/user base.</a:t>
            </a:r>
            <a:br>
              <a:rPr lang="en" sz="1200">
                <a:solidFill>
                  <a:schemeClr val="lt2"/>
                </a:solidFill>
              </a:rPr>
            </a:br>
            <a:endParaRPr b="1" sz="1200">
              <a:solidFill>
                <a:schemeClr val="lt2"/>
              </a:solidFill>
            </a:endParaRPr>
          </a:p>
        </p:txBody>
      </p:sp>
      <p:pic>
        <p:nvPicPr>
          <p:cNvPr descr="preencoded.png" id="461" name="Google Shape;461;p43"/>
          <p:cNvPicPr preferRelativeResize="0"/>
          <p:nvPr/>
        </p:nvPicPr>
        <p:blipFill rotWithShape="1">
          <a:blip r:embed="rId3">
            <a:alphaModFix/>
          </a:blip>
          <a:srcRect b="0" l="0" r="0" t="0"/>
          <a:stretch/>
        </p:blipFill>
        <p:spPr>
          <a:xfrm>
            <a:off x="256032" y="630365"/>
            <a:ext cx="561975" cy="119063"/>
          </a:xfrm>
          <a:prstGeom prst="rect">
            <a:avLst/>
          </a:prstGeom>
          <a:noFill/>
          <a:ln>
            <a:noFill/>
          </a:ln>
        </p:spPr>
      </p:pic>
      <p:sp>
        <p:nvSpPr>
          <p:cNvPr id="462" name="Google Shape;462;p43"/>
          <p:cNvSpPr txBox="1"/>
          <p:nvPr>
            <p:ph type="ctrTitle"/>
          </p:nvPr>
        </p:nvSpPr>
        <p:spPr>
          <a:xfrm>
            <a:off x="256032" y="731520"/>
            <a:ext cx="8520600" cy="369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b="1" lang="en"/>
              <a:t>Waller Action Items</a:t>
            </a:r>
            <a:endParaRPr b="1"/>
          </a:p>
        </p:txBody>
      </p:sp>
      <p:sp>
        <p:nvSpPr>
          <p:cNvPr id="463" name="Google Shape;463;p43"/>
          <p:cNvSpPr txBox="1"/>
          <p:nvPr>
            <p:ph idx="2" type="subTitle"/>
          </p:nvPr>
        </p:nvSpPr>
        <p:spPr>
          <a:xfrm>
            <a:off x="256032" y="512064"/>
            <a:ext cx="4111200" cy="2772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a:solidFill>
                  <a:schemeClr val="lt2"/>
                </a:solidFill>
              </a:rPr>
              <a:t>Next steps</a:t>
            </a:r>
            <a:endParaRPr>
              <a:solidFill>
                <a:schemeClr val="lt2"/>
              </a:solidFill>
            </a:endParaRPr>
          </a:p>
        </p:txBody>
      </p:sp>
      <p:pic>
        <p:nvPicPr>
          <p:cNvPr id="464" name="Google Shape;464;p43"/>
          <p:cNvPicPr preferRelativeResize="0"/>
          <p:nvPr/>
        </p:nvPicPr>
        <p:blipFill>
          <a:blip r:embed="rId4">
            <a:alphaModFix/>
          </a:blip>
          <a:stretch>
            <a:fillRect/>
          </a:stretch>
        </p:blipFill>
        <p:spPr>
          <a:xfrm>
            <a:off x="4762757" y="1524000"/>
            <a:ext cx="4013866" cy="27942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68" name="Shape 468"/>
        <p:cNvGrpSpPr/>
        <p:nvPr/>
      </p:nvGrpSpPr>
      <p:grpSpPr>
        <a:xfrm>
          <a:off x="0" y="0"/>
          <a:ext cx="0" cy="0"/>
          <a:chOff x="0" y="0"/>
          <a:chExt cx="0" cy="0"/>
        </a:xfrm>
      </p:grpSpPr>
      <p:sp>
        <p:nvSpPr>
          <p:cNvPr id="469" name="Google Shape;469;p44"/>
          <p:cNvSpPr txBox="1"/>
          <p:nvPr>
            <p:ph type="ctrTitle"/>
          </p:nvPr>
        </p:nvSpPr>
        <p:spPr>
          <a:xfrm>
            <a:off x="1819888" y="2077900"/>
            <a:ext cx="2665500" cy="983100"/>
          </a:xfrm>
          <a:prstGeom prst="rect">
            <a:avLst/>
          </a:prstGeom>
          <a:noFill/>
          <a:ln>
            <a:noFill/>
          </a:ln>
        </p:spPr>
        <p:txBody>
          <a:bodyPr anchorCtr="0" anchor="ctr" bIns="45725" lIns="45725" spcFirstLastPara="1" rIns="45725" wrap="square" tIns="45725">
            <a:noAutofit/>
          </a:bodyPr>
          <a:lstStyle/>
          <a:p>
            <a:pPr indent="0" lvl="0" marL="0" rtl="0" algn="r">
              <a:spcBef>
                <a:spcPts val="0"/>
              </a:spcBef>
              <a:spcAft>
                <a:spcPts val="0"/>
              </a:spcAft>
              <a:buNone/>
            </a:pPr>
            <a:r>
              <a:rPr b="1" lang="en">
                <a:solidFill>
                  <a:schemeClr val="lt1"/>
                </a:solidFill>
              </a:rPr>
              <a:t>Q&amp;A</a:t>
            </a:r>
            <a:endParaRPr b="1">
              <a:solidFill>
                <a:schemeClr val="lt1"/>
              </a:solidFill>
            </a:endParaRPr>
          </a:p>
        </p:txBody>
      </p:sp>
      <p:sp>
        <p:nvSpPr>
          <p:cNvPr id="470" name="Google Shape;470;p44"/>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1000"/>
              <a:buNone/>
            </a:pPr>
            <a:r>
              <a:rPr b="1" lang="en">
                <a:solidFill>
                  <a:schemeClr val="lt1"/>
                </a:solidFill>
              </a:rPr>
              <a:t>07</a:t>
            </a:r>
            <a:endParaRPr b="1">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74" name="Shape 47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0" name="Shape 220"/>
        <p:cNvGrpSpPr/>
        <p:nvPr/>
      </p:nvGrpSpPr>
      <p:grpSpPr>
        <a:xfrm>
          <a:off x="0" y="0"/>
          <a:ext cx="0" cy="0"/>
          <a:chOff x="0" y="0"/>
          <a:chExt cx="0" cy="0"/>
        </a:xfrm>
      </p:grpSpPr>
      <p:sp>
        <p:nvSpPr>
          <p:cNvPr id="221" name="Google Shape;221;p22"/>
          <p:cNvSpPr txBox="1"/>
          <p:nvPr>
            <p:ph type="ctrTitle"/>
          </p:nvPr>
        </p:nvSpPr>
        <p:spPr>
          <a:xfrm>
            <a:off x="1819888" y="2077900"/>
            <a:ext cx="2665500" cy="983100"/>
          </a:xfrm>
          <a:prstGeom prst="rect">
            <a:avLst/>
          </a:prstGeom>
          <a:noFill/>
          <a:ln>
            <a:noFill/>
          </a:ln>
        </p:spPr>
        <p:txBody>
          <a:bodyPr anchorCtr="0" anchor="ctr" bIns="45725" lIns="45725" spcFirstLastPara="1" rIns="45725" wrap="square" tIns="45725">
            <a:noAutofit/>
          </a:bodyPr>
          <a:lstStyle/>
          <a:p>
            <a:pPr indent="0" lvl="0" marL="0" rtl="0" algn="r">
              <a:spcBef>
                <a:spcPts val="0"/>
              </a:spcBef>
              <a:spcAft>
                <a:spcPts val="0"/>
              </a:spcAft>
              <a:buNone/>
            </a:pPr>
            <a:r>
              <a:rPr b="1" lang="en">
                <a:solidFill>
                  <a:schemeClr val="lt1"/>
                </a:solidFill>
              </a:rPr>
              <a:t>Introduction &amp; Roles </a:t>
            </a:r>
            <a:endParaRPr b="1">
              <a:solidFill>
                <a:schemeClr val="lt1"/>
              </a:solidFill>
            </a:endParaRPr>
          </a:p>
        </p:txBody>
      </p:sp>
      <p:sp>
        <p:nvSpPr>
          <p:cNvPr id="222" name="Google Shape;222;p22"/>
          <p:cNvSpPr txBox="1"/>
          <p:nvPr>
            <p:ph idx="2" type="title"/>
          </p:nvPr>
        </p:nvSpPr>
        <p:spPr>
          <a:xfrm>
            <a:off x="363288" y="2404663"/>
            <a:ext cx="454500" cy="338100"/>
          </a:xfrm>
          <a:prstGeom prst="rect">
            <a:avLst/>
          </a:prstGeom>
          <a:noFill/>
          <a:ln>
            <a:noFill/>
          </a:ln>
        </p:spPr>
        <p:txBody>
          <a:bodyPr anchorCtr="0" anchor="ctr" bIns="45725" lIns="45725" spcFirstLastPara="1" rIns="45725" wrap="square" tIns="45725">
            <a:noAutofit/>
          </a:bodyPr>
          <a:lstStyle/>
          <a:p>
            <a:pPr indent="0" lvl="0" marL="0" rtl="0" algn="l">
              <a:lnSpc>
                <a:spcPct val="100000"/>
              </a:lnSpc>
              <a:spcBef>
                <a:spcPts val="0"/>
              </a:spcBef>
              <a:spcAft>
                <a:spcPts val="0"/>
              </a:spcAft>
              <a:buSzPts val="1000"/>
              <a:buNone/>
            </a:pPr>
            <a:r>
              <a:rPr b="1" lang="en">
                <a:solidFill>
                  <a:schemeClr val="lt1"/>
                </a:solidFill>
              </a:rPr>
              <a:t>01</a:t>
            </a: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idx="4294967295" type="subTitle"/>
          </p:nvPr>
        </p:nvSpPr>
        <p:spPr>
          <a:xfrm>
            <a:off x="342888" y="508575"/>
            <a:ext cx="41172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rPr>
              <a:t>Introduction and Roles </a:t>
            </a:r>
            <a:endParaRPr sz="1200">
              <a:solidFill>
                <a:schemeClr val="lt2"/>
              </a:solidFill>
            </a:endParaRPr>
          </a:p>
        </p:txBody>
      </p:sp>
      <p:sp>
        <p:nvSpPr>
          <p:cNvPr id="228" name="Google Shape;228;p23"/>
          <p:cNvSpPr txBox="1"/>
          <p:nvPr/>
        </p:nvSpPr>
        <p:spPr>
          <a:xfrm>
            <a:off x="3969017" y="1396456"/>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00000"/>
              </a:lnSpc>
              <a:spcBef>
                <a:spcPts val="0"/>
              </a:spcBef>
              <a:spcAft>
                <a:spcPts val="800"/>
              </a:spcAft>
              <a:buNone/>
            </a:pPr>
            <a:r>
              <a:rPr b="1" lang="en" sz="1200">
                <a:solidFill>
                  <a:schemeClr val="dk2"/>
                </a:solidFill>
              </a:rPr>
              <a:t>Experience</a:t>
            </a:r>
            <a:endParaRPr b="1" sz="1200">
              <a:solidFill>
                <a:schemeClr val="dk2"/>
              </a:solidFill>
            </a:endParaRPr>
          </a:p>
        </p:txBody>
      </p:sp>
      <p:grpSp>
        <p:nvGrpSpPr>
          <p:cNvPr id="229" name="Google Shape;229;p23"/>
          <p:cNvGrpSpPr/>
          <p:nvPr/>
        </p:nvGrpSpPr>
        <p:grpSpPr>
          <a:xfrm>
            <a:off x="6481086" y="1396461"/>
            <a:ext cx="2502601" cy="892420"/>
            <a:chOff x="4708086" y="2239843"/>
            <a:chExt cx="2502601" cy="892420"/>
          </a:xfrm>
        </p:grpSpPr>
        <p:sp>
          <p:nvSpPr>
            <p:cNvPr id="230" name="Google Shape;230;p23"/>
            <p:cNvSpPr txBox="1"/>
            <p:nvPr/>
          </p:nvSpPr>
          <p:spPr>
            <a:xfrm>
              <a:off x="4708086" y="2239843"/>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Responsibilities</a:t>
              </a:r>
              <a:endParaRPr b="1" sz="1200">
                <a:solidFill>
                  <a:schemeClr val="dk2"/>
                </a:solidFill>
              </a:endParaRPr>
            </a:p>
          </p:txBody>
        </p:sp>
        <p:sp>
          <p:nvSpPr>
            <p:cNvPr id="231" name="Google Shape;231;p23"/>
            <p:cNvSpPr txBox="1"/>
            <p:nvPr/>
          </p:nvSpPr>
          <p:spPr>
            <a:xfrm>
              <a:off x="4708088" y="2485763"/>
              <a:ext cx="2502600" cy="646500"/>
            </a:xfrm>
            <a:prstGeom prst="rect">
              <a:avLst/>
            </a:prstGeom>
            <a:noFill/>
            <a:ln>
              <a:noFill/>
            </a:ln>
          </p:spPr>
          <p:txBody>
            <a:bodyPr anchorCtr="0" anchor="t" bIns="45725" lIns="45725" spcFirstLastPara="1" rIns="45725" wrap="square" tIns="45725">
              <a:spAutoFit/>
            </a:bodyPr>
            <a:lstStyle/>
            <a:p>
              <a:pPr indent="-292100" lvl="0" marL="377190" rtl="0" algn="l">
                <a:lnSpc>
                  <a:spcPct val="130000"/>
                </a:lnSpc>
                <a:spcBef>
                  <a:spcPts val="0"/>
                </a:spcBef>
                <a:spcAft>
                  <a:spcPts val="0"/>
                </a:spcAft>
                <a:buClr>
                  <a:schemeClr val="lt2"/>
                </a:buClr>
                <a:buSzPts val="1000"/>
                <a:buChar char="●"/>
              </a:pPr>
              <a:r>
                <a:rPr lang="en" sz="1000">
                  <a:solidFill>
                    <a:schemeClr val="lt2"/>
                  </a:solidFill>
                </a:rPr>
                <a:t>Overall accountability of the project</a:t>
              </a:r>
              <a:endParaRPr sz="1000">
                <a:solidFill>
                  <a:schemeClr val="lt2"/>
                </a:solidFill>
              </a:endParaRPr>
            </a:p>
            <a:p>
              <a:pPr indent="-292100" lvl="0" marL="377190" rtl="0" algn="l">
                <a:lnSpc>
                  <a:spcPct val="130000"/>
                </a:lnSpc>
                <a:spcBef>
                  <a:spcPts val="0"/>
                </a:spcBef>
                <a:spcAft>
                  <a:spcPts val="0"/>
                </a:spcAft>
                <a:buClr>
                  <a:schemeClr val="lt2"/>
                </a:buClr>
                <a:buSzPts val="1000"/>
                <a:buChar char="●"/>
              </a:pPr>
              <a:r>
                <a:rPr lang="en" sz="1000">
                  <a:solidFill>
                    <a:schemeClr val="lt2"/>
                  </a:solidFill>
                </a:rPr>
                <a:t>Product strategy &amp; discovery</a:t>
              </a:r>
              <a:endParaRPr sz="1000">
                <a:solidFill>
                  <a:schemeClr val="lt2"/>
                </a:solidFill>
              </a:endParaRPr>
            </a:p>
            <a:p>
              <a:pPr indent="-292100" lvl="0" marL="377190" rtl="0" algn="l">
                <a:lnSpc>
                  <a:spcPct val="130000"/>
                </a:lnSpc>
                <a:spcBef>
                  <a:spcPts val="0"/>
                </a:spcBef>
                <a:spcAft>
                  <a:spcPts val="0"/>
                </a:spcAft>
                <a:buClr>
                  <a:schemeClr val="lt2"/>
                </a:buClr>
                <a:buSzPts val="1000"/>
                <a:buChar char="●"/>
              </a:pPr>
              <a:r>
                <a:rPr lang="en" sz="1000">
                  <a:solidFill>
                    <a:schemeClr val="lt2"/>
                  </a:solidFill>
                </a:rPr>
                <a:t>Project management</a:t>
              </a:r>
              <a:endParaRPr sz="1000">
                <a:solidFill>
                  <a:schemeClr val="lt2"/>
                </a:solidFill>
              </a:endParaRPr>
            </a:p>
          </p:txBody>
        </p:sp>
      </p:grpSp>
      <p:sp>
        <p:nvSpPr>
          <p:cNvPr id="232" name="Google Shape;232;p23"/>
          <p:cNvSpPr txBox="1"/>
          <p:nvPr/>
        </p:nvSpPr>
        <p:spPr>
          <a:xfrm>
            <a:off x="3969017" y="2103120"/>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Background</a:t>
            </a:r>
            <a:endParaRPr b="1" sz="1200">
              <a:solidFill>
                <a:schemeClr val="dk2"/>
              </a:solidFill>
            </a:endParaRPr>
          </a:p>
        </p:txBody>
      </p:sp>
      <p:sp>
        <p:nvSpPr>
          <p:cNvPr id="233" name="Google Shape;233;p23"/>
          <p:cNvSpPr txBox="1"/>
          <p:nvPr/>
        </p:nvSpPr>
        <p:spPr>
          <a:xfrm>
            <a:off x="3969025" y="2340019"/>
            <a:ext cx="2442000" cy="7491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0"/>
              </a:spcAft>
              <a:buNone/>
            </a:pPr>
            <a:r>
              <a:rPr lang="en" sz="1000">
                <a:solidFill>
                  <a:schemeClr val="lt2"/>
                </a:solidFill>
              </a:rPr>
              <a:t>Product Management, Data Warehouse Management.</a:t>
            </a:r>
            <a:endParaRPr sz="1000">
              <a:solidFill>
                <a:schemeClr val="lt2"/>
              </a:solidFill>
            </a:endParaRPr>
          </a:p>
          <a:p>
            <a:pPr indent="0" lvl="0" marL="0" rtl="0" algn="l">
              <a:lnSpc>
                <a:spcPct val="130000"/>
              </a:lnSpc>
              <a:spcBef>
                <a:spcPts val="800"/>
              </a:spcBef>
              <a:spcAft>
                <a:spcPts val="800"/>
              </a:spcAft>
              <a:buNone/>
            </a:pPr>
            <a:r>
              <a:rPr lang="en" sz="1000">
                <a:solidFill>
                  <a:schemeClr val="lt2"/>
                </a:solidFill>
              </a:rPr>
              <a:t>Industries: Finance, Property, Legal, HR</a:t>
            </a:r>
            <a:endParaRPr sz="1000">
              <a:solidFill>
                <a:schemeClr val="lt2"/>
              </a:solidFill>
            </a:endParaRPr>
          </a:p>
        </p:txBody>
      </p:sp>
      <p:sp>
        <p:nvSpPr>
          <p:cNvPr id="234" name="Google Shape;234;p23"/>
          <p:cNvSpPr txBox="1"/>
          <p:nvPr/>
        </p:nvSpPr>
        <p:spPr>
          <a:xfrm>
            <a:off x="3968963" y="3368200"/>
            <a:ext cx="19845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Previous Projects</a:t>
            </a:r>
            <a:endParaRPr b="1" sz="1200">
              <a:solidFill>
                <a:schemeClr val="dk2"/>
              </a:solidFill>
            </a:endParaRPr>
          </a:p>
        </p:txBody>
      </p:sp>
      <p:sp>
        <p:nvSpPr>
          <p:cNvPr id="235" name="Google Shape;235;p23"/>
          <p:cNvSpPr txBox="1"/>
          <p:nvPr/>
        </p:nvSpPr>
        <p:spPr>
          <a:xfrm>
            <a:off x="6481086" y="2536614"/>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Fun Fact</a:t>
            </a:r>
            <a:endParaRPr b="1" sz="1200">
              <a:solidFill>
                <a:schemeClr val="dk2"/>
              </a:solidFill>
            </a:endParaRPr>
          </a:p>
        </p:txBody>
      </p:sp>
      <p:sp>
        <p:nvSpPr>
          <p:cNvPr id="236" name="Google Shape;236;p23"/>
          <p:cNvSpPr txBox="1"/>
          <p:nvPr/>
        </p:nvSpPr>
        <p:spPr>
          <a:xfrm>
            <a:off x="6481077" y="2828703"/>
            <a:ext cx="2016600" cy="949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0"/>
              </a:spcAft>
              <a:buNone/>
            </a:pPr>
            <a:r>
              <a:rPr lang="en" sz="1000">
                <a:solidFill>
                  <a:schemeClr val="lt2"/>
                </a:solidFill>
              </a:rPr>
              <a:t>Typically English - I love tea with milk and everything to do with football.</a:t>
            </a:r>
            <a:endParaRPr sz="1000">
              <a:solidFill>
                <a:schemeClr val="lt2"/>
              </a:solidFill>
            </a:endParaRPr>
          </a:p>
          <a:p>
            <a:pPr indent="0" lvl="0" marL="0" rtl="0" algn="l">
              <a:lnSpc>
                <a:spcPct val="130000"/>
              </a:lnSpc>
              <a:spcBef>
                <a:spcPts val="800"/>
              </a:spcBef>
              <a:spcAft>
                <a:spcPts val="800"/>
              </a:spcAft>
              <a:buNone/>
            </a:pPr>
            <a:r>
              <a:rPr lang="en" sz="1000">
                <a:solidFill>
                  <a:schemeClr val="lt2"/>
                </a:solidFill>
              </a:rPr>
              <a:t>I have a twin brother.</a:t>
            </a:r>
            <a:endParaRPr sz="1000">
              <a:solidFill>
                <a:schemeClr val="lt2"/>
              </a:solidFill>
            </a:endParaRPr>
          </a:p>
        </p:txBody>
      </p:sp>
      <p:pic>
        <p:nvPicPr>
          <p:cNvPr id="237" name="Google Shape;237;p23"/>
          <p:cNvPicPr preferRelativeResize="0"/>
          <p:nvPr/>
        </p:nvPicPr>
        <p:blipFill rotWithShape="1">
          <a:blip r:embed="rId3">
            <a:alphaModFix/>
          </a:blip>
          <a:srcRect b="27879" l="0" r="0" t="5471"/>
          <a:stretch/>
        </p:blipFill>
        <p:spPr>
          <a:xfrm>
            <a:off x="342900" y="1353312"/>
            <a:ext cx="3252000" cy="3252000"/>
          </a:xfrm>
          <a:prstGeom prst="roundRect">
            <a:avLst>
              <a:gd fmla="val 5014" name="adj"/>
            </a:avLst>
          </a:prstGeom>
          <a:noFill/>
          <a:ln>
            <a:noFill/>
          </a:ln>
        </p:spPr>
      </p:pic>
      <p:sp>
        <p:nvSpPr>
          <p:cNvPr id="238" name="Google Shape;238;p23"/>
          <p:cNvSpPr txBox="1"/>
          <p:nvPr/>
        </p:nvSpPr>
        <p:spPr>
          <a:xfrm>
            <a:off x="3968950" y="3613325"/>
            <a:ext cx="2431800" cy="10827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1000"/>
              </a:spcBef>
              <a:spcAft>
                <a:spcPts val="0"/>
              </a:spcAft>
              <a:buNone/>
            </a:pPr>
            <a:r>
              <a:rPr b="1" lang="en" sz="1000">
                <a:solidFill>
                  <a:schemeClr val="lt2"/>
                </a:solidFill>
              </a:rPr>
              <a:t>Virtual Dining Concepts</a:t>
            </a:r>
            <a:r>
              <a:rPr lang="en" sz="1000">
                <a:solidFill>
                  <a:schemeClr val="lt2"/>
                </a:solidFill>
              </a:rPr>
              <a:t> - </a:t>
            </a:r>
            <a:r>
              <a:rPr lang="en" sz="1000">
                <a:solidFill>
                  <a:schemeClr val="lt2"/>
                </a:solidFill>
              </a:rPr>
              <a:t>FoodTech organization, managing ghost kitchens and tools for revenue optimization.</a:t>
            </a:r>
            <a:endParaRPr sz="1000">
              <a:solidFill>
                <a:schemeClr val="lt2"/>
              </a:solidFill>
            </a:endParaRPr>
          </a:p>
          <a:p>
            <a:pPr indent="0" lvl="0" marL="0" rtl="0" algn="l">
              <a:lnSpc>
                <a:spcPct val="115000"/>
              </a:lnSpc>
              <a:spcBef>
                <a:spcPts val="1000"/>
              </a:spcBef>
              <a:spcAft>
                <a:spcPts val="0"/>
              </a:spcAft>
              <a:buNone/>
            </a:pPr>
            <a:r>
              <a:rPr b="1" lang="en" sz="1000">
                <a:solidFill>
                  <a:schemeClr val="lt2"/>
                </a:solidFill>
              </a:rPr>
              <a:t>Simyra</a:t>
            </a:r>
            <a:r>
              <a:rPr lang="en" sz="1000">
                <a:solidFill>
                  <a:schemeClr val="lt2"/>
                </a:solidFill>
              </a:rPr>
              <a:t> - LegalTech platform to parse complex financial agreements.</a:t>
            </a:r>
            <a:endParaRPr sz="1000">
              <a:solidFill>
                <a:schemeClr val="lt2"/>
              </a:solidFill>
            </a:endParaRPr>
          </a:p>
        </p:txBody>
      </p:sp>
      <p:sp>
        <p:nvSpPr>
          <p:cNvPr id="239" name="Google Shape;239;p23"/>
          <p:cNvSpPr txBox="1"/>
          <p:nvPr/>
        </p:nvSpPr>
        <p:spPr>
          <a:xfrm>
            <a:off x="3969037" y="1632038"/>
            <a:ext cx="2016600" cy="2463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6+ years building digital products</a:t>
            </a:r>
            <a:endParaRPr sz="1000">
              <a:solidFill>
                <a:schemeClr val="lt2"/>
              </a:solidFill>
            </a:endParaRPr>
          </a:p>
        </p:txBody>
      </p:sp>
      <p:sp>
        <p:nvSpPr>
          <p:cNvPr id="240" name="Google Shape;240;p23"/>
          <p:cNvSpPr txBox="1"/>
          <p:nvPr>
            <p:ph type="ctrTitle"/>
          </p:nvPr>
        </p:nvSpPr>
        <p:spPr>
          <a:xfrm>
            <a:off x="342893" y="661550"/>
            <a:ext cx="3909000" cy="36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t>Oscar French - Product Manager</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nvSpPr>
        <p:spPr>
          <a:xfrm>
            <a:off x="3969042" y="1396456"/>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Experience</a:t>
            </a:r>
            <a:endParaRPr b="1" sz="1200">
              <a:solidFill>
                <a:schemeClr val="dk2"/>
              </a:solidFill>
            </a:endParaRPr>
          </a:p>
        </p:txBody>
      </p:sp>
      <p:sp>
        <p:nvSpPr>
          <p:cNvPr id="246" name="Google Shape;246;p24"/>
          <p:cNvSpPr txBox="1"/>
          <p:nvPr/>
        </p:nvSpPr>
        <p:spPr>
          <a:xfrm>
            <a:off x="3969037" y="1632038"/>
            <a:ext cx="2016600" cy="2463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8 years in Design Industry</a:t>
            </a:r>
            <a:endParaRPr sz="1000">
              <a:solidFill>
                <a:schemeClr val="lt2"/>
              </a:solidFill>
            </a:endParaRPr>
          </a:p>
        </p:txBody>
      </p:sp>
      <p:grpSp>
        <p:nvGrpSpPr>
          <p:cNvPr id="247" name="Google Shape;247;p24"/>
          <p:cNvGrpSpPr/>
          <p:nvPr/>
        </p:nvGrpSpPr>
        <p:grpSpPr>
          <a:xfrm>
            <a:off x="6481075" y="1396461"/>
            <a:ext cx="2502601" cy="1309042"/>
            <a:chOff x="4708086" y="2239843"/>
            <a:chExt cx="2502601" cy="1309042"/>
          </a:xfrm>
        </p:grpSpPr>
        <p:sp>
          <p:nvSpPr>
            <p:cNvPr id="248" name="Google Shape;248;p24"/>
            <p:cNvSpPr txBox="1"/>
            <p:nvPr/>
          </p:nvSpPr>
          <p:spPr>
            <a:xfrm>
              <a:off x="4708086" y="2239843"/>
              <a:ext cx="1740900" cy="277200"/>
            </a:xfrm>
            <a:prstGeom prst="rect">
              <a:avLst/>
            </a:prstGeom>
            <a:noFill/>
            <a:ln>
              <a:noFill/>
            </a:ln>
          </p:spPr>
          <p:txBody>
            <a:bodyPr anchorCtr="0" anchor="t" bIns="45725" lIns="57150"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Responsibilities</a:t>
              </a:r>
              <a:endParaRPr b="1" sz="1200">
                <a:solidFill>
                  <a:schemeClr val="dk2"/>
                </a:solidFill>
              </a:endParaRPr>
            </a:p>
          </p:txBody>
        </p:sp>
        <p:sp>
          <p:nvSpPr>
            <p:cNvPr id="249" name="Google Shape;249;p24"/>
            <p:cNvSpPr txBox="1"/>
            <p:nvPr/>
          </p:nvSpPr>
          <p:spPr>
            <a:xfrm>
              <a:off x="4708088" y="2502185"/>
              <a:ext cx="2502600" cy="1046700"/>
            </a:xfrm>
            <a:prstGeom prst="rect">
              <a:avLst/>
            </a:prstGeom>
            <a:noFill/>
            <a:ln>
              <a:noFill/>
            </a:ln>
          </p:spPr>
          <p:txBody>
            <a:bodyPr anchorCtr="0" anchor="t" bIns="45725" lIns="45725" spcFirstLastPara="1" rIns="45725" wrap="square" tIns="45725">
              <a:spAutoFit/>
            </a:bodyPr>
            <a:lstStyle/>
            <a:p>
              <a:pPr indent="-292100" lvl="0" marL="377190" rtl="0" algn="l">
                <a:lnSpc>
                  <a:spcPct val="130000"/>
                </a:lnSpc>
                <a:spcBef>
                  <a:spcPts val="0"/>
                </a:spcBef>
                <a:spcAft>
                  <a:spcPts val="0"/>
                </a:spcAft>
                <a:buClr>
                  <a:schemeClr val="lt2"/>
                </a:buClr>
                <a:buSzPts val="1000"/>
                <a:buChar char="●"/>
              </a:pPr>
              <a:r>
                <a:rPr lang="en" sz="1000">
                  <a:solidFill>
                    <a:schemeClr val="lt2"/>
                  </a:solidFill>
                </a:rPr>
                <a:t>User Experience and User Interface design</a:t>
              </a:r>
              <a:endParaRPr sz="1000">
                <a:solidFill>
                  <a:schemeClr val="lt2"/>
                </a:solidFill>
              </a:endParaRPr>
            </a:p>
            <a:p>
              <a:pPr indent="-292100" lvl="0" marL="377190" rtl="0" algn="l">
                <a:lnSpc>
                  <a:spcPct val="130000"/>
                </a:lnSpc>
                <a:spcBef>
                  <a:spcPts val="0"/>
                </a:spcBef>
                <a:spcAft>
                  <a:spcPts val="0"/>
                </a:spcAft>
                <a:buClr>
                  <a:schemeClr val="lt2"/>
                </a:buClr>
                <a:buSzPts val="1000"/>
                <a:buChar char="●"/>
              </a:pPr>
              <a:r>
                <a:rPr lang="en" sz="1000">
                  <a:solidFill>
                    <a:schemeClr val="lt2"/>
                  </a:solidFill>
                </a:rPr>
                <a:t>Interactive prototypes</a:t>
              </a:r>
              <a:endParaRPr sz="1000">
                <a:solidFill>
                  <a:schemeClr val="lt2"/>
                </a:solidFill>
              </a:endParaRPr>
            </a:p>
            <a:p>
              <a:pPr indent="-292100" lvl="0" marL="377190" rtl="0" algn="l">
                <a:lnSpc>
                  <a:spcPct val="130000"/>
                </a:lnSpc>
                <a:spcBef>
                  <a:spcPts val="0"/>
                </a:spcBef>
                <a:spcAft>
                  <a:spcPts val="0"/>
                </a:spcAft>
                <a:buClr>
                  <a:schemeClr val="lt2"/>
                </a:buClr>
                <a:buSzPts val="1000"/>
                <a:buChar char="●"/>
              </a:pPr>
              <a:r>
                <a:rPr lang="en" sz="1000">
                  <a:solidFill>
                    <a:schemeClr val="lt2"/>
                  </a:solidFill>
                </a:rPr>
                <a:t>Web design</a:t>
              </a:r>
              <a:endParaRPr sz="1000">
                <a:solidFill>
                  <a:schemeClr val="lt2"/>
                </a:solidFill>
              </a:endParaRPr>
            </a:p>
            <a:p>
              <a:pPr indent="-292100" lvl="0" marL="377190" rtl="0" algn="l">
                <a:lnSpc>
                  <a:spcPct val="130000"/>
                </a:lnSpc>
                <a:spcBef>
                  <a:spcPts val="0"/>
                </a:spcBef>
                <a:spcAft>
                  <a:spcPts val="0"/>
                </a:spcAft>
                <a:buClr>
                  <a:schemeClr val="lt2"/>
                </a:buClr>
                <a:buSzPts val="1000"/>
                <a:buChar char="●"/>
              </a:pPr>
              <a:r>
                <a:rPr lang="en" sz="1000">
                  <a:solidFill>
                    <a:schemeClr val="lt2"/>
                  </a:solidFill>
                </a:rPr>
                <a:t>Wireframes</a:t>
              </a:r>
              <a:endParaRPr sz="1000">
                <a:solidFill>
                  <a:schemeClr val="lt2"/>
                </a:solidFill>
              </a:endParaRPr>
            </a:p>
          </p:txBody>
        </p:sp>
      </p:grpSp>
      <p:sp>
        <p:nvSpPr>
          <p:cNvPr id="250" name="Google Shape;250;p24"/>
          <p:cNvSpPr txBox="1"/>
          <p:nvPr/>
        </p:nvSpPr>
        <p:spPr>
          <a:xfrm>
            <a:off x="3969017" y="2103120"/>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Background</a:t>
            </a:r>
            <a:endParaRPr b="1" sz="1200">
              <a:solidFill>
                <a:schemeClr val="dk2"/>
              </a:solidFill>
            </a:endParaRPr>
          </a:p>
        </p:txBody>
      </p:sp>
      <p:sp>
        <p:nvSpPr>
          <p:cNvPr id="251" name="Google Shape;251;p24"/>
          <p:cNvSpPr txBox="1"/>
          <p:nvPr/>
        </p:nvSpPr>
        <p:spPr>
          <a:xfrm>
            <a:off x="3969027" y="2335794"/>
            <a:ext cx="2016600" cy="4464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Product Design, UX/UI Design, Front end development</a:t>
            </a:r>
            <a:endParaRPr sz="1000">
              <a:solidFill>
                <a:schemeClr val="lt2"/>
              </a:solidFill>
            </a:endParaRPr>
          </a:p>
        </p:txBody>
      </p:sp>
      <p:sp>
        <p:nvSpPr>
          <p:cNvPr id="252" name="Google Shape;252;p24"/>
          <p:cNvSpPr txBox="1"/>
          <p:nvPr/>
        </p:nvSpPr>
        <p:spPr>
          <a:xfrm>
            <a:off x="3968963" y="2960350"/>
            <a:ext cx="19845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Previous Projects</a:t>
            </a:r>
            <a:endParaRPr b="1" sz="1200">
              <a:solidFill>
                <a:schemeClr val="dk2"/>
              </a:solidFill>
            </a:endParaRPr>
          </a:p>
        </p:txBody>
      </p:sp>
      <p:sp>
        <p:nvSpPr>
          <p:cNvPr id="253" name="Google Shape;253;p24"/>
          <p:cNvSpPr txBox="1"/>
          <p:nvPr/>
        </p:nvSpPr>
        <p:spPr>
          <a:xfrm>
            <a:off x="3968950" y="3237550"/>
            <a:ext cx="2369400" cy="16905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b="1" lang="en" sz="1000">
                <a:solidFill>
                  <a:schemeClr val="lt2"/>
                </a:solidFill>
              </a:rPr>
              <a:t>NPM</a:t>
            </a:r>
            <a:r>
              <a:rPr lang="en" sz="1000">
                <a:solidFill>
                  <a:schemeClr val="lt2"/>
                </a:solidFill>
              </a:rPr>
              <a:t> - bringing private companies, banks and brokers, stakeholders, and investors together to transact in one marketplace.</a:t>
            </a:r>
            <a:endParaRPr sz="1000">
              <a:solidFill>
                <a:schemeClr val="lt2"/>
              </a:solidFill>
            </a:endParaRPr>
          </a:p>
          <a:p>
            <a:pPr indent="0" lvl="0" marL="0" rtl="0" algn="l">
              <a:lnSpc>
                <a:spcPct val="115000"/>
              </a:lnSpc>
              <a:spcBef>
                <a:spcPts val="800"/>
              </a:spcBef>
              <a:spcAft>
                <a:spcPts val="0"/>
              </a:spcAft>
              <a:buNone/>
            </a:pPr>
            <a:r>
              <a:rPr b="1" lang="en" sz="1000">
                <a:solidFill>
                  <a:schemeClr val="lt2"/>
                </a:solidFill>
              </a:rPr>
              <a:t>Kimoby</a:t>
            </a:r>
            <a:r>
              <a:rPr lang="en" sz="1000">
                <a:solidFill>
                  <a:schemeClr val="lt2"/>
                </a:solidFill>
              </a:rPr>
              <a:t> - Managing valet services for car dealerships</a:t>
            </a:r>
            <a:endParaRPr sz="1000">
              <a:solidFill>
                <a:schemeClr val="lt2"/>
              </a:solidFill>
            </a:endParaRPr>
          </a:p>
          <a:p>
            <a:pPr indent="0" lvl="0" marL="0" rtl="0" algn="l">
              <a:lnSpc>
                <a:spcPct val="115000"/>
              </a:lnSpc>
              <a:spcBef>
                <a:spcPts val="800"/>
              </a:spcBef>
              <a:spcAft>
                <a:spcPts val="800"/>
              </a:spcAft>
              <a:buNone/>
            </a:pPr>
            <a:r>
              <a:rPr b="1" lang="en" sz="1000">
                <a:solidFill>
                  <a:schemeClr val="lt2"/>
                </a:solidFill>
              </a:rPr>
              <a:t>SmartGift </a:t>
            </a:r>
            <a:r>
              <a:rPr lang="en" sz="1000">
                <a:solidFill>
                  <a:schemeClr val="lt2"/>
                </a:solidFill>
              </a:rPr>
              <a:t>- eCommerce SaaS gifting platform</a:t>
            </a:r>
            <a:endParaRPr sz="1000">
              <a:solidFill>
                <a:schemeClr val="lt2"/>
              </a:solidFill>
            </a:endParaRPr>
          </a:p>
        </p:txBody>
      </p:sp>
      <p:sp>
        <p:nvSpPr>
          <p:cNvPr id="254" name="Google Shape;254;p24"/>
          <p:cNvSpPr txBox="1"/>
          <p:nvPr/>
        </p:nvSpPr>
        <p:spPr>
          <a:xfrm>
            <a:off x="6481075" y="2767475"/>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Fun Fact</a:t>
            </a:r>
            <a:endParaRPr b="1" sz="1200">
              <a:solidFill>
                <a:schemeClr val="dk2"/>
              </a:solidFill>
            </a:endParaRPr>
          </a:p>
        </p:txBody>
      </p:sp>
      <p:sp>
        <p:nvSpPr>
          <p:cNvPr id="255" name="Google Shape;255;p24"/>
          <p:cNvSpPr txBox="1"/>
          <p:nvPr/>
        </p:nvSpPr>
        <p:spPr>
          <a:xfrm>
            <a:off x="6481075" y="3002090"/>
            <a:ext cx="2419200" cy="6003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800"/>
              </a:spcAft>
              <a:buNone/>
            </a:pPr>
            <a:r>
              <a:rPr lang="en" sz="1000">
                <a:solidFill>
                  <a:schemeClr val="lt2"/>
                </a:solidFill>
              </a:rPr>
              <a:t>I grew up in a village of 60 people, but later on moved to NYC where I found my love for basketball.</a:t>
            </a:r>
            <a:endParaRPr sz="1000">
              <a:solidFill>
                <a:schemeClr val="lt2"/>
              </a:solidFill>
            </a:endParaRPr>
          </a:p>
        </p:txBody>
      </p:sp>
      <p:sp>
        <p:nvSpPr>
          <p:cNvPr id="256" name="Google Shape;256;p24"/>
          <p:cNvSpPr txBox="1"/>
          <p:nvPr>
            <p:ph idx="4294967295" type="subTitle"/>
          </p:nvPr>
        </p:nvSpPr>
        <p:spPr>
          <a:xfrm>
            <a:off x="342888" y="508575"/>
            <a:ext cx="41172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rPr>
              <a:t>Introduction and Roles </a:t>
            </a:r>
            <a:endParaRPr sz="1200">
              <a:solidFill>
                <a:schemeClr val="lt2"/>
              </a:solidFill>
            </a:endParaRPr>
          </a:p>
        </p:txBody>
      </p:sp>
      <p:sp>
        <p:nvSpPr>
          <p:cNvPr id="257" name="Google Shape;257;p24"/>
          <p:cNvSpPr txBox="1"/>
          <p:nvPr>
            <p:ph type="ctrTitle"/>
          </p:nvPr>
        </p:nvSpPr>
        <p:spPr>
          <a:xfrm>
            <a:off x="342893" y="661550"/>
            <a:ext cx="3909000" cy="36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t>Jakub Kohout - Lead Designer</a:t>
            </a:r>
            <a:endParaRPr b="1" sz="1800"/>
          </a:p>
        </p:txBody>
      </p:sp>
      <p:pic>
        <p:nvPicPr>
          <p:cNvPr id="258" name="Google Shape;258;p24"/>
          <p:cNvPicPr preferRelativeResize="0"/>
          <p:nvPr/>
        </p:nvPicPr>
        <p:blipFill rotWithShape="1">
          <a:blip r:embed="rId3">
            <a:alphaModFix/>
          </a:blip>
          <a:srcRect b="0" l="0" r="0" t="0"/>
          <a:stretch/>
        </p:blipFill>
        <p:spPr>
          <a:xfrm>
            <a:off x="342900" y="1353312"/>
            <a:ext cx="3252000" cy="3252000"/>
          </a:xfrm>
          <a:prstGeom prst="roundRect">
            <a:avLst>
              <a:gd fmla="val 5014" name="adj"/>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5"/>
          <p:cNvSpPr txBox="1"/>
          <p:nvPr/>
        </p:nvSpPr>
        <p:spPr>
          <a:xfrm>
            <a:off x="6481075" y="2942325"/>
            <a:ext cx="2419200" cy="4464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Amateur photographer, archer, dog owner, EV fan.</a:t>
            </a:r>
            <a:endParaRPr sz="1000">
              <a:solidFill>
                <a:schemeClr val="lt2"/>
              </a:solidFill>
            </a:endParaRPr>
          </a:p>
        </p:txBody>
      </p:sp>
      <p:sp>
        <p:nvSpPr>
          <p:cNvPr id="264" name="Google Shape;264;p25"/>
          <p:cNvSpPr txBox="1"/>
          <p:nvPr/>
        </p:nvSpPr>
        <p:spPr>
          <a:xfrm>
            <a:off x="3968950" y="3237550"/>
            <a:ext cx="2508000" cy="19395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0"/>
              </a:spcAft>
              <a:buNone/>
            </a:pPr>
            <a:r>
              <a:rPr b="1" lang="en" sz="1000">
                <a:solidFill>
                  <a:schemeClr val="lt2"/>
                </a:solidFill>
              </a:rPr>
              <a:t>Reservoir - </a:t>
            </a:r>
            <a:r>
              <a:rPr lang="en" sz="1000">
                <a:solidFill>
                  <a:schemeClr val="lt2"/>
                </a:solidFill>
              </a:rPr>
              <a:t>Credentialing platform for universities and students</a:t>
            </a:r>
            <a:endParaRPr sz="1000">
              <a:solidFill>
                <a:schemeClr val="lt2"/>
              </a:solidFill>
            </a:endParaRPr>
          </a:p>
          <a:p>
            <a:pPr indent="0" lvl="0" marL="0" rtl="0" algn="l">
              <a:lnSpc>
                <a:spcPct val="130000"/>
              </a:lnSpc>
              <a:spcBef>
                <a:spcPts val="800"/>
              </a:spcBef>
              <a:spcAft>
                <a:spcPts val="0"/>
              </a:spcAft>
              <a:buNone/>
            </a:pPr>
            <a:r>
              <a:rPr b="1" lang="en" sz="1000">
                <a:solidFill>
                  <a:schemeClr val="lt2"/>
                </a:solidFill>
              </a:rPr>
              <a:t>Other Projects:</a:t>
            </a:r>
            <a:endParaRPr b="1" sz="1000">
              <a:solidFill>
                <a:schemeClr val="lt2"/>
              </a:solidFill>
            </a:endParaRPr>
          </a:p>
          <a:p>
            <a:pPr indent="0" lvl="0" marL="0" rtl="0" algn="l">
              <a:lnSpc>
                <a:spcPct val="100000"/>
              </a:lnSpc>
              <a:spcBef>
                <a:spcPts val="800"/>
              </a:spcBef>
              <a:spcAft>
                <a:spcPts val="0"/>
              </a:spcAft>
              <a:buNone/>
            </a:pPr>
            <a:r>
              <a:rPr lang="en" sz="1000">
                <a:solidFill>
                  <a:schemeClr val="lt2"/>
                </a:solidFill>
              </a:rPr>
              <a:t>- IT Systems for virtual mobile operators.</a:t>
            </a:r>
            <a:endParaRPr sz="1000">
              <a:solidFill>
                <a:schemeClr val="lt2"/>
              </a:solidFill>
            </a:endParaRPr>
          </a:p>
          <a:p>
            <a:pPr indent="0" lvl="0" marL="0" rtl="0" algn="l">
              <a:lnSpc>
                <a:spcPct val="100000"/>
              </a:lnSpc>
              <a:spcBef>
                <a:spcPts val="200"/>
              </a:spcBef>
              <a:spcAft>
                <a:spcPts val="0"/>
              </a:spcAft>
              <a:buNone/>
            </a:pPr>
            <a:r>
              <a:rPr lang="en" sz="1000">
                <a:solidFill>
                  <a:schemeClr val="lt2"/>
                </a:solidFill>
              </a:rPr>
              <a:t>- Electricity trading platform for EU producers.</a:t>
            </a:r>
            <a:endParaRPr sz="1000">
              <a:solidFill>
                <a:schemeClr val="lt2"/>
              </a:solidFill>
            </a:endParaRPr>
          </a:p>
          <a:p>
            <a:pPr indent="0" lvl="0" marL="0" rtl="0" algn="l">
              <a:lnSpc>
                <a:spcPct val="100000"/>
              </a:lnSpc>
              <a:spcBef>
                <a:spcPts val="200"/>
              </a:spcBef>
              <a:spcAft>
                <a:spcPts val="0"/>
              </a:spcAft>
              <a:buNone/>
            </a:pPr>
            <a:r>
              <a:rPr lang="en" sz="1000">
                <a:solidFill>
                  <a:schemeClr val="lt2"/>
                </a:solidFill>
              </a:rPr>
              <a:t>- Marketplace for merchandising.</a:t>
            </a:r>
            <a:endParaRPr sz="1000">
              <a:solidFill>
                <a:schemeClr val="lt2"/>
              </a:solidFill>
            </a:endParaRPr>
          </a:p>
          <a:p>
            <a:pPr indent="0" lvl="0" marL="0" rtl="0" algn="l">
              <a:lnSpc>
                <a:spcPct val="100000"/>
              </a:lnSpc>
              <a:spcBef>
                <a:spcPts val="200"/>
              </a:spcBef>
              <a:spcAft>
                <a:spcPts val="0"/>
              </a:spcAft>
              <a:buNone/>
            </a:pPr>
            <a:r>
              <a:rPr lang="en" sz="1000">
                <a:solidFill>
                  <a:schemeClr val="lt2"/>
                </a:solidFill>
              </a:rPr>
              <a:t>- Fundraising platform for US nonprofits</a:t>
            </a:r>
            <a:r>
              <a:rPr lang="en" sz="1100">
                <a:solidFill>
                  <a:schemeClr val="lt2"/>
                </a:solidFill>
              </a:rPr>
              <a:t>.</a:t>
            </a:r>
            <a:endParaRPr sz="1100">
              <a:solidFill>
                <a:schemeClr val="lt2"/>
              </a:solidFill>
            </a:endParaRPr>
          </a:p>
          <a:p>
            <a:pPr indent="0" lvl="0" marL="0" rtl="0" algn="l">
              <a:lnSpc>
                <a:spcPct val="130000"/>
              </a:lnSpc>
              <a:spcBef>
                <a:spcPts val="200"/>
              </a:spcBef>
              <a:spcAft>
                <a:spcPts val="800"/>
              </a:spcAft>
              <a:buNone/>
            </a:pPr>
            <a:r>
              <a:t/>
            </a:r>
            <a:endParaRPr sz="1000">
              <a:solidFill>
                <a:schemeClr val="lt2"/>
              </a:solidFill>
            </a:endParaRPr>
          </a:p>
        </p:txBody>
      </p:sp>
      <p:sp>
        <p:nvSpPr>
          <p:cNvPr id="265" name="Google Shape;265;p25"/>
          <p:cNvSpPr txBox="1"/>
          <p:nvPr/>
        </p:nvSpPr>
        <p:spPr>
          <a:xfrm>
            <a:off x="3969042" y="1396456"/>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Experience</a:t>
            </a:r>
            <a:endParaRPr b="1" sz="1200">
              <a:solidFill>
                <a:schemeClr val="dk2"/>
              </a:solidFill>
            </a:endParaRPr>
          </a:p>
        </p:txBody>
      </p:sp>
      <p:sp>
        <p:nvSpPr>
          <p:cNvPr id="266" name="Google Shape;266;p25"/>
          <p:cNvSpPr txBox="1"/>
          <p:nvPr/>
        </p:nvSpPr>
        <p:spPr>
          <a:xfrm>
            <a:off x="3969042" y="1632038"/>
            <a:ext cx="2016600" cy="2463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7 years in the</a:t>
            </a:r>
            <a:r>
              <a:rPr lang="en" sz="1000">
                <a:solidFill>
                  <a:schemeClr val="lt2"/>
                </a:solidFill>
              </a:rPr>
              <a:t> Industry</a:t>
            </a:r>
            <a:endParaRPr sz="1000">
              <a:solidFill>
                <a:schemeClr val="lt2"/>
              </a:solidFill>
            </a:endParaRPr>
          </a:p>
        </p:txBody>
      </p:sp>
      <p:grpSp>
        <p:nvGrpSpPr>
          <p:cNvPr id="267" name="Google Shape;267;p25"/>
          <p:cNvGrpSpPr/>
          <p:nvPr/>
        </p:nvGrpSpPr>
        <p:grpSpPr>
          <a:xfrm>
            <a:off x="6404888" y="1396461"/>
            <a:ext cx="2502600" cy="1108942"/>
            <a:chOff x="4631888" y="2239843"/>
            <a:chExt cx="2502600" cy="1108942"/>
          </a:xfrm>
        </p:grpSpPr>
        <p:sp>
          <p:nvSpPr>
            <p:cNvPr id="268" name="Google Shape;268;p25"/>
            <p:cNvSpPr txBox="1"/>
            <p:nvPr/>
          </p:nvSpPr>
          <p:spPr>
            <a:xfrm>
              <a:off x="4708086" y="2239843"/>
              <a:ext cx="1740900" cy="277200"/>
            </a:xfrm>
            <a:prstGeom prst="rect">
              <a:avLst/>
            </a:prstGeom>
            <a:noFill/>
            <a:ln>
              <a:noFill/>
            </a:ln>
          </p:spPr>
          <p:txBody>
            <a:bodyPr anchorCtr="0" anchor="t" bIns="45725" lIns="57150"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Responsibilities</a:t>
              </a:r>
              <a:endParaRPr b="1" sz="1200">
                <a:solidFill>
                  <a:schemeClr val="dk2"/>
                </a:solidFill>
              </a:endParaRPr>
            </a:p>
          </p:txBody>
        </p:sp>
        <p:sp>
          <p:nvSpPr>
            <p:cNvPr id="269" name="Google Shape;269;p25"/>
            <p:cNvSpPr txBox="1"/>
            <p:nvPr/>
          </p:nvSpPr>
          <p:spPr>
            <a:xfrm>
              <a:off x="4631888" y="2502185"/>
              <a:ext cx="2502600" cy="846600"/>
            </a:xfrm>
            <a:prstGeom prst="rect">
              <a:avLst/>
            </a:prstGeom>
            <a:noFill/>
            <a:ln>
              <a:noFill/>
            </a:ln>
          </p:spPr>
          <p:txBody>
            <a:bodyPr anchorCtr="0" anchor="t" bIns="45725" lIns="45725" spcFirstLastPara="1" rIns="45725" wrap="square" tIns="45725">
              <a:spAutoFit/>
            </a:bodyPr>
            <a:lstStyle/>
            <a:p>
              <a:pPr indent="-292100" lvl="0" marL="457200" rtl="0" algn="l">
                <a:lnSpc>
                  <a:spcPct val="130000"/>
                </a:lnSpc>
                <a:spcBef>
                  <a:spcPts val="0"/>
                </a:spcBef>
                <a:spcAft>
                  <a:spcPts val="0"/>
                </a:spcAft>
                <a:buClr>
                  <a:schemeClr val="lt2"/>
                </a:buClr>
                <a:buSzPts val="1000"/>
                <a:buChar char="●"/>
              </a:pPr>
              <a:r>
                <a:rPr lang="en" sz="1000">
                  <a:solidFill>
                    <a:schemeClr val="lt2"/>
                  </a:solidFill>
                </a:rPr>
                <a:t>Technical Leadership</a:t>
              </a:r>
              <a:endParaRPr sz="1000">
                <a:solidFill>
                  <a:schemeClr val="lt2"/>
                </a:solidFill>
              </a:endParaRPr>
            </a:p>
            <a:p>
              <a:pPr indent="-292100" lvl="0" marL="457200" rtl="0" algn="l">
                <a:lnSpc>
                  <a:spcPct val="130000"/>
                </a:lnSpc>
                <a:spcBef>
                  <a:spcPts val="0"/>
                </a:spcBef>
                <a:spcAft>
                  <a:spcPts val="0"/>
                </a:spcAft>
                <a:buClr>
                  <a:schemeClr val="lt2"/>
                </a:buClr>
                <a:buSzPts val="1000"/>
                <a:buChar char="●"/>
              </a:pPr>
              <a:r>
                <a:rPr lang="en" sz="1000">
                  <a:solidFill>
                    <a:schemeClr val="lt2"/>
                  </a:solidFill>
                </a:rPr>
                <a:t>Architecture</a:t>
              </a:r>
              <a:r>
                <a:rPr lang="en" sz="1000">
                  <a:solidFill>
                    <a:schemeClr val="lt2"/>
                  </a:solidFill>
                </a:rPr>
                <a:t> &amp; Design</a:t>
              </a:r>
              <a:endParaRPr sz="1000">
                <a:solidFill>
                  <a:schemeClr val="lt2"/>
                </a:solidFill>
              </a:endParaRPr>
            </a:p>
            <a:p>
              <a:pPr indent="-292100" lvl="0" marL="457200" rtl="0" algn="l">
                <a:lnSpc>
                  <a:spcPct val="130000"/>
                </a:lnSpc>
                <a:spcBef>
                  <a:spcPts val="0"/>
                </a:spcBef>
                <a:spcAft>
                  <a:spcPts val="0"/>
                </a:spcAft>
                <a:buClr>
                  <a:schemeClr val="lt2"/>
                </a:buClr>
                <a:buSzPts val="1000"/>
                <a:buChar char="●"/>
              </a:pPr>
              <a:r>
                <a:rPr lang="en" sz="1000">
                  <a:solidFill>
                    <a:schemeClr val="lt2"/>
                  </a:solidFill>
                </a:rPr>
                <a:t>Development </a:t>
              </a:r>
              <a:endParaRPr sz="1000">
                <a:solidFill>
                  <a:schemeClr val="lt2"/>
                </a:solidFill>
              </a:endParaRPr>
            </a:p>
            <a:p>
              <a:pPr indent="-292100" lvl="0" marL="457200" rtl="0" algn="l">
                <a:lnSpc>
                  <a:spcPct val="130000"/>
                </a:lnSpc>
                <a:spcBef>
                  <a:spcPts val="0"/>
                </a:spcBef>
                <a:spcAft>
                  <a:spcPts val="0"/>
                </a:spcAft>
                <a:buClr>
                  <a:schemeClr val="lt2"/>
                </a:buClr>
                <a:buSzPts val="1000"/>
                <a:buChar char="●"/>
              </a:pPr>
              <a:r>
                <a:rPr lang="en" sz="1000">
                  <a:solidFill>
                    <a:schemeClr val="lt2"/>
                  </a:solidFill>
                </a:rPr>
                <a:t>Leading the engineering team</a:t>
              </a:r>
              <a:endParaRPr sz="1000">
                <a:solidFill>
                  <a:schemeClr val="lt2"/>
                </a:solidFill>
              </a:endParaRPr>
            </a:p>
          </p:txBody>
        </p:sp>
      </p:grpSp>
      <p:sp>
        <p:nvSpPr>
          <p:cNvPr id="270" name="Google Shape;270;p25"/>
          <p:cNvSpPr txBox="1"/>
          <p:nvPr/>
        </p:nvSpPr>
        <p:spPr>
          <a:xfrm>
            <a:off x="3969017" y="1992051"/>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Background</a:t>
            </a:r>
            <a:endParaRPr b="1" sz="1200">
              <a:solidFill>
                <a:schemeClr val="dk2"/>
              </a:solidFill>
            </a:endParaRPr>
          </a:p>
        </p:txBody>
      </p:sp>
      <p:sp>
        <p:nvSpPr>
          <p:cNvPr id="271" name="Google Shape;271;p25"/>
          <p:cNvSpPr txBox="1"/>
          <p:nvPr/>
        </p:nvSpPr>
        <p:spPr>
          <a:xfrm>
            <a:off x="3969025" y="2224725"/>
            <a:ext cx="2369400" cy="6465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Engineering &amp; Software Architect with a focus on the business side of the project.</a:t>
            </a:r>
            <a:endParaRPr sz="1000">
              <a:solidFill>
                <a:schemeClr val="lt2"/>
              </a:solidFill>
            </a:endParaRPr>
          </a:p>
        </p:txBody>
      </p:sp>
      <p:sp>
        <p:nvSpPr>
          <p:cNvPr id="272" name="Google Shape;272;p25"/>
          <p:cNvSpPr txBox="1"/>
          <p:nvPr/>
        </p:nvSpPr>
        <p:spPr>
          <a:xfrm>
            <a:off x="3968963" y="2960350"/>
            <a:ext cx="19845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Previous Projects</a:t>
            </a:r>
            <a:endParaRPr b="1" sz="1200">
              <a:solidFill>
                <a:schemeClr val="dk2"/>
              </a:solidFill>
            </a:endParaRPr>
          </a:p>
        </p:txBody>
      </p:sp>
      <p:sp>
        <p:nvSpPr>
          <p:cNvPr id="273" name="Google Shape;273;p25"/>
          <p:cNvSpPr txBox="1"/>
          <p:nvPr/>
        </p:nvSpPr>
        <p:spPr>
          <a:xfrm>
            <a:off x="6481086" y="2707711"/>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Fun Fact</a:t>
            </a:r>
            <a:endParaRPr b="1" sz="1200">
              <a:solidFill>
                <a:schemeClr val="dk2"/>
              </a:solidFill>
            </a:endParaRPr>
          </a:p>
        </p:txBody>
      </p:sp>
      <p:pic>
        <p:nvPicPr>
          <p:cNvPr id="274" name="Google Shape;274;p25"/>
          <p:cNvPicPr preferRelativeResize="0"/>
          <p:nvPr/>
        </p:nvPicPr>
        <p:blipFill rotWithShape="1">
          <a:blip r:embed="rId3">
            <a:alphaModFix/>
          </a:blip>
          <a:srcRect b="0" l="0" r="0" t="0"/>
          <a:stretch/>
        </p:blipFill>
        <p:spPr>
          <a:xfrm>
            <a:off x="342912" y="1353312"/>
            <a:ext cx="3252000" cy="3252000"/>
          </a:xfrm>
          <a:prstGeom prst="rect">
            <a:avLst/>
          </a:prstGeom>
          <a:noFill/>
          <a:ln>
            <a:noFill/>
          </a:ln>
        </p:spPr>
      </p:pic>
      <p:sp>
        <p:nvSpPr>
          <p:cNvPr id="275" name="Google Shape;275;p25"/>
          <p:cNvSpPr txBox="1"/>
          <p:nvPr>
            <p:ph idx="4294967295" type="subTitle"/>
          </p:nvPr>
        </p:nvSpPr>
        <p:spPr>
          <a:xfrm>
            <a:off x="342888" y="508575"/>
            <a:ext cx="41172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rPr>
              <a:t>Introduction and Roles </a:t>
            </a:r>
            <a:endParaRPr sz="1200">
              <a:solidFill>
                <a:schemeClr val="lt2"/>
              </a:solidFill>
            </a:endParaRPr>
          </a:p>
        </p:txBody>
      </p:sp>
      <p:sp>
        <p:nvSpPr>
          <p:cNvPr id="276" name="Google Shape;276;p25"/>
          <p:cNvSpPr txBox="1"/>
          <p:nvPr>
            <p:ph type="ctrTitle"/>
          </p:nvPr>
        </p:nvSpPr>
        <p:spPr>
          <a:xfrm>
            <a:off x="342893" y="661550"/>
            <a:ext cx="3909000" cy="36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t>Honza Malcak - Lead Engineer</a:t>
            </a:r>
            <a:endParaRPr b="1"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nvSpPr>
        <p:spPr>
          <a:xfrm>
            <a:off x="3969042" y="1396456"/>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Experience</a:t>
            </a:r>
            <a:endParaRPr b="1" sz="1200">
              <a:solidFill>
                <a:schemeClr val="dk2"/>
              </a:solidFill>
            </a:endParaRPr>
          </a:p>
        </p:txBody>
      </p:sp>
      <p:sp>
        <p:nvSpPr>
          <p:cNvPr id="282" name="Google Shape;282;p26"/>
          <p:cNvSpPr txBox="1"/>
          <p:nvPr/>
        </p:nvSpPr>
        <p:spPr>
          <a:xfrm>
            <a:off x="3969037" y="1632038"/>
            <a:ext cx="2016600" cy="2463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13</a:t>
            </a:r>
            <a:r>
              <a:rPr lang="en" sz="1000">
                <a:solidFill>
                  <a:schemeClr val="lt2"/>
                </a:solidFill>
              </a:rPr>
              <a:t> years in the Industry</a:t>
            </a:r>
            <a:endParaRPr sz="1000">
              <a:solidFill>
                <a:schemeClr val="lt2"/>
              </a:solidFill>
            </a:endParaRPr>
          </a:p>
        </p:txBody>
      </p:sp>
      <p:grpSp>
        <p:nvGrpSpPr>
          <p:cNvPr id="283" name="Google Shape;283;p26"/>
          <p:cNvGrpSpPr/>
          <p:nvPr/>
        </p:nvGrpSpPr>
        <p:grpSpPr>
          <a:xfrm>
            <a:off x="6481086" y="1396461"/>
            <a:ext cx="2502601" cy="908842"/>
            <a:chOff x="4708086" y="2239843"/>
            <a:chExt cx="2502601" cy="908842"/>
          </a:xfrm>
        </p:grpSpPr>
        <p:sp>
          <p:nvSpPr>
            <p:cNvPr id="284" name="Google Shape;284;p26"/>
            <p:cNvSpPr txBox="1"/>
            <p:nvPr/>
          </p:nvSpPr>
          <p:spPr>
            <a:xfrm>
              <a:off x="4708086" y="2239843"/>
              <a:ext cx="1740900" cy="277200"/>
            </a:xfrm>
            <a:prstGeom prst="rect">
              <a:avLst/>
            </a:prstGeom>
            <a:noFill/>
            <a:ln>
              <a:noFill/>
            </a:ln>
          </p:spPr>
          <p:txBody>
            <a:bodyPr anchorCtr="0" anchor="t" bIns="45725" lIns="57150"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Responsibilities</a:t>
              </a:r>
              <a:endParaRPr b="1" sz="1200">
                <a:solidFill>
                  <a:schemeClr val="dk2"/>
                </a:solidFill>
              </a:endParaRPr>
            </a:p>
          </p:txBody>
        </p:sp>
        <p:sp>
          <p:nvSpPr>
            <p:cNvPr id="285" name="Google Shape;285;p26"/>
            <p:cNvSpPr txBox="1"/>
            <p:nvPr/>
          </p:nvSpPr>
          <p:spPr>
            <a:xfrm>
              <a:off x="4708088" y="2502185"/>
              <a:ext cx="2502600" cy="646500"/>
            </a:xfrm>
            <a:prstGeom prst="rect">
              <a:avLst/>
            </a:prstGeom>
            <a:noFill/>
            <a:ln>
              <a:noFill/>
            </a:ln>
          </p:spPr>
          <p:txBody>
            <a:bodyPr anchorCtr="0" anchor="t" bIns="45725" lIns="45725" spcFirstLastPara="1" rIns="45725" wrap="square" tIns="45725">
              <a:spAutoFit/>
            </a:bodyPr>
            <a:lstStyle/>
            <a:p>
              <a:pPr indent="-292100" lvl="0" marL="381000" rtl="0" algn="l">
                <a:lnSpc>
                  <a:spcPct val="130000"/>
                </a:lnSpc>
                <a:spcBef>
                  <a:spcPts val="0"/>
                </a:spcBef>
                <a:spcAft>
                  <a:spcPts val="0"/>
                </a:spcAft>
                <a:buClr>
                  <a:schemeClr val="lt2"/>
                </a:buClr>
                <a:buSzPts val="1000"/>
                <a:buChar char="●"/>
              </a:pPr>
              <a:r>
                <a:rPr lang="en" sz="1000">
                  <a:solidFill>
                    <a:schemeClr val="lt2"/>
                  </a:solidFill>
                </a:rPr>
                <a:t>Solution Architecture consultation </a:t>
              </a:r>
              <a:endParaRPr sz="1000">
                <a:solidFill>
                  <a:schemeClr val="lt2"/>
                </a:solidFill>
              </a:endParaRPr>
            </a:p>
            <a:p>
              <a:pPr indent="-292100" lvl="0" marL="381000" rtl="0" algn="l">
                <a:lnSpc>
                  <a:spcPct val="130000"/>
                </a:lnSpc>
                <a:spcBef>
                  <a:spcPts val="0"/>
                </a:spcBef>
                <a:spcAft>
                  <a:spcPts val="0"/>
                </a:spcAft>
                <a:buClr>
                  <a:schemeClr val="lt2"/>
                </a:buClr>
                <a:buSzPts val="1000"/>
                <a:buChar char="●"/>
              </a:pPr>
              <a:r>
                <a:rPr lang="en" sz="1000">
                  <a:solidFill>
                    <a:schemeClr val="lt2"/>
                  </a:solidFill>
                </a:rPr>
                <a:t>AI PoC Exploration</a:t>
              </a:r>
              <a:endParaRPr sz="1000">
                <a:solidFill>
                  <a:schemeClr val="lt2"/>
                </a:solidFill>
              </a:endParaRPr>
            </a:p>
            <a:p>
              <a:pPr indent="-292100" lvl="0" marL="381000" rtl="0" algn="l">
                <a:lnSpc>
                  <a:spcPct val="130000"/>
                </a:lnSpc>
                <a:spcBef>
                  <a:spcPts val="0"/>
                </a:spcBef>
                <a:spcAft>
                  <a:spcPts val="0"/>
                </a:spcAft>
                <a:buClr>
                  <a:schemeClr val="lt2"/>
                </a:buClr>
                <a:buSzPts val="1000"/>
                <a:buChar char="●"/>
              </a:pPr>
              <a:r>
                <a:rPr lang="en" sz="1000">
                  <a:solidFill>
                    <a:schemeClr val="lt2"/>
                  </a:solidFill>
                </a:rPr>
                <a:t>Technical Consultation</a:t>
              </a:r>
              <a:endParaRPr sz="1000">
                <a:solidFill>
                  <a:schemeClr val="lt2"/>
                </a:solidFill>
              </a:endParaRPr>
            </a:p>
          </p:txBody>
        </p:sp>
      </p:grpSp>
      <p:sp>
        <p:nvSpPr>
          <p:cNvPr id="286" name="Google Shape;286;p26"/>
          <p:cNvSpPr txBox="1"/>
          <p:nvPr/>
        </p:nvSpPr>
        <p:spPr>
          <a:xfrm>
            <a:off x="3969017" y="2039112"/>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Background</a:t>
            </a:r>
            <a:endParaRPr b="1" sz="1200">
              <a:solidFill>
                <a:schemeClr val="dk2"/>
              </a:solidFill>
            </a:endParaRPr>
          </a:p>
        </p:txBody>
      </p:sp>
      <p:sp>
        <p:nvSpPr>
          <p:cNvPr id="287" name="Google Shape;287;p26"/>
          <p:cNvSpPr txBox="1"/>
          <p:nvPr/>
        </p:nvSpPr>
        <p:spPr>
          <a:xfrm>
            <a:off x="3969027" y="2276856"/>
            <a:ext cx="2016600" cy="4464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Full-Stack Senior Software Engineer &amp; Solution Architect</a:t>
            </a:r>
            <a:endParaRPr sz="1000">
              <a:solidFill>
                <a:schemeClr val="lt2"/>
              </a:solidFill>
            </a:endParaRPr>
          </a:p>
        </p:txBody>
      </p:sp>
      <p:sp>
        <p:nvSpPr>
          <p:cNvPr id="288" name="Google Shape;288;p26"/>
          <p:cNvSpPr txBox="1"/>
          <p:nvPr/>
        </p:nvSpPr>
        <p:spPr>
          <a:xfrm>
            <a:off x="3968963" y="2941300"/>
            <a:ext cx="19845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Previous Projects</a:t>
            </a:r>
            <a:endParaRPr b="1" sz="1200">
              <a:solidFill>
                <a:schemeClr val="dk2"/>
              </a:solidFill>
            </a:endParaRPr>
          </a:p>
        </p:txBody>
      </p:sp>
      <p:sp>
        <p:nvSpPr>
          <p:cNvPr id="289" name="Google Shape;289;p26"/>
          <p:cNvSpPr txBox="1"/>
          <p:nvPr/>
        </p:nvSpPr>
        <p:spPr>
          <a:xfrm>
            <a:off x="3968950" y="3218500"/>
            <a:ext cx="2369400" cy="8517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0"/>
              </a:spcAft>
              <a:buNone/>
            </a:pPr>
            <a:r>
              <a:rPr b="1" lang="en" sz="1000">
                <a:solidFill>
                  <a:schemeClr val="lt2"/>
                </a:solidFill>
              </a:rPr>
              <a:t>Avast - </a:t>
            </a:r>
            <a:r>
              <a:rPr lang="en" sz="1000">
                <a:solidFill>
                  <a:schemeClr val="lt2"/>
                </a:solidFill>
              </a:rPr>
              <a:t>Cybersecurity</a:t>
            </a:r>
            <a:endParaRPr sz="1000">
              <a:solidFill>
                <a:schemeClr val="lt2"/>
              </a:solidFill>
            </a:endParaRPr>
          </a:p>
          <a:p>
            <a:pPr indent="0" lvl="0" marL="0" rtl="0" algn="l">
              <a:lnSpc>
                <a:spcPct val="130000"/>
              </a:lnSpc>
              <a:spcBef>
                <a:spcPts val="800"/>
              </a:spcBef>
              <a:spcAft>
                <a:spcPts val="0"/>
              </a:spcAft>
              <a:buNone/>
            </a:pPr>
            <a:r>
              <a:rPr b="1" lang="en" sz="1000">
                <a:solidFill>
                  <a:schemeClr val="lt2"/>
                </a:solidFill>
              </a:rPr>
              <a:t>Crave - </a:t>
            </a:r>
            <a:r>
              <a:rPr lang="en" sz="1000">
                <a:solidFill>
                  <a:schemeClr val="lt2"/>
                </a:solidFill>
              </a:rPr>
              <a:t>FoodTech</a:t>
            </a:r>
            <a:endParaRPr sz="1000">
              <a:solidFill>
                <a:schemeClr val="lt2"/>
              </a:solidFill>
            </a:endParaRPr>
          </a:p>
          <a:p>
            <a:pPr indent="0" lvl="0" marL="0" rtl="0" algn="l">
              <a:lnSpc>
                <a:spcPct val="130000"/>
              </a:lnSpc>
              <a:spcBef>
                <a:spcPts val="800"/>
              </a:spcBef>
              <a:spcAft>
                <a:spcPts val="800"/>
              </a:spcAft>
              <a:buNone/>
            </a:pPr>
            <a:r>
              <a:rPr b="1" lang="en" sz="1000">
                <a:solidFill>
                  <a:schemeClr val="lt2"/>
                </a:solidFill>
              </a:rPr>
              <a:t>Storyvine - </a:t>
            </a:r>
            <a:r>
              <a:rPr lang="en" sz="1000">
                <a:solidFill>
                  <a:schemeClr val="lt2"/>
                </a:solidFill>
              </a:rPr>
              <a:t>AI-Driven VidTech platform</a:t>
            </a:r>
            <a:endParaRPr sz="1000">
              <a:solidFill>
                <a:schemeClr val="lt2"/>
              </a:solidFill>
            </a:endParaRPr>
          </a:p>
        </p:txBody>
      </p:sp>
      <p:sp>
        <p:nvSpPr>
          <p:cNvPr id="290" name="Google Shape;290;p26"/>
          <p:cNvSpPr txBox="1"/>
          <p:nvPr/>
        </p:nvSpPr>
        <p:spPr>
          <a:xfrm>
            <a:off x="6481086" y="2607516"/>
            <a:ext cx="1740900" cy="2772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b="1" lang="en" sz="1200">
                <a:solidFill>
                  <a:schemeClr val="dk2"/>
                </a:solidFill>
              </a:rPr>
              <a:t>Fun Fact</a:t>
            </a:r>
            <a:endParaRPr b="1" sz="1200">
              <a:solidFill>
                <a:schemeClr val="dk2"/>
              </a:solidFill>
            </a:endParaRPr>
          </a:p>
        </p:txBody>
      </p:sp>
      <p:sp>
        <p:nvSpPr>
          <p:cNvPr id="291" name="Google Shape;291;p26"/>
          <p:cNvSpPr txBox="1"/>
          <p:nvPr/>
        </p:nvSpPr>
        <p:spPr>
          <a:xfrm>
            <a:off x="6481075" y="2842130"/>
            <a:ext cx="2419200" cy="246300"/>
          </a:xfrm>
          <a:prstGeom prst="rect">
            <a:avLst/>
          </a:prstGeom>
          <a:noFill/>
          <a:ln>
            <a:noFill/>
          </a:ln>
        </p:spPr>
        <p:txBody>
          <a:bodyPr anchorCtr="0" anchor="t" bIns="45725" lIns="45725" spcFirstLastPara="1" rIns="45725" wrap="square" tIns="45725">
            <a:spAutoFit/>
          </a:bodyPr>
          <a:lstStyle/>
          <a:p>
            <a:pPr indent="0" lvl="0" marL="0" rtl="0" algn="l">
              <a:lnSpc>
                <a:spcPct val="130000"/>
              </a:lnSpc>
              <a:spcBef>
                <a:spcPts val="0"/>
              </a:spcBef>
              <a:spcAft>
                <a:spcPts val="800"/>
              </a:spcAft>
              <a:buNone/>
            </a:pPr>
            <a:r>
              <a:rPr lang="en" sz="1000">
                <a:solidFill>
                  <a:schemeClr val="lt2"/>
                </a:solidFill>
              </a:rPr>
              <a:t>Hockey cards collector</a:t>
            </a:r>
            <a:endParaRPr sz="1000">
              <a:solidFill>
                <a:schemeClr val="lt2"/>
              </a:solidFill>
            </a:endParaRPr>
          </a:p>
        </p:txBody>
      </p:sp>
      <p:sp>
        <p:nvSpPr>
          <p:cNvPr id="292" name="Google Shape;292;p26"/>
          <p:cNvSpPr txBox="1"/>
          <p:nvPr>
            <p:ph idx="4294967295" type="subTitle"/>
          </p:nvPr>
        </p:nvSpPr>
        <p:spPr>
          <a:xfrm>
            <a:off x="342888" y="508575"/>
            <a:ext cx="41172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rPr>
              <a:t>Introduction and Roles </a:t>
            </a:r>
            <a:endParaRPr sz="1200">
              <a:solidFill>
                <a:schemeClr val="lt2"/>
              </a:solidFill>
            </a:endParaRPr>
          </a:p>
        </p:txBody>
      </p:sp>
      <p:sp>
        <p:nvSpPr>
          <p:cNvPr id="293" name="Google Shape;293;p26"/>
          <p:cNvSpPr txBox="1"/>
          <p:nvPr>
            <p:ph type="ctrTitle"/>
          </p:nvPr>
        </p:nvSpPr>
        <p:spPr>
          <a:xfrm>
            <a:off x="342893" y="661550"/>
            <a:ext cx="3909000" cy="36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t>Petr Máčal - Tech Consultant</a:t>
            </a:r>
            <a:endParaRPr b="1" sz="1800"/>
          </a:p>
        </p:txBody>
      </p:sp>
      <p:pic>
        <p:nvPicPr>
          <p:cNvPr id="294" name="Google Shape;294;p26"/>
          <p:cNvPicPr preferRelativeResize="0"/>
          <p:nvPr/>
        </p:nvPicPr>
        <p:blipFill rotWithShape="1">
          <a:blip r:embed="rId3">
            <a:alphaModFix/>
          </a:blip>
          <a:srcRect b="0" l="0" r="0" t="0"/>
          <a:stretch/>
        </p:blipFill>
        <p:spPr>
          <a:xfrm>
            <a:off x="342900" y="1353312"/>
            <a:ext cx="3252000" cy="3252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nvSpPr>
        <p:spPr>
          <a:xfrm>
            <a:off x="347472" y="3512760"/>
            <a:ext cx="1736100" cy="6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lt2"/>
                </a:solidFill>
              </a:rPr>
              <a:t>Andy oversees product development for all startups at OAK’S DIGITAL and has experience co-founding a startup and taking it from pre-seed to Series B. Andy will be your partner to ensure we deliver to your needs.</a:t>
            </a:r>
            <a:endParaRPr sz="800">
              <a:solidFill>
                <a:schemeClr val="lt2"/>
              </a:solidFill>
            </a:endParaRPr>
          </a:p>
          <a:p>
            <a:pPr indent="0" lvl="0" marL="0" rtl="0" algn="l">
              <a:lnSpc>
                <a:spcPct val="115000"/>
              </a:lnSpc>
              <a:spcBef>
                <a:spcPts val="0"/>
              </a:spcBef>
              <a:spcAft>
                <a:spcPts val="0"/>
              </a:spcAft>
              <a:buNone/>
            </a:pPr>
            <a:r>
              <a:t/>
            </a:r>
            <a:endParaRPr sz="1800">
              <a:solidFill>
                <a:schemeClr val="lt2"/>
              </a:solidFill>
            </a:endParaRPr>
          </a:p>
        </p:txBody>
      </p:sp>
      <p:sp>
        <p:nvSpPr>
          <p:cNvPr id="300" name="Google Shape;300;p27"/>
          <p:cNvSpPr txBox="1"/>
          <p:nvPr/>
        </p:nvSpPr>
        <p:spPr>
          <a:xfrm>
            <a:off x="2493614" y="3512760"/>
            <a:ext cx="1736100" cy="6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lt2"/>
                </a:solidFill>
              </a:rPr>
              <a:t>Igor, former Ernst &amp; Young Innovation Director, led 200+ product designs, launched 20+ ventures, and advised 30+ enterprises. At OAK’S LAB, he empowers product teams to focus innovation driving business value.</a:t>
            </a:r>
            <a:endParaRPr sz="800">
              <a:solidFill>
                <a:schemeClr val="lt2"/>
              </a:solidFill>
            </a:endParaRPr>
          </a:p>
          <a:p>
            <a:pPr indent="0" lvl="0" marL="0" rtl="0" algn="l">
              <a:lnSpc>
                <a:spcPct val="115000"/>
              </a:lnSpc>
              <a:spcBef>
                <a:spcPts val="0"/>
              </a:spcBef>
              <a:spcAft>
                <a:spcPts val="0"/>
              </a:spcAft>
              <a:buNone/>
            </a:pPr>
            <a:r>
              <a:t/>
            </a:r>
            <a:endParaRPr sz="1800">
              <a:solidFill>
                <a:schemeClr val="accent5"/>
              </a:solidFill>
            </a:endParaRPr>
          </a:p>
          <a:p>
            <a:pPr indent="0" lvl="0" marL="0" rtl="0" algn="l">
              <a:lnSpc>
                <a:spcPct val="115000"/>
              </a:lnSpc>
              <a:spcBef>
                <a:spcPts val="0"/>
              </a:spcBef>
              <a:spcAft>
                <a:spcPts val="0"/>
              </a:spcAft>
              <a:buNone/>
            </a:pPr>
            <a:r>
              <a:t/>
            </a:r>
            <a:endParaRPr sz="1800">
              <a:solidFill>
                <a:schemeClr val="accent5"/>
              </a:solidFill>
            </a:endParaRPr>
          </a:p>
        </p:txBody>
      </p:sp>
      <p:sp>
        <p:nvSpPr>
          <p:cNvPr id="301" name="Google Shape;301;p27"/>
          <p:cNvSpPr txBox="1"/>
          <p:nvPr/>
        </p:nvSpPr>
        <p:spPr>
          <a:xfrm>
            <a:off x="4789050" y="3512740"/>
            <a:ext cx="1736100" cy="11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lt2"/>
                </a:solidFill>
              </a:rPr>
              <a:t>Tonda, with 20+ years of diverse software experience, led 30+ projects, including the largest ever IT project for Raiffeisen Bank in the Czech Republic. At OAK’S LAB, he guides engineers and product teams to top-quality delivery.</a:t>
            </a:r>
            <a:endParaRPr sz="800">
              <a:solidFill>
                <a:schemeClr val="lt2"/>
              </a:solidFill>
            </a:endParaRPr>
          </a:p>
          <a:p>
            <a:pPr indent="0" lvl="0" marL="0" rtl="0" algn="l">
              <a:lnSpc>
                <a:spcPct val="115000"/>
              </a:lnSpc>
              <a:spcBef>
                <a:spcPts val="0"/>
              </a:spcBef>
              <a:spcAft>
                <a:spcPts val="0"/>
              </a:spcAft>
              <a:buNone/>
            </a:pPr>
            <a:r>
              <a:t/>
            </a:r>
            <a:endParaRPr sz="1800">
              <a:solidFill>
                <a:schemeClr val="accent5"/>
              </a:solidFill>
            </a:endParaRPr>
          </a:p>
          <a:p>
            <a:pPr indent="0" lvl="0" marL="0" rtl="0" algn="l">
              <a:lnSpc>
                <a:spcPct val="115000"/>
              </a:lnSpc>
              <a:spcBef>
                <a:spcPts val="0"/>
              </a:spcBef>
              <a:spcAft>
                <a:spcPts val="0"/>
              </a:spcAft>
              <a:buNone/>
            </a:pPr>
            <a:r>
              <a:t/>
            </a:r>
            <a:endParaRPr sz="1800">
              <a:solidFill>
                <a:schemeClr val="accent5"/>
              </a:solidFill>
            </a:endParaRPr>
          </a:p>
        </p:txBody>
      </p:sp>
      <p:sp>
        <p:nvSpPr>
          <p:cNvPr id="302" name="Google Shape;302;p27"/>
          <p:cNvSpPr txBox="1"/>
          <p:nvPr/>
        </p:nvSpPr>
        <p:spPr>
          <a:xfrm>
            <a:off x="6819560" y="3512760"/>
            <a:ext cx="1736100" cy="60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lt2"/>
                </a:solidFill>
              </a:rPr>
              <a:t>Vladimir has over 15 years of experience building successful software applications in the startup and enterprise environment. At OAK’S LAB, he is accountable for the technology strategy on every project, overseeing DevOps, and security. </a:t>
            </a:r>
            <a:endParaRPr sz="800">
              <a:solidFill>
                <a:schemeClr val="lt2"/>
              </a:solidFill>
            </a:endParaRPr>
          </a:p>
          <a:p>
            <a:pPr indent="0" lvl="0" marL="0" rtl="0" algn="l">
              <a:lnSpc>
                <a:spcPct val="115000"/>
              </a:lnSpc>
              <a:spcBef>
                <a:spcPts val="0"/>
              </a:spcBef>
              <a:spcAft>
                <a:spcPts val="0"/>
              </a:spcAft>
              <a:buNone/>
            </a:pPr>
            <a:r>
              <a:t/>
            </a:r>
            <a:endParaRPr sz="1800">
              <a:solidFill>
                <a:schemeClr val="accent5"/>
              </a:solidFill>
            </a:endParaRPr>
          </a:p>
          <a:p>
            <a:pPr indent="0" lvl="0" marL="0" rtl="0" algn="l">
              <a:lnSpc>
                <a:spcPct val="115000"/>
              </a:lnSpc>
              <a:spcBef>
                <a:spcPts val="0"/>
              </a:spcBef>
              <a:spcAft>
                <a:spcPts val="0"/>
              </a:spcAft>
              <a:buNone/>
            </a:pPr>
            <a:r>
              <a:t/>
            </a:r>
            <a:endParaRPr sz="1800">
              <a:solidFill>
                <a:schemeClr val="accent5"/>
              </a:solidFill>
            </a:endParaRPr>
          </a:p>
        </p:txBody>
      </p:sp>
      <p:pic>
        <p:nvPicPr>
          <p:cNvPr id="303" name="Google Shape;303;p27"/>
          <p:cNvPicPr preferRelativeResize="0"/>
          <p:nvPr/>
        </p:nvPicPr>
        <p:blipFill rotWithShape="1">
          <a:blip r:embed="rId3">
            <a:alphaModFix/>
          </a:blip>
          <a:srcRect b="24441" l="0" r="0" t="8887"/>
          <a:stretch/>
        </p:blipFill>
        <p:spPr>
          <a:xfrm>
            <a:off x="2568448" y="1307122"/>
            <a:ext cx="1793700" cy="1794000"/>
          </a:xfrm>
          <a:prstGeom prst="roundRect">
            <a:avLst>
              <a:gd fmla="val 4725" name="adj"/>
            </a:avLst>
          </a:prstGeom>
          <a:noFill/>
          <a:ln>
            <a:noFill/>
          </a:ln>
        </p:spPr>
      </p:pic>
      <p:pic>
        <p:nvPicPr>
          <p:cNvPr id="304" name="Google Shape;304;p27"/>
          <p:cNvPicPr preferRelativeResize="0"/>
          <p:nvPr/>
        </p:nvPicPr>
        <p:blipFill rotWithShape="1">
          <a:blip r:embed="rId4">
            <a:alphaModFix/>
          </a:blip>
          <a:srcRect b="28786" l="0" r="0" t="4546"/>
          <a:stretch/>
        </p:blipFill>
        <p:spPr>
          <a:xfrm>
            <a:off x="347472" y="1307122"/>
            <a:ext cx="1793700" cy="1794000"/>
          </a:xfrm>
          <a:prstGeom prst="roundRect">
            <a:avLst>
              <a:gd fmla="val 5015" name="adj"/>
            </a:avLst>
          </a:prstGeom>
          <a:noFill/>
          <a:ln>
            <a:noFill/>
          </a:ln>
        </p:spPr>
      </p:pic>
      <p:pic>
        <p:nvPicPr>
          <p:cNvPr id="305" name="Google Shape;305;p27"/>
          <p:cNvPicPr preferRelativeResize="0"/>
          <p:nvPr/>
        </p:nvPicPr>
        <p:blipFill rotWithShape="1">
          <a:blip r:embed="rId5">
            <a:alphaModFix/>
          </a:blip>
          <a:srcRect b="15922" l="0" r="0" t="4064"/>
          <a:stretch/>
        </p:blipFill>
        <p:spPr>
          <a:xfrm>
            <a:off x="4789424" y="1307122"/>
            <a:ext cx="1793700" cy="1794000"/>
          </a:xfrm>
          <a:prstGeom prst="roundRect">
            <a:avLst>
              <a:gd fmla="val 4664" name="adj"/>
            </a:avLst>
          </a:prstGeom>
          <a:noFill/>
          <a:ln>
            <a:noFill/>
          </a:ln>
        </p:spPr>
      </p:pic>
      <p:pic>
        <p:nvPicPr>
          <p:cNvPr id="306" name="Google Shape;306;p27"/>
          <p:cNvPicPr preferRelativeResize="0"/>
          <p:nvPr/>
        </p:nvPicPr>
        <p:blipFill rotWithShape="1">
          <a:blip r:embed="rId6">
            <a:alphaModFix/>
          </a:blip>
          <a:srcRect b="27670" l="0" r="0" t="5654"/>
          <a:stretch/>
        </p:blipFill>
        <p:spPr>
          <a:xfrm>
            <a:off x="7010400" y="1307118"/>
            <a:ext cx="1793700" cy="1794000"/>
          </a:xfrm>
          <a:prstGeom prst="roundRect">
            <a:avLst>
              <a:gd fmla="val 5003" name="adj"/>
            </a:avLst>
          </a:prstGeom>
          <a:noFill/>
          <a:ln>
            <a:noFill/>
          </a:ln>
        </p:spPr>
      </p:pic>
      <p:sp>
        <p:nvSpPr>
          <p:cNvPr id="307" name="Google Shape;307;p27"/>
          <p:cNvSpPr txBox="1"/>
          <p:nvPr/>
        </p:nvSpPr>
        <p:spPr>
          <a:xfrm>
            <a:off x="347472" y="3115028"/>
            <a:ext cx="1791900" cy="4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B1B1D"/>
              </a:buClr>
              <a:buSzPts val="1100"/>
              <a:buFont typeface="Arial"/>
              <a:buNone/>
            </a:pPr>
            <a:r>
              <a:rPr b="1" lang="en" sz="1000">
                <a:solidFill>
                  <a:schemeClr val="dk1"/>
                </a:solidFill>
              </a:rPr>
              <a:t>Andy Powell</a:t>
            </a:r>
            <a:endParaRPr b="1" sz="1000">
              <a:solidFill>
                <a:schemeClr val="dk1"/>
              </a:solidFill>
            </a:endParaRPr>
          </a:p>
          <a:p>
            <a:pPr indent="0" lvl="0" marL="0" rtl="0" algn="l">
              <a:lnSpc>
                <a:spcPct val="115000"/>
              </a:lnSpc>
              <a:spcBef>
                <a:spcPts val="0"/>
              </a:spcBef>
              <a:spcAft>
                <a:spcPts val="0"/>
              </a:spcAft>
              <a:buClr>
                <a:srgbClr val="1B1B1D"/>
              </a:buClr>
              <a:buSzPts val="1100"/>
              <a:buFont typeface="Arial"/>
              <a:buNone/>
            </a:pPr>
            <a:r>
              <a:rPr lang="en" sz="1000">
                <a:solidFill>
                  <a:schemeClr val="lt2"/>
                </a:solidFill>
              </a:rPr>
              <a:t>Chief Business Officer</a:t>
            </a:r>
            <a:endParaRPr sz="1000">
              <a:solidFill>
                <a:schemeClr val="lt2"/>
              </a:solidFill>
            </a:endParaRPr>
          </a:p>
        </p:txBody>
      </p:sp>
      <p:sp>
        <p:nvSpPr>
          <p:cNvPr id="308" name="Google Shape;308;p27"/>
          <p:cNvSpPr txBox="1"/>
          <p:nvPr/>
        </p:nvSpPr>
        <p:spPr>
          <a:xfrm>
            <a:off x="2493625" y="3115028"/>
            <a:ext cx="1909200" cy="4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B1B1D"/>
              </a:buClr>
              <a:buSzPts val="1100"/>
              <a:buFont typeface="Arial"/>
              <a:buNone/>
            </a:pPr>
            <a:r>
              <a:rPr b="1" lang="en" sz="1000">
                <a:solidFill>
                  <a:schemeClr val="dk1"/>
                </a:solidFill>
              </a:rPr>
              <a:t>Igor Tadić</a:t>
            </a:r>
            <a:endParaRPr b="1" sz="1000">
              <a:solidFill>
                <a:schemeClr val="dk1"/>
              </a:solidFill>
            </a:endParaRPr>
          </a:p>
          <a:p>
            <a:pPr indent="0" lvl="0" marL="0" rtl="0" algn="l">
              <a:lnSpc>
                <a:spcPct val="115000"/>
              </a:lnSpc>
              <a:spcBef>
                <a:spcPts val="0"/>
              </a:spcBef>
              <a:spcAft>
                <a:spcPts val="0"/>
              </a:spcAft>
              <a:buClr>
                <a:srgbClr val="1B1B1D"/>
              </a:buClr>
              <a:buSzPts val="1100"/>
              <a:buFont typeface="Arial"/>
              <a:buNone/>
            </a:pPr>
            <a:r>
              <a:rPr lang="en" sz="1000">
                <a:solidFill>
                  <a:schemeClr val="lt2"/>
                </a:solidFill>
              </a:rPr>
              <a:t>Head of Product Management</a:t>
            </a:r>
            <a:endParaRPr sz="1000">
              <a:solidFill>
                <a:schemeClr val="lt2"/>
              </a:solidFill>
            </a:endParaRPr>
          </a:p>
        </p:txBody>
      </p:sp>
      <p:sp>
        <p:nvSpPr>
          <p:cNvPr id="309" name="Google Shape;309;p27"/>
          <p:cNvSpPr txBox="1"/>
          <p:nvPr/>
        </p:nvSpPr>
        <p:spPr>
          <a:xfrm>
            <a:off x="4785000" y="3115028"/>
            <a:ext cx="1996800" cy="4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B1B1D"/>
              </a:buClr>
              <a:buSzPts val="1100"/>
              <a:buFont typeface="Arial"/>
              <a:buNone/>
            </a:pPr>
            <a:r>
              <a:rPr b="1" lang="en" sz="1000">
                <a:solidFill>
                  <a:schemeClr val="dk1"/>
                </a:solidFill>
              </a:rPr>
              <a:t>Tonda Kmoch</a:t>
            </a:r>
            <a:endParaRPr b="1" sz="1000">
              <a:solidFill>
                <a:schemeClr val="dk1"/>
              </a:solidFill>
            </a:endParaRPr>
          </a:p>
          <a:p>
            <a:pPr indent="0" lvl="0" marL="0" rtl="0" algn="l">
              <a:lnSpc>
                <a:spcPct val="115000"/>
              </a:lnSpc>
              <a:spcBef>
                <a:spcPts val="0"/>
              </a:spcBef>
              <a:spcAft>
                <a:spcPts val="0"/>
              </a:spcAft>
              <a:buClr>
                <a:srgbClr val="1B1B1D"/>
              </a:buClr>
              <a:buSzPts val="1100"/>
              <a:buFont typeface="Arial"/>
              <a:buNone/>
            </a:pPr>
            <a:r>
              <a:rPr lang="en" sz="1000">
                <a:solidFill>
                  <a:schemeClr val="lt2"/>
                </a:solidFill>
              </a:rPr>
              <a:t>Head of Engineering &amp; Delivery</a:t>
            </a:r>
            <a:endParaRPr sz="1000">
              <a:solidFill>
                <a:schemeClr val="lt2"/>
              </a:solidFill>
            </a:endParaRPr>
          </a:p>
        </p:txBody>
      </p:sp>
      <p:sp>
        <p:nvSpPr>
          <p:cNvPr id="310" name="Google Shape;310;p27"/>
          <p:cNvSpPr txBox="1"/>
          <p:nvPr/>
        </p:nvSpPr>
        <p:spPr>
          <a:xfrm>
            <a:off x="6811468" y="3115028"/>
            <a:ext cx="1996800" cy="44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B1B1D"/>
              </a:buClr>
              <a:buSzPts val="1100"/>
              <a:buFont typeface="Arial"/>
              <a:buNone/>
            </a:pPr>
            <a:r>
              <a:rPr b="1" lang="en" sz="1000">
                <a:solidFill>
                  <a:schemeClr val="dk1"/>
                </a:solidFill>
              </a:rPr>
              <a:t>Vladimir Rehor</a:t>
            </a:r>
            <a:endParaRPr b="1" sz="1000">
              <a:solidFill>
                <a:schemeClr val="dk1"/>
              </a:solidFill>
            </a:endParaRPr>
          </a:p>
          <a:p>
            <a:pPr indent="0" lvl="0" marL="0" rtl="0" algn="l">
              <a:lnSpc>
                <a:spcPct val="115000"/>
              </a:lnSpc>
              <a:spcBef>
                <a:spcPts val="0"/>
              </a:spcBef>
              <a:spcAft>
                <a:spcPts val="0"/>
              </a:spcAft>
              <a:buClr>
                <a:srgbClr val="1B1B1D"/>
              </a:buClr>
              <a:buSzPts val="1100"/>
              <a:buFont typeface="Arial"/>
              <a:buNone/>
            </a:pPr>
            <a:r>
              <a:rPr lang="en" sz="1000">
                <a:solidFill>
                  <a:schemeClr val="lt2"/>
                </a:solidFill>
              </a:rPr>
              <a:t>Head of Technology</a:t>
            </a:r>
            <a:endParaRPr sz="1000">
              <a:solidFill>
                <a:schemeClr val="lt2"/>
              </a:solidFill>
            </a:endParaRPr>
          </a:p>
        </p:txBody>
      </p:sp>
      <p:sp>
        <p:nvSpPr>
          <p:cNvPr id="311" name="Google Shape;311;p27"/>
          <p:cNvSpPr txBox="1"/>
          <p:nvPr>
            <p:ph idx="4294967295" type="subTitle"/>
          </p:nvPr>
        </p:nvSpPr>
        <p:spPr>
          <a:xfrm>
            <a:off x="342888" y="508575"/>
            <a:ext cx="41172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rPr>
              <a:t>Introduction and Roles </a:t>
            </a:r>
            <a:endParaRPr sz="1200">
              <a:solidFill>
                <a:schemeClr val="lt2"/>
              </a:solidFill>
            </a:endParaRPr>
          </a:p>
        </p:txBody>
      </p:sp>
      <p:sp>
        <p:nvSpPr>
          <p:cNvPr id="312" name="Google Shape;312;p27"/>
          <p:cNvSpPr txBox="1"/>
          <p:nvPr>
            <p:ph type="ctrTitle"/>
          </p:nvPr>
        </p:nvSpPr>
        <p:spPr>
          <a:xfrm>
            <a:off x="342893" y="661550"/>
            <a:ext cx="3909000" cy="36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t>Management Team</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28"/>
          <p:cNvPicPr preferRelativeResize="0"/>
          <p:nvPr/>
        </p:nvPicPr>
        <p:blipFill>
          <a:blip r:embed="rId3">
            <a:alphaModFix/>
          </a:blip>
          <a:stretch>
            <a:fillRect/>
          </a:stretch>
        </p:blipFill>
        <p:spPr>
          <a:xfrm>
            <a:off x="3372212" y="1371962"/>
            <a:ext cx="2399575" cy="2399575"/>
          </a:xfrm>
          <a:prstGeom prst="rect">
            <a:avLst/>
          </a:prstGeom>
          <a:noFill/>
          <a:ln>
            <a:noFill/>
          </a:ln>
        </p:spPr>
      </p:pic>
      <p:sp>
        <p:nvSpPr>
          <p:cNvPr id="318" name="Google Shape;318;p28"/>
          <p:cNvSpPr txBox="1"/>
          <p:nvPr>
            <p:ph idx="4294967295" type="subTitle"/>
          </p:nvPr>
        </p:nvSpPr>
        <p:spPr>
          <a:xfrm>
            <a:off x="342888" y="508575"/>
            <a:ext cx="41172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200">
                <a:solidFill>
                  <a:schemeClr val="lt2"/>
                </a:solidFill>
              </a:rPr>
              <a:t>Introduction and Roles </a:t>
            </a:r>
            <a:endParaRPr sz="1200">
              <a:solidFill>
                <a:schemeClr val="lt2"/>
              </a:solidFill>
            </a:endParaRPr>
          </a:p>
        </p:txBody>
      </p:sp>
      <p:sp>
        <p:nvSpPr>
          <p:cNvPr id="319" name="Google Shape;319;p28"/>
          <p:cNvSpPr txBox="1"/>
          <p:nvPr>
            <p:ph type="ctrTitle"/>
          </p:nvPr>
        </p:nvSpPr>
        <p:spPr>
          <a:xfrm>
            <a:off x="342893" y="661550"/>
            <a:ext cx="3909000" cy="36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800"/>
              <a:t>Team SETT</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Digital Light">
  <a:themeElements>
    <a:clrScheme name="Simple Light">
      <a:dk1>
        <a:srgbClr val="1B1B1D"/>
      </a:dk1>
      <a:lt1>
        <a:srgbClr val="F3F3F6"/>
      </a:lt1>
      <a:dk2>
        <a:srgbClr val="3A3E4C"/>
      </a:dk2>
      <a:lt2>
        <a:srgbClr val="60677F"/>
      </a:lt2>
      <a:accent1>
        <a:srgbClr val="EBFF00"/>
      </a:accent1>
      <a:accent2>
        <a:srgbClr val="262933"/>
      </a:accent2>
      <a:accent3>
        <a:srgbClr val="787067"/>
      </a:accent3>
      <a:accent4>
        <a:srgbClr val="41423E"/>
      </a:accent4>
      <a:accent5>
        <a:srgbClr val="7D8397"/>
      </a:accent5>
      <a:accent6>
        <a:srgbClr val="E4E5EA"/>
      </a:accent6>
      <a:hlink>
        <a:srgbClr val="1B1B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