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hyperlink" Target="http://www.oakslab.com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PM Them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163" y="9431601"/>
            <a:ext cx="1495685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502625" y="6032500"/>
            <a:ext cx="92040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2625" y="6959300"/>
            <a:ext cx="8599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000"/>
              <a:buNone/>
              <a:defRPr sz="4000">
                <a:solidFill>
                  <a:srgbClr val="0D0D0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None/>
              <a:defRPr>
                <a:solidFill>
                  <a:srgbClr val="0D0D0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None/>
              <a:defRPr>
                <a:solidFill>
                  <a:srgbClr val="0D0D0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None/>
              <a:defRPr>
                <a:solidFill>
                  <a:srgbClr val="0D0D0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None/>
              <a:defRPr>
                <a:solidFill>
                  <a:srgbClr val="0D0D0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None/>
              <a:defRPr>
                <a:solidFill>
                  <a:srgbClr val="0D0D0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None/>
              <a:defRPr>
                <a:solidFill>
                  <a:srgbClr val="0D0D0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None/>
              <a:defRPr>
                <a:solidFill>
                  <a:srgbClr val="0D0D0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None/>
              <a:defRPr>
                <a:solidFill>
                  <a:srgbClr val="0D0D0D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625" y="466025"/>
            <a:ext cx="2487173" cy="2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740825" y="8281450"/>
            <a:ext cx="52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740825" y="8835550"/>
            <a:ext cx="52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4" type="subTitle"/>
          </p:nvPr>
        </p:nvSpPr>
        <p:spPr>
          <a:xfrm>
            <a:off x="740825" y="9388150"/>
            <a:ext cx="52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2400"/>
              <a:buNone/>
              <a:defRPr sz="24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1874" y="322792"/>
            <a:ext cx="1191424" cy="6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(black)">
  <p:cSld name="TITLE_AND_BODY_1_4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b="1" sz="3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1790825" y="573875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800" y="9805801"/>
            <a:ext cx="1495685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309000" y="8709878"/>
            <a:ext cx="176700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/>
          <p:nvPr>
            <p:ph idx="3" type="pic"/>
          </p:nvPr>
        </p:nvSpPr>
        <p:spPr>
          <a:xfrm>
            <a:off x="309000" y="1730725"/>
            <a:ext cx="17670000" cy="6858300"/>
          </a:xfrm>
          <a:prstGeom prst="rect">
            <a:avLst/>
          </a:prstGeom>
          <a:noFill/>
          <a:ln>
            <a:noFill/>
          </a:ln>
        </p:spPr>
      </p:sp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(black/white)">
  <p:cSld name="TITLE_AND_BODY_1_1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9137100" y="0"/>
            <a:ext cx="91509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2" type="title"/>
          </p:nvPr>
        </p:nvSpPr>
        <p:spPr>
          <a:xfrm>
            <a:off x="318750" y="922650"/>
            <a:ext cx="870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b="1" sz="3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1790825" y="573875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318750" y="1617225"/>
            <a:ext cx="81234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1pPr>
            <a:lvl2pPr indent="-387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○"/>
              <a:defRPr sz="2500">
                <a:solidFill>
                  <a:srgbClr val="FFFFFF"/>
                </a:solidFill>
              </a:defRPr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■"/>
              <a:defRPr sz="2300">
                <a:solidFill>
                  <a:srgbClr val="FFFFFF"/>
                </a:solidFill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  <a:defRPr sz="21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800" y="9805801"/>
            <a:ext cx="1495685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2"/>
          <p:cNvSpPr txBox="1"/>
          <p:nvPr>
            <p:ph idx="3" type="body"/>
          </p:nvPr>
        </p:nvSpPr>
        <p:spPr>
          <a:xfrm>
            <a:off x="9805350" y="1617213"/>
            <a:ext cx="78144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7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(white/black)">
  <p:cSld name="TITLE_AND_BODY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/>
          <p:nvPr/>
        </p:nvSpPr>
        <p:spPr>
          <a:xfrm>
            <a:off x="9137100" y="0"/>
            <a:ext cx="91509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750" y="9805800"/>
            <a:ext cx="1495777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title"/>
          </p:nvPr>
        </p:nvSpPr>
        <p:spPr>
          <a:xfrm>
            <a:off x="318750" y="922650"/>
            <a:ext cx="870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790825" y="573875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9805350" y="1617213"/>
            <a:ext cx="78144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1pPr>
            <a:lvl2pPr indent="-387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○"/>
              <a:defRPr sz="2500">
                <a:solidFill>
                  <a:srgbClr val="FFFFFF"/>
                </a:solidFill>
              </a:defRPr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■"/>
              <a:defRPr sz="2300">
                <a:solidFill>
                  <a:srgbClr val="FFFFFF"/>
                </a:solidFill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  <a:defRPr sz="21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3" type="body"/>
          </p:nvPr>
        </p:nvSpPr>
        <p:spPr>
          <a:xfrm>
            <a:off x="318750" y="1617225"/>
            <a:ext cx="81234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7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  <a:defRPr sz="2500">
                <a:solidFill>
                  <a:schemeClr val="dk1"/>
                </a:solidFill>
              </a:defRPr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  <a:defRPr sz="2300"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eam slide (white)">
  <p:cSld name="TITLE_AND_BODY_3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750" y="9805800"/>
            <a:ext cx="1495777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/>
        </p:nvSpPr>
        <p:spPr>
          <a:xfrm>
            <a:off x="2218450" y="2462563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4"/>
          <p:cNvSpPr/>
          <p:nvPr>
            <p:ph idx="3" type="pic"/>
          </p:nvPr>
        </p:nvSpPr>
        <p:spPr>
          <a:xfrm>
            <a:off x="690675" y="2084706"/>
            <a:ext cx="3857700" cy="38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690675" y="7114338"/>
            <a:ext cx="38577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3" name="Google Shape;123;p14"/>
          <p:cNvSpPr/>
          <p:nvPr>
            <p:ph idx="4" type="pic"/>
          </p:nvPr>
        </p:nvSpPr>
        <p:spPr>
          <a:xfrm>
            <a:off x="5040325" y="2084706"/>
            <a:ext cx="3857700" cy="38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4"/>
          <p:cNvSpPr txBox="1"/>
          <p:nvPr>
            <p:ph idx="5" type="subTitle"/>
          </p:nvPr>
        </p:nvSpPr>
        <p:spPr>
          <a:xfrm>
            <a:off x="5040325" y="6098538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6" type="subTitle"/>
          </p:nvPr>
        </p:nvSpPr>
        <p:spPr>
          <a:xfrm>
            <a:off x="5040325" y="6679213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7" type="body"/>
          </p:nvPr>
        </p:nvSpPr>
        <p:spPr>
          <a:xfrm>
            <a:off x="5040325" y="7114338"/>
            <a:ext cx="38577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7" name="Google Shape;127;p14"/>
          <p:cNvSpPr/>
          <p:nvPr>
            <p:ph idx="8" type="pic"/>
          </p:nvPr>
        </p:nvSpPr>
        <p:spPr>
          <a:xfrm>
            <a:off x="9389975" y="2084706"/>
            <a:ext cx="3857700" cy="38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4"/>
          <p:cNvSpPr txBox="1"/>
          <p:nvPr>
            <p:ph idx="9" type="subTitle"/>
          </p:nvPr>
        </p:nvSpPr>
        <p:spPr>
          <a:xfrm>
            <a:off x="9389975" y="6098538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3" type="subTitle"/>
          </p:nvPr>
        </p:nvSpPr>
        <p:spPr>
          <a:xfrm>
            <a:off x="9389975" y="6679213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4" type="body"/>
          </p:nvPr>
        </p:nvSpPr>
        <p:spPr>
          <a:xfrm>
            <a:off x="9389975" y="7114338"/>
            <a:ext cx="38577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1" name="Google Shape;131;p14"/>
          <p:cNvSpPr/>
          <p:nvPr>
            <p:ph idx="15" type="pic"/>
          </p:nvPr>
        </p:nvSpPr>
        <p:spPr>
          <a:xfrm>
            <a:off x="13739625" y="2084706"/>
            <a:ext cx="3857700" cy="38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4"/>
          <p:cNvSpPr txBox="1"/>
          <p:nvPr>
            <p:ph idx="16" type="subTitle"/>
          </p:nvPr>
        </p:nvSpPr>
        <p:spPr>
          <a:xfrm>
            <a:off x="13739625" y="6098538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7" type="subTitle"/>
          </p:nvPr>
        </p:nvSpPr>
        <p:spPr>
          <a:xfrm>
            <a:off x="13739625" y="6679213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8" type="body"/>
          </p:nvPr>
        </p:nvSpPr>
        <p:spPr>
          <a:xfrm>
            <a:off x="13739625" y="7114338"/>
            <a:ext cx="38577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5" name="Google Shape;135;p14"/>
          <p:cNvSpPr txBox="1"/>
          <p:nvPr>
            <p:ph idx="19" type="subTitle"/>
          </p:nvPr>
        </p:nvSpPr>
        <p:spPr>
          <a:xfrm>
            <a:off x="690675" y="6098538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20" type="subTitle"/>
          </p:nvPr>
        </p:nvSpPr>
        <p:spPr>
          <a:xfrm>
            <a:off x="690675" y="6679213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am slide (white)">
  <p:cSld name="TITLE_AND_BODY_3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750" y="9805800"/>
            <a:ext cx="1495777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/>
        </p:nvSpPr>
        <p:spPr>
          <a:xfrm>
            <a:off x="2218450" y="2462563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5"/>
          <p:cNvSpPr/>
          <p:nvPr>
            <p:ph idx="3" type="pic"/>
          </p:nvPr>
        </p:nvSpPr>
        <p:spPr>
          <a:xfrm>
            <a:off x="318738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318738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4" type="subTitle"/>
          </p:nvPr>
        </p:nvSpPr>
        <p:spPr>
          <a:xfrm>
            <a:off x="318738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/>
          <p:nvPr>
            <p:ph idx="5" type="pic"/>
          </p:nvPr>
        </p:nvSpPr>
        <p:spPr>
          <a:xfrm>
            <a:off x="3007513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5"/>
          <p:cNvSpPr txBox="1"/>
          <p:nvPr>
            <p:ph idx="6" type="subTitle"/>
          </p:nvPr>
        </p:nvSpPr>
        <p:spPr>
          <a:xfrm>
            <a:off x="3007513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7" type="subTitle"/>
          </p:nvPr>
        </p:nvSpPr>
        <p:spPr>
          <a:xfrm>
            <a:off x="3007513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/>
          <p:nvPr>
            <p:ph idx="8" type="pic"/>
          </p:nvPr>
        </p:nvSpPr>
        <p:spPr>
          <a:xfrm>
            <a:off x="5696288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5"/>
          <p:cNvSpPr txBox="1"/>
          <p:nvPr>
            <p:ph idx="9" type="subTitle"/>
          </p:nvPr>
        </p:nvSpPr>
        <p:spPr>
          <a:xfrm>
            <a:off x="5696288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3" type="subTitle"/>
          </p:nvPr>
        </p:nvSpPr>
        <p:spPr>
          <a:xfrm>
            <a:off x="5696288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/>
          <p:nvPr>
            <p:ph idx="14" type="pic"/>
          </p:nvPr>
        </p:nvSpPr>
        <p:spPr>
          <a:xfrm>
            <a:off x="8385063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5"/>
          <p:cNvSpPr txBox="1"/>
          <p:nvPr>
            <p:ph idx="15" type="subTitle"/>
          </p:nvPr>
        </p:nvSpPr>
        <p:spPr>
          <a:xfrm>
            <a:off x="8385063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16" type="subTitle"/>
          </p:nvPr>
        </p:nvSpPr>
        <p:spPr>
          <a:xfrm>
            <a:off x="8385063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5"/>
          <p:cNvSpPr/>
          <p:nvPr>
            <p:ph idx="17" type="pic"/>
          </p:nvPr>
        </p:nvSpPr>
        <p:spPr>
          <a:xfrm>
            <a:off x="11073838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5"/>
          <p:cNvSpPr txBox="1"/>
          <p:nvPr>
            <p:ph idx="18" type="subTitle"/>
          </p:nvPr>
        </p:nvSpPr>
        <p:spPr>
          <a:xfrm>
            <a:off x="11073838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9" type="subTitle"/>
          </p:nvPr>
        </p:nvSpPr>
        <p:spPr>
          <a:xfrm>
            <a:off x="11073838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>
            <p:ph idx="20" type="pic"/>
          </p:nvPr>
        </p:nvSpPr>
        <p:spPr>
          <a:xfrm>
            <a:off x="13762613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15"/>
          <p:cNvSpPr txBox="1"/>
          <p:nvPr>
            <p:ph idx="21" type="subTitle"/>
          </p:nvPr>
        </p:nvSpPr>
        <p:spPr>
          <a:xfrm>
            <a:off x="13762613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22" type="subTitle"/>
          </p:nvPr>
        </p:nvSpPr>
        <p:spPr>
          <a:xfrm>
            <a:off x="13762613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/>
        </p:nvSpPr>
        <p:spPr>
          <a:xfrm>
            <a:off x="1846513" y="594180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>
            <p:ph idx="23" type="pic"/>
          </p:nvPr>
        </p:nvSpPr>
        <p:spPr>
          <a:xfrm>
            <a:off x="318738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5"/>
          <p:cNvSpPr txBox="1"/>
          <p:nvPr>
            <p:ph idx="24" type="subTitle"/>
          </p:nvPr>
        </p:nvSpPr>
        <p:spPr>
          <a:xfrm>
            <a:off x="318738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25" type="subTitle"/>
          </p:nvPr>
        </p:nvSpPr>
        <p:spPr>
          <a:xfrm>
            <a:off x="318738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/>
          <p:nvPr>
            <p:ph idx="26" type="pic"/>
          </p:nvPr>
        </p:nvSpPr>
        <p:spPr>
          <a:xfrm>
            <a:off x="3007513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5"/>
          <p:cNvSpPr txBox="1"/>
          <p:nvPr>
            <p:ph idx="27" type="subTitle"/>
          </p:nvPr>
        </p:nvSpPr>
        <p:spPr>
          <a:xfrm>
            <a:off x="3007513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28" type="subTitle"/>
          </p:nvPr>
        </p:nvSpPr>
        <p:spPr>
          <a:xfrm>
            <a:off x="3007513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5"/>
          <p:cNvSpPr/>
          <p:nvPr>
            <p:ph idx="29" type="pic"/>
          </p:nvPr>
        </p:nvSpPr>
        <p:spPr>
          <a:xfrm>
            <a:off x="5696288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15"/>
          <p:cNvSpPr txBox="1"/>
          <p:nvPr>
            <p:ph idx="30" type="subTitle"/>
          </p:nvPr>
        </p:nvSpPr>
        <p:spPr>
          <a:xfrm>
            <a:off x="5696288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31" type="subTitle"/>
          </p:nvPr>
        </p:nvSpPr>
        <p:spPr>
          <a:xfrm>
            <a:off x="5696288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5"/>
          <p:cNvSpPr/>
          <p:nvPr>
            <p:ph idx="32" type="pic"/>
          </p:nvPr>
        </p:nvSpPr>
        <p:spPr>
          <a:xfrm>
            <a:off x="8385063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15"/>
          <p:cNvSpPr txBox="1"/>
          <p:nvPr>
            <p:ph idx="33" type="subTitle"/>
          </p:nvPr>
        </p:nvSpPr>
        <p:spPr>
          <a:xfrm>
            <a:off x="8385063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idx="34" type="subTitle"/>
          </p:nvPr>
        </p:nvSpPr>
        <p:spPr>
          <a:xfrm>
            <a:off x="8385063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/>
          <p:nvPr>
            <p:ph idx="35" type="pic"/>
          </p:nvPr>
        </p:nvSpPr>
        <p:spPr>
          <a:xfrm>
            <a:off x="11073838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 txBox="1"/>
          <p:nvPr>
            <p:ph idx="36" type="subTitle"/>
          </p:nvPr>
        </p:nvSpPr>
        <p:spPr>
          <a:xfrm>
            <a:off x="11073838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37" type="subTitle"/>
          </p:nvPr>
        </p:nvSpPr>
        <p:spPr>
          <a:xfrm>
            <a:off x="11073838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/>
          <p:nvPr>
            <p:ph idx="38" type="pic"/>
          </p:nvPr>
        </p:nvSpPr>
        <p:spPr>
          <a:xfrm>
            <a:off x="13762613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15"/>
          <p:cNvSpPr txBox="1"/>
          <p:nvPr>
            <p:ph idx="39" type="subTitle"/>
          </p:nvPr>
        </p:nvSpPr>
        <p:spPr>
          <a:xfrm>
            <a:off x="13762613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40" type="subTitle"/>
          </p:nvPr>
        </p:nvSpPr>
        <p:spPr>
          <a:xfrm>
            <a:off x="13762613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eam slide (black)">
  <p:cSld name="TITLE_AND_BODY_1_3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6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b="1" sz="3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6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800" y="9805801"/>
            <a:ext cx="1495685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2218450" y="2462563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/>
          <p:nvPr>
            <p:ph idx="3" type="pic"/>
          </p:nvPr>
        </p:nvSpPr>
        <p:spPr>
          <a:xfrm>
            <a:off x="690675" y="2084706"/>
            <a:ext cx="3857700" cy="38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690675" y="7114338"/>
            <a:ext cx="38577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  <a:defRPr sz="1500">
                <a:solidFill>
                  <a:srgbClr val="FFFFFF"/>
                </a:solidFill>
              </a:defRPr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  <a:defRPr sz="1500">
                <a:solidFill>
                  <a:srgbClr val="FFFFFF"/>
                </a:solidFill>
              </a:defRPr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2" name="Google Shape;192;p16"/>
          <p:cNvSpPr/>
          <p:nvPr>
            <p:ph idx="4" type="pic"/>
          </p:nvPr>
        </p:nvSpPr>
        <p:spPr>
          <a:xfrm>
            <a:off x="5040325" y="2084706"/>
            <a:ext cx="3857700" cy="38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16"/>
          <p:cNvSpPr txBox="1"/>
          <p:nvPr>
            <p:ph idx="5" type="subTitle"/>
          </p:nvPr>
        </p:nvSpPr>
        <p:spPr>
          <a:xfrm>
            <a:off x="5040325" y="6098538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16"/>
          <p:cNvSpPr txBox="1"/>
          <p:nvPr>
            <p:ph idx="6" type="subTitle"/>
          </p:nvPr>
        </p:nvSpPr>
        <p:spPr>
          <a:xfrm>
            <a:off x="5040325" y="6679213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7" type="body"/>
          </p:nvPr>
        </p:nvSpPr>
        <p:spPr>
          <a:xfrm>
            <a:off x="5040325" y="7114338"/>
            <a:ext cx="38577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  <a:defRPr sz="1500">
                <a:solidFill>
                  <a:srgbClr val="FFFFFF"/>
                </a:solidFill>
              </a:defRPr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  <a:defRPr sz="1500">
                <a:solidFill>
                  <a:srgbClr val="FFFFFF"/>
                </a:solidFill>
              </a:defRPr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16"/>
          <p:cNvSpPr/>
          <p:nvPr>
            <p:ph idx="8" type="pic"/>
          </p:nvPr>
        </p:nvSpPr>
        <p:spPr>
          <a:xfrm>
            <a:off x="9389975" y="2084706"/>
            <a:ext cx="3857700" cy="38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16"/>
          <p:cNvSpPr txBox="1"/>
          <p:nvPr>
            <p:ph idx="9" type="subTitle"/>
          </p:nvPr>
        </p:nvSpPr>
        <p:spPr>
          <a:xfrm>
            <a:off x="9389975" y="6098538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13" type="subTitle"/>
          </p:nvPr>
        </p:nvSpPr>
        <p:spPr>
          <a:xfrm>
            <a:off x="9389975" y="6679213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14" type="body"/>
          </p:nvPr>
        </p:nvSpPr>
        <p:spPr>
          <a:xfrm>
            <a:off x="9389975" y="7114338"/>
            <a:ext cx="38577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  <a:defRPr sz="1500">
                <a:solidFill>
                  <a:srgbClr val="FFFFFF"/>
                </a:solidFill>
              </a:defRPr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  <a:defRPr sz="1500">
                <a:solidFill>
                  <a:srgbClr val="FFFFFF"/>
                </a:solidFill>
              </a:defRPr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0" name="Google Shape;200;p16"/>
          <p:cNvSpPr/>
          <p:nvPr>
            <p:ph idx="15" type="pic"/>
          </p:nvPr>
        </p:nvSpPr>
        <p:spPr>
          <a:xfrm>
            <a:off x="13739625" y="2084706"/>
            <a:ext cx="3857700" cy="38577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16"/>
          <p:cNvSpPr txBox="1"/>
          <p:nvPr>
            <p:ph idx="16" type="subTitle"/>
          </p:nvPr>
        </p:nvSpPr>
        <p:spPr>
          <a:xfrm>
            <a:off x="13739625" y="6098538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idx="17" type="subTitle"/>
          </p:nvPr>
        </p:nvSpPr>
        <p:spPr>
          <a:xfrm>
            <a:off x="13739625" y="6679213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3" name="Google Shape;203;p16"/>
          <p:cNvSpPr txBox="1"/>
          <p:nvPr>
            <p:ph idx="18" type="body"/>
          </p:nvPr>
        </p:nvSpPr>
        <p:spPr>
          <a:xfrm>
            <a:off x="13739625" y="7114338"/>
            <a:ext cx="38577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  <a:defRPr sz="1500">
                <a:solidFill>
                  <a:srgbClr val="FFFFFF"/>
                </a:solidFill>
              </a:defRPr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  <a:defRPr sz="1500">
                <a:solidFill>
                  <a:srgbClr val="FFFFFF"/>
                </a:solidFill>
              </a:defRPr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19" type="subTitle"/>
          </p:nvPr>
        </p:nvSpPr>
        <p:spPr>
          <a:xfrm>
            <a:off x="690675" y="6098538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5" name="Google Shape;205;p16"/>
          <p:cNvSpPr txBox="1"/>
          <p:nvPr>
            <p:ph idx="20" type="subTitle"/>
          </p:nvPr>
        </p:nvSpPr>
        <p:spPr>
          <a:xfrm>
            <a:off x="690675" y="6679213"/>
            <a:ext cx="38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am slide (black)">
  <p:cSld name="TITLE_AND_BODY_1_3_1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7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b="1" sz="3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800" y="9805801"/>
            <a:ext cx="1495685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2218450" y="2462563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>
            <p:ph idx="3" type="pic"/>
          </p:nvPr>
        </p:nvSpPr>
        <p:spPr>
          <a:xfrm>
            <a:off x="318738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318738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5" name="Google Shape;215;p17"/>
          <p:cNvSpPr txBox="1"/>
          <p:nvPr>
            <p:ph idx="4" type="subTitle"/>
          </p:nvPr>
        </p:nvSpPr>
        <p:spPr>
          <a:xfrm>
            <a:off x="318738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6" name="Google Shape;216;p17"/>
          <p:cNvSpPr/>
          <p:nvPr>
            <p:ph idx="5" type="pic"/>
          </p:nvPr>
        </p:nvSpPr>
        <p:spPr>
          <a:xfrm>
            <a:off x="3007513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17"/>
          <p:cNvSpPr txBox="1"/>
          <p:nvPr>
            <p:ph idx="6" type="subTitle"/>
          </p:nvPr>
        </p:nvSpPr>
        <p:spPr>
          <a:xfrm>
            <a:off x="3007513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7" type="subTitle"/>
          </p:nvPr>
        </p:nvSpPr>
        <p:spPr>
          <a:xfrm>
            <a:off x="3007513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9" name="Google Shape;219;p17"/>
          <p:cNvSpPr/>
          <p:nvPr>
            <p:ph idx="8" type="pic"/>
          </p:nvPr>
        </p:nvSpPr>
        <p:spPr>
          <a:xfrm>
            <a:off x="5696288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17"/>
          <p:cNvSpPr txBox="1"/>
          <p:nvPr>
            <p:ph idx="9" type="subTitle"/>
          </p:nvPr>
        </p:nvSpPr>
        <p:spPr>
          <a:xfrm>
            <a:off x="5696288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13" type="subTitle"/>
          </p:nvPr>
        </p:nvSpPr>
        <p:spPr>
          <a:xfrm>
            <a:off x="5696288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2" name="Google Shape;222;p17"/>
          <p:cNvSpPr/>
          <p:nvPr>
            <p:ph idx="14" type="pic"/>
          </p:nvPr>
        </p:nvSpPr>
        <p:spPr>
          <a:xfrm>
            <a:off x="8385063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17"/>
          <p:cNvSpPr txBox="1"/>
          <p:nvPr>
            <p:ph idx="15" type="subTitle"/>
          </p:nvPr>
        </p:nvSpPr>
        <p:spPr>
          <a:xfrm>
            <a:off x="8385063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4" name="Google Shape;224;p17"/>
          <p:cNvSpPr txBox="1"/>
          <p:nvPr>
            <p:ph idx="16" type="subTitle"/>
          </p:nvPr>
        </p:nvSpPr>
        <p:spPr>
          <a:xfrm>
            <a:off x="8385063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5" name="Google Shape;225;p17"/>
          <p:cNvSpPr/>
          <p:nvPr>
            <p:ph idx="17" type="pic"/>
          </p:nvPr>
        </p:nvSpPr>
        <p:spPr>
          <a:xfrm>
            <a:off x="11073838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7"/>
          <p:cNvSpPr txBox="1"/>
          <p:nvPr>
            <p:ph idx="18" type="subTitle"/>
          </p:nvPr>
        </p:nvSpPr>
        <p:spPr>
          <a:xfrm>
            <a:off x="11073838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7" name="Google Shape;227;p17"/>
          <p:cNvSpPr txBox="1"/>
          <p:nvPr>
            <p:ph idx="19" type="subTitle"/>
          </p:nvPr>
        </p:nvSpPr>
        <p:spPr>
          <a:xfrm>
            <a:off x="11073838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8" name="Google Shape;228;p17"/>
          <p:cNvSpPr/>
          <p:nvPr>
            <p:ph idx="20" type="pic"/>
          </p:nvPr>
        </p:nvSpPr>
        <p:spPr>
          <a:xfrm>
            <a:off x="13762613" y="20485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7"/>
          <p:cNvSpPr txBox="1"/>
          <p:nvPr>
            <p:ph idx="21" type="subTitle"/>
          </p:nvPr>
        </p:nvSpPr>
        <p:spPr>
          <a:xfrm>
            <a:off x="13762613" y="43665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0" name="Google Shape;230;p17"/>
          <p:cNvSpPr txBox="1"/>
          <p:nvPr>
            <p:ph idx="22" type="subTitle"/>
          </p:nvPr>
        </p:nvSpPr>
        <p:spPr>
          <a:xfrm>
            <a:off x="13762613" y="46984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" name="Google Shape;231;p17"/>
          <p:cNvSpPr txBox="1"/>
          <p:nvPr/>
        </p:nvSpPr>
        <p:spPr>
          <a:xfrm>
            <a:off x="1846513" y="594180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>
            <p:ph idx="23" type="pic"/>
          </p:nvPr>
        </p:nvSpPr>
        <p:spPr>
          <a:xfrm>
            <a:off x="318738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17"/>
          <p:cNvSpPr txBox="1"/>
          <p:nvPr>
            <p:ph idx="24" type="subTitle"/>
          </p:nvPr>
        </p:nvSpPr>
        <p:spPr>
          <a:xfrm>
            <a:off x="318738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4" name="Google Shape;234;p17"/>
          <p:cNvSpPr txBox="1"/>
          <p:nvPr>
            <p:ph idx="25" type="subTitle"/>
          </p:nvPr>
        </p:nvSpPr>
        <p:spPr>
          <a:xfrm>
            <a:off x="318738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5" name="Google Shape;235;p17"/>
          <p:cNvSpPr/>
          <p:nvPr>
            <p:ph idx="26" type="pic"/>
          </p:nvPr>
        </p:nvSpPr>
        <p:spPr>
          <a:xfrm>
            <a:off x="3007513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17"/>
          <p:cNvSpPr txBox="1"/>
          <p:nvPr>
            <p:ph idx="27" type="subTitle"/>
          </p:nvPr>
        </p:nvSpPr>
        <p:spPr>
          <a:xfrm>
            <a:off x="3007513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idx="28" type="subTitle"/>
          </p:nvPr>
        </p:nvSpPr>
        <p:spPr>
          <a:xfrm>
            <a:off x="3007513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8" name="Google Shape;238;p17"/>
          <p:cNvSpPr/>
          <p:nvPr>
            <p:ph idx="29" type="pic"/>
          </p:nvPr>
        </p:nvSpPr>
        <p:spPr>
          <a:xfrm>
            <a:off x="5696288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7"/>
          <p:cNvSpPr txBox="1"/>
          <p:nvPr>
            <p:ph idx="30" type="subTitle"/>
          </p:nvPr>
        </p:nvSpPr>
        <p:spPr>
          <a:xfrm>
            <a:off x="5696288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0" name="Google Shape;240;p17"/>
          <p:cNvSpPr txBox="1"/>
          <p:nvPr>
            <p:ph idx="31" type="subTitle"/>
          </p:nvPr>
        </p:nvSpPr>
        <p:spPr>
          <a:xfrm>
            <a:off x="5696288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1" name="Google Shape;241;p17"/>
          <p:cNvSpPr/>
          <p:nvPr>
            <p:ph idx="32" type="pic"/>
          </p:nvPr>
        </p:nvSpPr>
        <p:spPr>
          <a:xfrm>
            <a:off x="8385063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17"/>
          <p:cNvSpPr txBox="1"/>
          <p:nvPr>
            <p:ph idx="33" type="subTitle"/>
          </p:nvPr>
        </p:nvSpPr>
        <p:spPr>
          <a:xfrm>
            <a:off x="8385063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34" type="subTitle"/>
          </p:nvPr>
        </p:nvSpPr>
        <p:spPr>
          <a:xfrm>
            <a:off x="8385063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17"/>
          <p:cNvSpPr/>
          <p:nvPr>
            <p:ph idx="35" type="pic"/>
          </p:nvPr>
        </p:nvSpPr>
        <p:spPr>
          <a:xfrm>
            <a:off x="11073838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17"/>
          <p:cNvSpPr txBox="1"/>
          <p:nvPr>
            <p:ph idx="36" type="subTitle"/>
          </p:nvPr>
        </p:nvSpPr>
        <p:spPr>
          <a:xfrm>
            <a:off x="11073838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37" type="subTitle"/>
          </p:nvPr>
        </p:nvSpPr>
        <p:spPr>
          <a:xfrm>
            <a:off x="11073838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7" name="Google Shape;247;p17"/>
          <p:cNvSpPr/>
          <p:nvPr>
            <p:ph idx="38" type="pic"/>
          </p:nvPr>
        </p:nvSpPr>
        <p:spPr>
          <a:xfrm>
            <a:off x="13762613" y="5563937"/>
            <a:ext cx="2291400" cy="22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17"/>
          <p:cNvSpPr txBox="1"/>
          <p:nvPr>
            <p:ph idx="39" type="subTitle"/>
          </p:nvPr>
        </p:nvSpPr>
        <p:spPr>
          <a:xfrm>
            <a:off x="13762613" y="78819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9" name="Google Shape;249;p17"/>
          <p:cNvSpPr txBox="1"/>
          <p:nvPr>
            <p:ph idx="40" type="subTitle"/>
          </p:nvPr>
        </p:nvSpPr>
        <p:spPr>
          <a:xfrm>
            <a:off x="13762613" y="8213838"/>
            <a:ext cx="229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">
  <p:cSld name="TITLE_AND_BODY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50" y="9805800"/>
            <a:ext cx="1495777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8750" y="422050"/>
            <a:ext cx="8796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1790825" y="573875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94950" y="1269020"/>
            <a:ext cx="74943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7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(white)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750" y="9805800"/>
            <a:ext cx="1495777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1790825" y="573875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18750" y="1617225"/>
            <a:ext cx="175614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7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/Image slide (black)">
  <p:cSld name="TITLE_AND_BODY_1_2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b="1" sz="3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1790825" y="573875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800" y="9805801"/>
            <a:ext cx="1495685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318750" y="1617225"/>
            <a:ext cx="63438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1pPr>
            <a:lvl2pPr indent="-387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○"/>
              <a:defRPr sz="2500">
                <a:solidFill>
                  <a:srgbClr val="FFFFFF"/>
                </a:solidFill>
              </a:defRPr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■"/>
              <a:defRPr sz="2300">
                <a:solidFill>
                  <a:srgbClr val="FFFFFF"/>
                </a:solidFill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  <a:defRPr sz="21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5"/>
          <p:cNvSpPr/>
          <p:nvPr>
            <p:ph idx="3" type="pic"/>
          </p:nvPr>
        </p:nvSpPr>
        <p:spPr>
          <a:xfrm>
            <a:off x="7725975" y="1654888"/>
            <a:ext cx="10262700" cy="7889700"/>
          </a:xfrm>
          <a:prstGeom prst="rect">
            <a:avLst/>
          </a:prstGeom>
          <a:noFill/>
          <a:ln>
            <a:noFill/>
          </a:ln>
        </p:spPr>
      </p: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/Image slide (white)">
  <p:cSld name="TITLE_AND_BODY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750" y="9805800"/>
            <a:ext cx="1495777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/>
          <p:cNvSpPr txBox="1"/>
          <p:nvPr/>
        </p:nvSpPr>
        <p:spPr>
          <a:xfrm>
            <a:off x="1790825" y="573875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318750" y="1617225"/>
            <a:ext cx="63438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7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6"/>
          <p:cNvSpPr/>
          <p:nvPr>
            <p:ph idx="3" type="pic"/>
          </p:nvPr>
        </p:nvSpPr>
        <p:spPr>
          <a:xfrm>
            <a:off x="7725975" y="1654888"/>
            <a:ext cx="10262700" cy="7889700"/>
          </a:xfrm>
          <a:prstGeom prst="rect">
            <a:avLst/>
          </a:prstGeom>
          <a:noFill/>
          <a:ln>
            <a:noFill/>
          </a:ln>
        </p:spPr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(white)">
  <p:cSld name="TITLE_AND_BODY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3400" y="4895625"/>
            <a:ext cx="4501176" cy="5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/>
        </p:nvSpPr>
        <p:spPr>
          <a:xfrm>
            <a:off x="7645338" y="5696275"/>
            <a:ext cx="299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www.oakslab.com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D0D0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914400" y="4750350"/>
            <a:ext cx="16459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800" y="9805801"/>
            <a:ext cx="1495685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(white)">
  <p:cSld name="TITLE_AND_BODY_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750" y="9805800"/>
            <a:ext cx="1495777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1790825" y="573875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309000" y="8709878"/>
            <a:ext cx="176700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/>
          <p:nvPr>
            <p:ph idx="3" type="pic"/>
          </p:nvPr>
        </p:nvSpPr>
        <p:spPr>
          <a:xfrm>
            <a:off x="309000" y="1730725"/>
            <a:ext cx="17670000" cy="6858300"/>
          </a:xfrm>
          <a:prstGeom prst="rect">
            <a:avLst/>
          </a:prstGeom>
          <a:noFill/>
          <a:ln>
            <a:noFill/>
          </a:ln>
        </p:spPr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(black)">
  <p:cSld name="TITLE_AND_BODY_1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None/>
              <a:defRPr sz="3200">
                <a:solidFill>
                  <a:srgbClr val="ADAC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b="1" sz="3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/>
        </p:nvSpPr>
        <p:spPr>
          <a:xfrm>
            <a:off x="2007875" y="2767625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1790825" y="5738750"/>
            <a:ext cx="7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18750" y="1617225"/>
            <a:ext cx="175614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1pPr>
            <a:lvl2pPr indent="-387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○"/>
              <a:defRPr sz="2500">
                <a:solidFill>
                  <a:srgbClr val="FFFFFF"/>
                </a:solidFill>
              </a:defRPr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■"/>
              <a:defRPr sz="2300">
                <a:solidFill>
                  <a:srgbClr val="FFFFFF"/>
                </a:solidFill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  <a:defRPr sz="21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800" y="9805801"/>
            <a:ext cx="1495685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35" y="9740609"/>
            <a:ext cx="749932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CA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ADACA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8750" y="1617225"/>
            <a:ext cx="175614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502625" y="6032500"/>
            <a:ext cx="92040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256" name="Google Shape;256;p18"/>
          <p:cNvSpPr txBox="1"/>
          <p:nvPr>
            <p:ph idx="1" type="subTitle"/>
          </p:nvPr>
        </p:nvSpPr>
        <p:spPr>
          <a:xfrm>
            <a:off x="502625" y="6959300"/>
            <a:ext cx="8599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S44</a:t>
            </a:r>
            <a:endParaRPr/>
          </a:p>
        </p:txBody>
      </p:sp>
      <p:sp>
        <p:nvSpPr>
          <p:cNvPr id="257" name="Google Shape;257;p18"/>
          <p:cNvSpPr txBox="1"/>
          <p:nvPr>
            <p:ph idx="2" type="subTitle"/>
          </p:nvPr>
        </p:nvSpPr>
        <p:spPr>
          <a:xfrm>
            <a:off x="740825" y="8281450"/>
            <a:ext cx="52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For: Nasdaq Private Market</a:t>
            </a:r>
            <a:endParaRPr/>
          </a:p>
        </p:txBody>
      </p:sp>
      <p:sp>
        <p:nvSpPr>
          <p:cNvPr id="258" name="Google Shape;258;p18"/>
          <p:cNvSpPr txBox="1"/>
          <p:nvPr>
            <p:ph idx="3" type="subTitle"/>
          </p:nvPr>
        </p:nvSpPr>
        <p:spPr>
          <a:xfrm>
            <a:off x="740825" y="8835550"/>
            <a:ext cx="52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 txBox="1"/>
          <p:nvPr>
            <p:ph idx="4" type="subTitle"/>
          </p:nvPr>
        </p:nvSpPr>
        <p:spPr>
          <a:xfrm>
            <a:off x="740825" y="9388150"/>
            <a:ext cx="52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2023-12-20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318750" y="422050"/>
            <a:ext cx="8796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19"/>
          <p:cNvSpPr txBox="1"/>
          <p:nvPr>
            <p:ph idx="1" type="body"/>
          </p:nvPr>
        </p:nvSpPr>
        <p:spPr>
          <a:xfrm>
            <a:off x="394950" y="1269020"/>
            <a:ext cx="74943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Executive Summary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How We Performed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What We Delivered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Risks &amp; Challenges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Q&amp;A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Next Steps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272" name="Google Shape;272;p20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We delivered 62 tickets</a:t>
            </a:r>
            <a:endParaRPr/>
          </a:p>
        </p:txBody>
      </p:sp>
      <p:sp>
        <p:nvSpPr>
          <p:cNvPr id="273" name="Google Shape;273;p20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318750" y="1617225"/>
            <a:ext cx="175614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Sprint S44 was about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Bugfixing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Small improvements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Continuing on Investor+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Specification check (if code and specification are aligned)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From Design perspective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From API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We Performed</a:t>
            </a:r>
            <a:endParaRPr/>
          </a:p>
        </p:txBody>
      </p:sp>
      <p:sp>
        <p:nvSpPr>
          <p:cNvPr id="280" name="Google Shape;280;p21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We delivered 62 tickets in worth of 50 SP in this sprint </a:t>
            </a:r>
            <a:endParaRPr/>
          </a:p>
        </p:txBody>
      </p:sp>
      <p:sp>
        <p:nvSpPr>
          <p:cNvPr id="281" name="Google Shape;281;p21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1"/>
          <p:cNvSpPr txBox="1"/>
          <p:nvPr>
            <p:ph idx="1" type="body"/>
          </p:nvPr>
        </p:nvSpPr>
        <p:spPr>
          <a:xfrm>
            <a:off x="318750" y="1617225"/>
            <a:ext cx="63438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chemeClr val="lt1"/>
                </a:solidFill>
              </a:rPr>
              <a:t>QA has closed 80~ tickets</a:t>
            </a:r>
            <a:endParaRPr>
              <a:solidFill>
                <a:schemeClr val="lt1"/>
              </a:solidFill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Including tickets from current and previous sprint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~10% re-open rate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83" name="Google Shape;283;p21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4625" y="4008850"/>
            <a:ext cx="8572500" cy="530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We Delivered</a:t>
            </a:r>
            <a:endParaRPr/>
          </a:p>
        </p:txBody>
      </p:sp>
      <p:sp>
        <p:nvSpPr>
          <p:cNvPr id="289" name="Google Shape;289;p22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Improvements &amp; Investor+</a:t>
            </a:r>
            <a:endParaRPr/>
          </a:p>
        </p:txBody>
      </p:sp>
      <p:sp>
        <p:nvSpPr>
          <p:cNvPr id="290" name="Google Shape;290;p22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318750" y="1617225"/>
            <a:ext cx="82902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Investor+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Portfolio import - changes</a:t>
            </a:r>
            <a:endParaRPr/>
          </a:p>
          <a:p>
            <a:pPr indent="-3746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/>
              <a:t>Finished edit holding drawer</a:t>
            </a:r>
            <a:endParaRPr/>
          </a:p>
          <a:p>
            <a:pPr indent="-3746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/>
              <a:t>Finished marks drawer</a:t>
            </a:r>
            <a:endParaRPr/>
          </a:p>
          <a:p>
            <a:pPr indent="-3746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/>
              <a:t>Added animation for finalise import job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Other improvements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SM</a:t>
            </a:r>
            <a:endParaRPr/>
          </a:p>
          <a:p>
            <a:pPr indent="-3746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>
                <a:solidFill>
                  <a:schemeClr val="dk1"/>
                </a:solidFill>
              </a:rPr>
              <a:t>Inventory - layout optimisation</a:t>
            </a:r>
            <a:endParaRPr>
              <a:solidFill>
                <a:schemeClr val="dk1"/>
              </a:solidFill>
            </a:endParaRPr>
          </a:p>
          <a:p>
            <a:pPr indent="-3746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">
                <a:solidFill>
                  <a:schemeClr val="dk1"/>
                </a:solidFill>
              </a:rPr>
              <a:t>Support edit for IOI </a:t>
            </a:r>
            <a:endParaRPr>
              <a:solidFill>
                <a:schemeClr val="dk1"/>
              </a:solidFill>
            </a:endParaRPr>
          </a:p>
          <a:p>
            <a:pPr indent="-3746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">
                <a:solidFill>
                  <a:schemeClr val="dk1"/>
                </a:solidFill>
              </a:rPr>
              <a:t>Company Overview - New chart for Investment tab</a:t>
            </a:r>
            <a:endParaRPr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INV WS</a:t>
            </a:r>
            <a:endParaRPr/>
          </a:p>
          <a:p>
            <a:pPr indent="-3746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/>
              <a:t>Onboarding / Account Setup - Show card if the individual account already exists for the selected brokerage firms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92" name="Google Shape;2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6250" y="3732849"/>
            <a:ext cx="5079250" cy="23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92687" y="6590948"/>
            <a:ext cx="5337149" cy="214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16525" y="922645"/>
            <a:ext cx="3258676" cy="16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27225" y="616175"/>
            <a:ext cx="1636021" cy="47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Risks &amp; Challenges</a:t>
            </a:r>
            <a:endParaRPr/>
          </a:p>
        </p:txBody>
      </p:sp>
      <p:sp>
        <p:nvSpPr>
          <p:cNvPr id="301" name="Google Shape;301;p23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Risk that affects production support</a:t>
            </a:r>
            <a:endParaRPr/>
          </a:p>
        </p:txBody>
      </p:sp>
      <p:sp>
        <p:nvSpPr>
          <p:cNvPr id="302" name="Google Shape;302;p23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23"/>
          <p:cNvSpPr txBox="1"/>
          <p:nvPr>
            <p:ph idx="1" type="body"/>
          </p:nvPr>
        </p:nvSpPr>
        <p:spPr>
          <a:xfrm>
            <a:off x="318750" y="1617225"/>
            <a:ext cx="175614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Not finalised and accepted FE rollout plan!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Not finalised and accepted level of support OAK’S should do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Missing release management</a:t>
            </a:r>
            <a:endParaRPr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How often we are going to release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Code freeze (at least 3 days) + dedicated time for QA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How to be in sync with all the teams (NPM API, NPM FE, MTM, Venus, …)</a:t>
            </a:r>
            <a:endParaRPr sz="23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FE handover is not completed (we need another 2-3 sessions)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04" name="Google Shape;3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326923" y="5082374"/>
            <a:ext cx="6821176" cy="42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318750" y="3391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10" name="Google Shape;310;p24"/>
          <p:cNvSpPr txBox="1"/>
          <p:nvPr>
            <p:ph idx="2" type="title"/>
          </p:nvPr>
        </p:nvSpPr>
        <p:spPr>
          <a:xfrm>
            <a:off x="318750" y="922650"/>
            <a:ext cx="1756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Next steps to mitigate risks and challenges</a:t>
            </a:r>
            <a:endParaRPr/>
          </a:p>
        </p:txBody>
      </p:sp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16891275" y="9693337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24"/>
          <p:cNvSpPr txBox="1"/>
          <p:nvPr>
            <p:ph idx="1" type="body"/>
          </p:nvPr>
        </p:nvSpPr>
        <p:spPr>
          <a:xfrm>
            <a:off x="318750" y="1617225"/>
            <a:ext cx="17561400" cy="7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Product is involved in planning and delivery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We are working together on realistic roadmap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Production support</a:t>
            </a:r>
            <a:endParaRPr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3000">
                <a:solidFill>
                  <a:schemeClr val="dk1"/>
                </a:solidFill>
              </a:rPr>
              <a:t>We are going to restart knowledge sharing between OAK’S LAB and NPM FE engineers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" sz="3000">
                <a:solidFill>
                  <a:schemeClr val="dk1"/>
                </a:solidFill>
              </a:rPr>
              <a:t>We are going to assign tickets to NPM FE engineers from January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P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