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</p:sldIdLst>
  <p:sldSz cy="7561250" cx="10693400"/>
  <p:notesSz cx="7023100" cy="9309100"/>
  <p:embeddedFontLst>
    <p:embeddedFont>
      <p:font typeface="Garamond"/>
      <p:regular r:id="rId8"/>
      <p:bold r:id="rId9"/>
      <p:italic r:id="rId10"/>
      <p:boldItalic r:id="rId11"/>
    </p:embeddedFon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86">
          <p15:clr>
            <a:srgbClr val="A4A3A4"/>
          </p15:clr>
        </p15:guide>
        <p15:guide id="2" orient="horz" pos="561">
          <p15:clr>
            <a:srgbClr val="A4A3A4"/>
          </p15:clr>
        </p15:guide>
        <p15:guide id="3" orient="horz" pos="747">
          <p15:clr>
            <a:srgbClr val="A4A3A4"/>
          </p15:clr>
        </p15:guide>
        <p15:guide id="4" orient="horz" pos="998">
          <p15:clr>
            <a:srgbClr val="A4A3A4"/>
          </p15:clr>
        </p15:guide>
        <p15:guide id="5" orient="horz" pos="4139">
          <p15:clr>
            <a:srgbClr val="A4A3A4"/>
          </p15:clr>
        </p15:guide>
        <p15:guide id="6" orient="horz" pos="4386">
          <p15:clr>
            <a:srgbClr val="A4A3A4"/>
          </p15:clr>
        </p15:guide>
        <p15:guide id="7" orient="horz" pos="1379">
          <p15:clr>
            <a:srgbClr val="A4A3A4"/>
          </p15:clr>
        </p15:guide>
        <p15:guide id="8" pos="3521">
          <p15:clr>
            <a:srgbClr val="A4A3A4"/>
          </p15:clr>
        </p15:guide>
        <p15:guide id="9" pos="306">
          <p15:clr>
            <a:srgbClr val="A4A3A4"/>
          </p15:clr>
        </p15:guide>
        <p15:guide id="10" pos="3216">
          <p15:clr>
            <a:srgbClr val="A4A3A4"/>
          </p15:clr>
        </p15:guide>
        <p15:guide id="11" pos="6430">
          <p15:clr>
            <a:srgbClr val="A4A3A4"/>
          </p15:clr>
        </p15:guide>
        <p15:guide id="12" orient="horz" pos="2767">
          <p15:clr>
            <a:srgbClr val="A4A3A4"/>
          </p15:clr>
        </p15:guide>
        <p15:guide id="13" pos="5092">
          <p15:clr>
            <a:srgbClr val="A4A3A4"/>
          </p15:clr>
        </p15:guide>
      </p15:sldGuideLst>
    </p:ext>
    <p:ext uri="{2D200454-40CA-4A62-9FC3-DE9A4176ACB9}">
      <p15:notesGuideLst>
        <p15:guide id="1" orient="horz" pos="2745">
          <p15:clr>
            <a:srgbClr val="A4A3A4"/>
          </p15:clr>
        </p15:guide>
        <p15:guide id="2" pos="228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86" orient="horz"/>
        <p:guide pos="561" orient="horz"/>
        <p:guide pos="747" orient="horz"/>
        <p:guide pos="998" orient="horz"/>
        <p:guide pos="4139" orient="horz"/>
        <p:guide pos="4386" orient="horz"/>
        <p:guide pos="1379" orient="horz"/>
        <p:guide pos="3521"/>
        <p:guide pos="306"/>
        <p:guide pos="3216"/>
        <p:guide pos="6430"/>
        <p:guide pos="2767" orient="horz"/>
        <p:guide pos="509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45" orient="horz"/>
        <p:guide pos="2281"/>
        <p:guide pos="2932" orient="horz"/>
        <p:guide pos="221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aramond-regular.fntdata"/><Relationship Id="rId11" Type="http://schemas.openxmlformats.org/officeDocument/2006/relationships/font" Target="fonts/Garamond-boldItalic.fntdata"/><Relationship Id="rId10" Type="http://schemas.openxmlformats.org/officeDocument/2006/relationships/font" Target="fonts/Garamond-italic.fntdata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5" y="3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75" spcFirstLastPara="1" rIns="91575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5" y="3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75" spcFirstLastPara="1" rIns="91575" wrap="square" tIns="45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44575" y="700088"/>
            <a:ext cx="49339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1" y="4421826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75" spcFirstLastPara="1" rIns="91575" wrap="square" tIns="457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5" y="8842032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75" spcFirstLastPara="1" rIns="91575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5" y="8842032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75" spcFirstLastPara="1" rIns="91575" wrap="square" tIns="45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:notes"/>
          <p:cNvSpPr txBox="1"/>
          <p:nvPr>
            <p:ph idx="1" type="body"/>
          </p:nvPr>
        </p:nvSpPr>
        <p:spPr>
          <a:xfrm>
            <a:off x="702311" y="4421826"/>
            <a:ext cx="5618480" cy="4189095"/>
          </a:xfrm>
          <a:prstGeom prst="rect">
            <a:avLst/>
          </a:prstGeom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:notes"/>
          <p:cNvSpPr/>
          <p:nvPr>
            <p:ph idx="2" type="sldImg"/>
          </p:nvPr>
        </p:nvSpPr>
        <p:spPr>
          <a:xfrm>
            <a:off x="1044575" y="700088"/>
            <a:ext cx="49339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:notes"/>
          <p:cNvSpPr txBox="1"/>
          <p:nvPr>
            <p:ph idx="1" type="body"/>
          </p:nvPr>
        </p:nvSpPr>
        <p:spPr>
          <a:xfrm>
            <a:off x="702311" y="4421826"/>
            <a:ext cx="5618480" cy="4189095"/>
          </a:xfrm>
          <a:prstGeom prst="rect">
            <a:avLst/>
          </a:prstGeom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:notes"/>
          <p:cNvSpPr/>
          <p:nvPr>
            <p:ph idx="2" type="sldImg"/>
          </p:nvPr>
        </p:nvSpPr>
        <p:spPr>
          <a:xfrm>
            <a:off x="1044575" y="700088"/>
            <a:ext cx="49339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12629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∙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to-a-Page – White on Ink">
  <p:cSld name="2-to-a-Page – White on I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2" type="body"/>
          </p:nvPr>
        </p:nvSpPr>
        <p:spPr>
          <a:xfrm>
            <a:off x="486065" y="2401934"/>
            <a:ext cx="4616761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idx="3" type="body"/>
          </p:nvPr>
        </p:nvSpPr>
        <p:spPr>
          <a:xfrm>
            <a:off x="5588889" y="2401934"/>
            <a:ext cx="4618448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4" type="body"/>
          </p:nvPr>
        </p:nvSpPr>
        <p:spPr>
          <a:xfrm>
            <a:off x="486064" y="2189861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5" type="body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to-a-Page – Underline">
  <p:cSld name="3-to-a-Page – Underlin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2" type="body"/>
          </p:nvPr>
        </p:nvSpPr>
        <p:spPr>
          <a:xfrm>
            <a:off x="486065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>
            <p:ph idx="3" type="body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4" type="body"/>
          </p:nvPr>
        </p:nvSpPr>
        <p:spPr>
          <a:xfrm>
            <a:off x="486065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5" type="body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6" type="body"/>
          </p:nvPr>
        </p:nvSpPr>
        <p:spPr>
          <a:xfrm>
            <a:off x="486064" y="4649294"/>
            <a:ext cx="972127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7" type="body"/>
          </p:nvPr>
        </p:nvSpPr>
        <p:spPr>
          <a:xfrm>
            <a:off x="486064" y="4436928"/>
            <a:ext cx="9721273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to-a-Page – White on Ink">
  <p:cSld name="3-to-a-Page – White on I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2" type="body"/>
          </p:nvPr>
        </p:nvSpPr>
        <p:spPr>
          <a:xfrm>
            <a:off x="486065" y="240193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3"/>
          <p:cNvSpPr txBox="1"/>
          <p:nvPr>
            <p:ph idx="3" type="body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4" type="body"/>
          </p:nvPr>
        </p:nvSpPr>
        <p:spPr>
          <a:xfrm>
            <a:off x="486064" y="2189861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5" type="body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6" type="body"/>
          </p:nvPr>
        </p:nvSpPr>
        <p:spPr>
          <a:xfrm>
            <a:off x="486064" y="4649294"/>
            <a:ext cx="9721273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7" type="body"/>
          </p:nvPr>
        </p:nvSpPr>
        <p:spPr>
          <a:xfrm>
            <a:off x="486064" y="4436928"/>
            <a:ext cx="9721273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to-a-Page – Underline">
  <p:cSld name="4-to-a-Page – Underlin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486065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86065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5" type="body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6" type="body"/>
          </p:nvPr>
        </p:nvSpPr>
        <p:spPr>
          <a:xfrm>
            <a:off x="486064" y="464929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7" type="body"/>
          </p:nvPr>
        </p:nvSpPr>
        <p:spPr>
          <a:xfrm>
            <a:off x="486065" y="4436928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8" type="body"/>
          </p:nvPr>
        </p:nvSpPr>
        <p:spPr>
          <a:xfrm>
            <a:off x="5590576" y="464929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9" type="body"/>
          </p:nvPr>
        </p:nvSpPr>
        <p:spPr>
          <a:xfrm>
            <a:off x="5588889" y="4436928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to-a-Page – White on Ink">
  <p:cSld name="4-to-a-Page – White on I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2" type="body"/>
          </p:nvPr>
        </p:nvSpPr>
        <p:spPr>
          <a:xfrm>
            <a:off x="486065" y="240193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5"/>
          <p:cNvSpPr txBox="1"/>
          <p:nvPr>
            <p:ph idx="3" type="body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4" type="body"/>
          </p:nvPr>
        </p:nvSpPr>
        <p:spPr>
          <a:xfrm>
            <a:off x="486064" y="2189861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5" type="body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6" type="body"/>
          </p:nvPr>
        </p:nvSpPr>
        <p:spPr>
          <a:xfrm>
            <a:off x="486064" y="464929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7" type="body"/>
          </p:nvPr>
        </p:nvSpPr>
        <p:spPr>
          <a:xfrm>
            <a:off x="486064" y="4436928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8" type="body"/>
          </p:nvPr>
        </p:nvSpPr>
        <p:spPr>
          <a:xfrm>
            <a:off x="5590576" y="464929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9" type="body"/>
          </p:nvPr>
        </p:nvSpPr>
        <p:spPr>
          <a:xfrm>
            <a:off x="5590576" y="4436928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-to-a-Page – Underline">
  <p:cSld name="6-to-a-Page – Underlin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2" type="body"/>
          </p:nvPr>
        </p:nvSpPr>
        <p:spPr>
          <a:xfrm>
            <a:off x="486065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3" type="body"/>
          </p:nvPr>
        </p:nvSpPr>
        <p:spPr>
          <a:xfrm>
            <a:off x="486064" y="2189861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6"/>
          <p:cNvSpPr txBox="1"/>
          <p:nvPr>
            <p:ph idx="4" type="body"/>
          </p:nvPr>
        </p:nvSpPr>
        <p:spPr>
          <a:xfrm>
            <a:off x="3888509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5" type="body"/>
          </p:nvPr>
        </p:nvSpPr>
        <p:spPr>
          <a:xfrm>
            <a:off x="3888509" y="2189861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6" type="body"/>
          </p:nvPr>
        </p:nvSpPr>
        <p:spPr>
          <a:xfrm>
            <a:off x="7290954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7" type="body"/>
          </p:nvPr>
        </p:nvSpPr>
        <p:spPr>
          <a:xfrm>
            <a:off x="7290954" y="2189861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8" type="body"/>
          </p:nvPr>
        </p:nvSpPr>
        <p:spPr>
          <a:xfrm>
            <a:off x="48606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9" type="body"/>
          </p:nvPr>
        </p:nvSpPr>
        <p:spPr>
          <a:xfrm>
            <a:off x="486064" y="4436928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3" type="body"/>
          </p:nvPr>
        </p:nvSpPr>
        <p:spPr>
          <a:xfrm>
            <a:off x="3888509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4" type="body"/>
          </p:nvPr>
        </p:nvSpPr>
        <p:spPr>
          <a:xfrm>
            <a:off x="3888509" y="4436928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5" type="body"/>
          </p:nvPr>
        </p:nvSpPr>
        <p:spPr>
          <a:xfrm>
            <a:off x="729095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6" type="body"/>
          </p:nvPr>
        </p:nvSpPr>
        <p:spPr>
          <a:xfrm>
            <a:off x="7290954" y="4436928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-to-a-Page – White on Ink">
  <p:cSld name="6-to-a-Page – White on I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2" type="body"/>
          </p:nvPr>
        </p:nvSpPr>
        <p:spPr>
          <a:xfrm>
            <a:off x="486065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486064" y="2189861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7"/>
          <p:cNvSpPr txBox="1"/>
          <p:nvPr>
            <p:ph idx="4" type="body"/>
          </p:nvPr>
        </p:nvSpPr>
        <p:spPr>
          <a:xfrm>
            <a:off x="3888509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5" type="body"/>
          </p:nvPr>
        </p:nvSpPr>
        <p:spPr>
          <a:xfrm>
            <a:off x="3888509" y="2189861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6" type="body"/>
          </p:nvPr>
        </p:nvSpPr>
        <p:spPr>
          <a:xfrm>
            <a:off x="7290954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7" type="body"/>
          </p:nvPr>
        </p:nvSpPr>
        <p:spPr>
          <a:xfrm>
            <a:off x="7290954" y="2189861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8" type="body"/>
          </p:nvPr>
        </p:nvSpPr>
        <p:spPr>
          <a:xfrm>
            <a:off x="48606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9" type="body"/>
          </p:nvPr>
        </p:nvSpPr>
        <p:spPr>
          <a:xfrm>
            <a:off x="486064" y="4436928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3" type="body"/>
          </p:nvPr>
        </p:nvSpPr>
        <p:spPr>
          <a:xfrm>
            <a:off x="3888509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4" type="body"/>
          </p:nvPr>
        </p:nvSpPr>
        <p:spPr>
          <a:xfrm>
            <a:off x="3888509" y="4436928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5" type="body"/>
          </p:nvPr>
        </p:nvSpPr>
        <p:spPr>
          <a:xfrm>
            <a:off x="729095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6" type="body"/>
          </p:nvPr>
        </p:nvSpPr>
        <p:spPr>
          <a:xfrm>
            <a:off x="7290954" y="4436928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A – Underline">
  <p:cSld name="Profile A – Underlin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5103668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2" type="body"/>
          </p:nvPr>
        </p:nvSpPr>
        <p:spPr>
          <a:xfrm>
            <a:off x="7485380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3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4" type="body"/>
          </p:nvPr>
        </p:nvSpPr>
        <p:spPr>
          <a:xfrm>
            <a:off x="486063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5" type="body"/>
          </p:nvPr>
        </p:nvSpPr>
        <p:spPr>
          <a:xfrm>
            <a:off x="486063" y="1882000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8"/>
          <p:cNvSpPr txBox="1"/>
          <p:nvPr>
            <p:ph idx="6" type="body"/>
          </p:nvPr>
        </p:nvSpPr>
        <p:spPr>
          <a:xfrm>
            <a:off x="5589732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7" type="body"/>
          </p:nvPr>
        </p:nvSpPr>
        <p:spPr>
          <a:xfrm>
            <a:off x="5589732" y="1882000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8" type="body"/>
          </p:nvPr>
        </p:nvSpPr>
        <p:spPr>
          <a:xfrm>
            <a:off x="486063" y="4888762"/>
            <a:ext cx="4617605" cy="188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9" type="body"/>
          </p:nvPr>
        </p:nvSpPr>
        <p:spPr>
          <a:xfrm>
            <a:off x="486063" y="4691785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3" type="body"/>
          </p:nvPr>
        </p:nvSpPr>
        <p:spPr>
          <a:xfrm>
            <a:off x="486063" y="3514696"/>
            <a:ext cx="4617605" cy="111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4" type="body"/>
          </p:nvPr>
        </p:nvSpPr>
        <p:spPr>
          <a:xfrm>
            <a:off x="486063" y="3317719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15" type="body"/>
          </p:nvPr>
        </p:nvSpPr>
        <p:spPr>
          <a:xfrm>
            <a:off x="5589732" y="3317719"/>
            <a:ext cx="2216450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6" type="body"/>
          </p:nvPr>
        </p:nvSpPr>
        <p:spPr>
          <a:xfrm>
            <a:off x="7990886" y="3317719"/>
            <a:ext cx="2216450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A – White on Ink">
  <p:cSld name="Profile A – White on I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5103668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2" type="body"/>
          </p:nvPr>
        </p:nvSpPr>
        <p:spPr>
          <a:xfrm>
            <a:off x="7485380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3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4" type="body"/>
          </p:nvPr>
        </p:nvSpPr>
        <p:spPr>
          <a:xfrm>
            <a:off x="486063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5" type="body"/>
          </p:nvPr>
        </p:nvSpPr>
        <p:spPr>
          <a:xfrm>
            <a:off x="486063" y="1882000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9"/>
          <p:cNvSpPr txBox="1"/>
          <p:nvPr>
            <p:ph idx="6" type="body"/>
          </p:nvPr>
        </p:nvSpPr>
        <p:spPr>
          <a:xfrm>
            <a:off x="5589732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7" type="body"/>
          </p:nvPr>
        </p:nvSpPr>
        <p:spPr>
          <a:xfrm>
            <a:off x="5589732" y="1882000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8" type="body"/>
          </p:nvPr>
        </p:nvSpPr>
        <p:spPr>
          <a:xfrm>
            <a:off x="486063" y="4888762"/>
            <a:ext cx="4617605" cy="188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9" type="body"/>
          </p:nvPr>
        </p:nvSpPr>
        <p:spPr>
          <a:xfrm>
            <a:off x="486063" y="4691785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3" type="body"/>
          </p:nvPr>
        </p:nvSpPr>
        <p:spPr>
          <a:xfrm>
            <a:off x="486063" y="3514696"/>
            <a:ext cx="4617605" cy="111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18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4" type="body"/>
          </p:nvPr>
        </p:nvSpPr>
        <p:spPr>
          <a:xfrm>
            <a:off x="486063" y="3317719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5" type="body"/>
          </p:nvPr>
        </p:nvSpPr>
        <p:spPr>
          <a:xfrm>
            <a:off x="5589732" y="3317719"/>
            <a:ext cx="2216450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16" type="body"/>
          </p:nvPr>
        </p:nvSpPr>
        <p:spPr>
          <a:xfrm>
            <a:off x="7990886" y="3317719"/>
            <a:ext cx="2216450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entary – Underline">
  <p:cSld name="Commentary – Underlin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486064" y="1571557"/>
            <a:ext cx="9721273" cy="273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2" type="body"/>
          </p:nvPr>
        </p:nvSpPr>
        <p:spPr>
          <a:xfrm>
            <a:off x="486065" y="2402226"/>
            <a:ext cx="6235839" cy="411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idx="3" type="body"/>
          </p:nvPr>
        </p:nvSpPr>
        <p:spPr>
          <a:xfrm>
            <a:off x="486065" y="2189860"/>
            <a:ext cx="6235839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4" type="body"/>
          </p:nvPr>
        </p:nvSpPr>
        <p:spPr>
          <a:xfrm>
            <a:off x="7207969" y="2198005"/>
            <a:ext cx="2999368" cy="20422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b" bIns="36575" lIns="162000" spcFirstLastPara="1" rIns="144000" wrap="square" tIns="360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5" type="body"/>
          </p:nvPr>
        </p:nvSpPr>
        <p:spPr>
          <a:xfrm>
            <a:off x="7207968" y="2402228"/>
            <a:ext cx="2999244" cy="411658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162000" spcFirstLastPara="1" rIns="14400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486064" y="3780632"/>
            <a:ext cx="9721273" cy="461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486064" y="3335853"/>
            <a:ext cx="9721273" cy="444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 Narrow"/>
              <a:buNone/>
              <a:defRPr b="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lvl="2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lvl="3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lvl="4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lvl="5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83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6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83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2399940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entary – White on Ink">
  <p:cSld name="Commentary – White on I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86064" y="1571557"/>
            <a:ext cx="9721273" cy="273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1"/>
          <p:cNvSpPr txBox="1"/>
          <p:nvPr>
            <p:ph idx="2" type="body"/>
          </p:nvPr>
        </p:nvSpPr>
        <p:spPr>
          <a:xfrm>
            <a:off x="486065" y="2402226"/>
            <a:ext cx="6235839" cy="411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1"/>
          <p:cNvSpPr txBox="1"/>
          <p:nvPr>
            <p:ph idx="3" type="body"/>
          </p:nvPr>
        </p:nvSpPr>
        <p:spPr>
          <a:xfrm>
            <a:off x="486065" y="2189860"/>
            <a:ext cx="6235839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4" type="body"/>
          </p:nvPr>
        </p:nvSpPr>
        <p:spPr>
          <a:xfrm>
            <a:off x="7207969" y="2198005"/>
            <a:ext cx="2999368" cy="20422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b" bIns="36575" lIns="162000" spcFirstLastPara="1" rIns="144000" wrap="square" tIns="3600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5" type="body"/>
          </p:nvPr>
        </p:nvSpPr>
        <p:spPr>
          <a:xfrm>
            <a:off x="7207968" y="2402228"/>
            <a:ext cx="2999244" cy="411658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162000" spcFirstLastPara="1" rIns="14400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indent="-269239" lvl="2" marL="13716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4pPr>
            <a:lvl5pPr indent="-269239" lvl="4" marL="22860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graphy-Photo-1">
  <p:cSld name="Biography-Photo-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2242782" y="2073283"/>
            <a:ext cx="7964555" cy="470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Font typeface="Arial"/>
              <a:buChar char="•"/>
              <a:defRPr b="0" sz="900">
                <a:solidFill>
                  <a:schemeClr val="accent1"/>
                </a:solidFill>
              </a:defRPr>
            </a:lvl2pPr>
            <a:lvl3pPr indent="-274319" lvl="2" marL="13716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3pPr>
            <a:lvl4pPr indent="-285750" lvl="3" marL="18288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>
                <a:solidFill>
                  <a:schemeClr val="accent1"/>
                </a:solidFill>
              </a:defRPr>
            </a:lvl4pPr>
            <a:lvl5pPr indent="-274320" lvl="4" marL="2286000" algn="just">
              <a:lnSpc>
                <a:spcPct val="155555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2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∙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2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2"/>
          <p:cNvSpPr/>
          <p:nvPr>
            <p:ph idx="3" type="pic"/>
          </p:nvPr>
        </p:nvSpPr>
        <p:spPr>
          <a:xfrm>
            <a:off x="486064" y="2073282"/>
            <a:ext cx="1463040" cy="146304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22"/>
          <p:cNvSpPr txBox="1"/>
          <p:nvPr>
            <p:ph idx="4" type="body"/>
          </p:nvPr>
        </p:nvSpPr>
        <p:spPr>
          <a:xfrm>
            <a:off x="486064" y="3536322"/>
            <a:ext cx="1463040" cy="851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00" wrap="square" tIns="7315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b="0" sz="800">
                <a:solidFill>
                  <a:srgbClr val="47657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560"/>
              <a:buNone/>
              <a:defRPr sz="700" cap="none">
                <a:solidFill>
                  <a:srgbClr val="4765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6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None/>
              <a:defRPr sz="6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graphy-Text-2">
  <p:cSld name="Biography-Text-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2242782" y="2073283"/>
            <a:ext cx="7964555" cy="470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5555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Font typeface="Arial"/>
              <a:buChar char="•"/>
              <a:defRPr b="0" sz="900">
                <a:solidFill>
                  <a:schemeClr val="accent1"/>
                </a:solidFill>
              </a:defRPr>
            </a:lvl2pPr>
            <a:lvl3pPr indent="-274319" lvl="2" marL="13716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3pPr>
            <a:lvl4pPr indent="-285750" lvl="3" marL="18288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>
                <a:solidFill>
                  <a:schemeClr val="accent1"/>
                </a:solidFill>
              </a:defRPr>
            </a:lvl4pPr>
            <a:lvl5pPr indent="-274320" lvl="4" marL="2286000" algn="just">
              <a:lnSpc>
                <a:spcPct val="155555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∙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"/>
          <p:cNvSpPr txBox="1"/>
          <p:nvPr>
            <p:ph idx="3" type="body"/>
          </p:nvPr>
        </p:nvSpPr>
        <p:spPr>
          <a:xfrm>
            <a:off x="486063" y="2073282"/>
            <a:ext cx="1463040" cy="146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b="0" sz="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560"/>
              <a:buNone/>
              <a:defRPr sz="7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6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None/>
              <a:defRPr sz="6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86064" y="1556731"/>
            <a:ext cx="9721273" cy="154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5" name="Google Shape;265;p24"/>
          <p:cNvSpPr txBox="1"/>
          <p:nvPr/>
        </p:nvSpPr>
        <p:spPr>
          <a:xfrm>
            <a:off x="2399939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66" name="Google Shape;266;p24"/>
          <p:cNvCxnSpPr/>
          <p:nvPr/>
        </p:nvCxnSpPr>
        <p:spPr>
          <a:xfrm>
            <a:off x="486064" y="889560"/>
            <a:ext cx="97212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" name="Google Shape;26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86064" y="1842722"/>
            <a:ext cx="9721273" cy="461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2" type="body"/>
          </p:nvPr>
        </p:nvSpPr>
        <p:spPr>
          <a:xfrm>
            <a:off x="486064" y="1565722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62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6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6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7"/>
          <p:cNvSpPr/>
          <p:nvPr>
            <p:ph idx="2" type="pic"/>
          </p:nvPr>
        </p:nvSpPr>
        <p:spPr>
          <a:xfrm>
            <a:off x="486064" y="1842720"/>
            <a:ext cx="9721273" cy="4610467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486064" y="1565722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62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27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7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 Guidelines">
  <p:cSld name="2-Col Guideline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 cap="none"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 cap="none"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 cap="none"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 cap="none"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 cap="none"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 cap="none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cap="none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8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2" name="Google Shape;292;p28"/>
          <p:cNvCxnSpPr/>
          <p:nvPr/>
        </p:nvCxnSpPr>
        <p:spPr>
          <a:xfrm>
            <a:off x="486064" y="843537"/>
            <a:ext cx="9721273" cy="154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3" name="Google Shape;293;p28"/>
          <p:cNvCxnSpPr/>
          <p:nvPr/>
        </p:nvCxnSpPr>
        <p:spPr>
          <a:xfrm>
            <a:off x="10207336" y="6983049"/>
            <a:ext cx="0" cy="17791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4" name="Google Shape;294;p28"/>
          <p:cNvGrpSpPr/>
          <p:nvPr/>
        </p:nvGrpSpPr>
        <p:grpSpPr>
          <a:xfrm>
            <a:off x="433677" y="1681506"/>
            <a:ext cx="9773661" cy="5483873"/>
            <a:chOff x="433677" y="1681506"/>
            <a:chExt cx="9773661" cy="5483873"/>
          </a:xfrm>
        </p:grpSpPr>
        <p:grpSp>
          <p:nvGrpSpPr>
            <p:cNvPr id="295" name="Google Shape;295;p28"/>
            <p:cNvGrpSpPr/>
            <p:nvPr/>
          </p:nvGrpSpPr>
          <p:grpSpPr>
            <a:xfrm>
              <a:off x="433677" y="1681506"/>
              <a:ext cx="9773661" cy="4906159"/>
              <a:chOff x="433677" y="1681506"/>
              <a:chExt cx="9773661" cy="4906159"/>
            </a:xfrm>
          </p:grpSpPr>
          <p:grpSp>
            <p:nvGrpSpPr>
              <p:cNvPr id="296" name="Google Shape;296;p28"/>
              <p:cNvGrpSpPr/>
              <p:nvPr/>
            </p:nvGrpSpPr>
            <p:grpSpPr>
              <a:xfrm>
                <a:off x="486064" y="1903467"/>
                <a:ext cx="9721274" cy="4683396"/>
                <a:chOff x="486064" y="1903467"/>
                <a:chExt cx="9721274" cy="4548933"/>
              </a:xfrm>
            </p:grpSpPr>
            <p:cxnSp>
              <p:nvCxnSpPr>
                <p:cNvPr id="297" name="Google Shape;297;p28"/>
                <p:cNvCxnSpPr/>
                <p:nvPr/>
              </p:nvCxnSpPr>
              <p:spPr>
                <a:xfrm rot="10800000">
                  <a:off x="486064" y="1903467"/>
                  <a:ext cx="0" cy="454893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16EA3"/>
                  </a:solidFill>
                  <a:prstDash val="lgDash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8" name="Google Shape;298;p28"/>
                <p:cNvCxnSpPr/>
                <p:nvPr/>
              </p:nvCxnSpPr>
              <p:spPr>
                <a:xfrm rot="10800000">
                  <a:off x="5102826" y="1903467"/>
                  <a:ext cx="0" cy="454893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16EA3"/>
                  </a:solidFill>
                  <a:prstDash val="lgDash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9" name="Google Shape;299;p28"/>
                <p:cNvCxnSpPr/>
                <p:nvPr/>
              </p:nvCxnSpPr>
              <p:spPr>
                <a:xfrm rot="10800000">
                  <a:off x="5588889" y="1903467"/>
                  <a:ext cx="0" cy="454893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16EA3"/>
                  </a:solidFill>
                  <a:prstDash val="lgDash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10800000">
                  <a:off x="10207338" y="1903467"/>
                  <a:ext cx="0" cy="454893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16EA3"/>
                  </a:solidFill>
                  <a:prstDash val="lgDash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1" name="Google Shape;301;p28"/>
              <p:cNvGrpSpPr/>
              <p:nvPr/>
            </p:nvGrpSpPr>
            <p:grpSpPr>
              <a:xfrm>
                <a:off x="433677" y="1681506"/>
                <a:ext cx="9773660" cy="4906159"/>
                <a:chOff x="433677" y="1681506"/>
                <a:chExt cx="9773660" cy="4906159"/>
              </a:xfrm>
            </p:grpSpPr>
            <p:grpSp>
              <p:nvGrpSpPr>
                <p:cNvPr id="302" name="Google Shape;302;p28"/>
                <p:cNvGrpSpPr/>
                <p:nvPr/>
              </p:nvGrpSpPr>
              <p:grpSpPr>
                <a:xfrm>
                  <a:off x="433677" y="2189861"/>
                  <a:ext cx="9773660" cy="4397804"/>
                  <a:chOff x="433677" y="2189861"/>
                  <a:chExt cx="9773660" cy="4397804"/>
                </a:xfrm>
              </p:grpSpPr>
              <p:cxnSp>
                <p:nvCxnSpPr>
                  <p:cNvPr id="303" name="Google Shape;303;p28"/>
                  <p:cNvCxnSpPr/>
                  <p:nvPr/>
                </p:nvCxnSpPr>
                <p:spPr>
                  <a:xfrm>
                    <a:off x="433677" y="2189861"/>
                    <a:ext cx="9721273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16EA3"/>
                    </a:solidFill>
                    <a:prstDash val="lgDash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4" name="Google Shape;304;p28"/>
                  <p:cNvCxnSpPr/>
                  <p:nvPr/>
                </p:nvCxnSpPr>
                <p:spPr>
                  <a:xfrm>
                    <a:off x="486064" y="4436928"/>
                    <a:ext cx="9721273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16EA3"/>
                    </a:solidFill>
                    <a:prstDash val="lgDash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5" name="Google Shape;305;p28"/>
                  <p:cNvCxnSpPr/>
                  <p:nvPr/>
                </p:nvCxnSpPr>
                <p:spPr>
                  <a:xfrm>
                    <a:off x="486064" y="6587665"/>
                    <a:ext cx="9721273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16EA3"/>
                    </a:solidFill>
                    <a:prstDash val="lgDash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06" name="Google Shape;306;p28"/>
                <p:cNvGrpSpPr/>
                <p:nvPr/>
              </p:nvGrpSpPr>
              <p:grpSpPr>
                <a:xfrm>
                  <a:off x="5103668" y="1681506"/>
                  <a:ext cx="486064" cy="177912"/>
                  <a:chOff x="5103668" y="1681506"/>
                  <a:chExt cx="486064" cy="177912"/>
                </a:xfrm>
              </p:grpSpPr>
              <p:sp>
                <p:nvSpPr>
                  <p:cNvPr id="307" name="Google Shape;307;p28"/>
                  <p:cNvSpPr txBox="1"/>
                  <p:nvPr/>
                </p:nvSpPr>
                <p:spPr>
                  <a:xfrm>
                    <a:off x="5103668" y="1681506"/>
                    <a:ext cx="486064" cy="1779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45700" spcFirstLastPara="1" rIns="0" wrap="square" tIns="914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800" cap="none">
                        <a:solidFill>
                          <a:schemeClr val="accent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1.36 cm</a:t>
                    </a:r>
                    <a:endParaRPr/>
                  </a:p>
                </p:txBody>
              </p:sp>
              <p:cxnSp>
                <p:nvCxnSpPr>
                  <p:cNvPr id="308" name="Google Shape;308;p28"/>
                  <p:cNvCxnSpPr/>
                  <p:nvPr/>
                </p:nvCxnSpPr>
                <p:spPr>
                  <a:xfrm>
                    <a:off x="5103668" y="1859418"/>
                    <a:ext cx="486064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oval"/>
                    <a:tailEnd len="med" w="med" type="oval"/>
                  </a:ln>
                </p:spPr>
              </p:cxnSp>
            </p:grpSp>
            <p:sp>
              <p:nvSpPr>
                <p:cNvPr id="309" name="Google Shape;309;p28"/>
                <p:cNvSpPr txBox="1"/>
                <p:nvPr/>
              </p:nvSpPr>
              <p:spPr>
                <a:xfrm>
                  <a:off x="486063" y="1877427"/>
                  <a:ext cx="4617605" cy="1779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45700" spcFirstLastPara="1" rIns="0" wrap="square" tIns="914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cap="none">
                      <a:solidFill>
                        <a:schemeClr val="accen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12.82 cm</a:t>
                  </a:r>
                  <a:endParaRPr/>
                </a:p>
              </p:txBody>
            </p:sp>
            <p:cxnSp>
              <p:nvCxnSpPr>
                <p:cNvPr id="310" name="Google Shape;310;p28"/>
                <p:cNvCxnSpPr/>
                <p:nvPr/>
              </p:nvCxnSpPr>
              <p:spPr>
                <a:xfrm>
                  <a:off x="486063" y="2055339"/>
                  <a:ext cx="461760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  <p:sp>
              <p:nvSpPr>
                <p:cNvPr id="311" name="Google Shape;311;p28"/>
                <p:cNvSpPr txBox="1"/>
                <p:nvPr/>
              </p:nvSpPr>
              <p:spPr>
                <a:xfrm>
                  <a:off x="5589732" y="1877427"/>
                  <a:ext cx="4617605" cy="1779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45700" spcFirstLastPara="1" rIns="0" wrap="square" tIns="914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800" cap="none">
                      <a:solidFill>
                        <a:schemeClr val="accen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12.82 cm</a:t>
                  </a:r>
                  <a:endParaRPr/>
                </a:p>
              </p:txBody>
            </p:sp>
            <p:cxnSp>
              <p:nvCxnSpPr>
                <p:cNvPr id="312" name="Google Shape;312;p28"/>
                <p:cNvCxnSpPr/>
                <p:nvPr/>
              </p:nvCxnSpPr>
              <p:spPr>
                <a:xfrm>
                  <a:off x="5589732" y="2055339"/>
                  <a:ext cx="461760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oval"/>
                  <a:tailEnd len="med" w="med" type="oval"/>
                </a:ln>
              </p:spPr>
            </p:cxnSp>
          </p:grpSp>
        </p:grpSp>
        <p:cxnSp>
          <p:nvCxnSpPr>
            <p:cNvPr id="313" name="Google Shape;313;p28"/>
            <p:cNvCxnSpPr/>
            <p:nvPr/>
          </p:nvCxnSpPr>
          <p:spPr>
            <a:xfrm>
              <a:off x="1677170" y="7165379"/>
              <a:ext cx="6818537" cy="0"/>
            </a:xfrm>
            <a:prstGeom prst="straightConnector1">
              <a:avLst/>
            </a:prstGeom>
            <a:noFill/>
            <a:ln cap="flat" cmpd="sng" w="9525">
              <a:solidFill>
                <a:srgbClr val="616EA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8"/>
            <p:cNvCxnSpPr/>
            <p:nvPr/>
          </p:nvCxnSpPr>
          <p:spPr>
            <a:xfrm rot="10800000">
              <a:off x="1677170" y="6810104"/>
              <a:ext cx="0" cy="355275"/>
            </a:xfrm>
            <a:prstGeom prst="straightConnector1">
              <a:avLst/>
            </a:prstGeom>
            <a:noFill/>
            <a:ln cap="flat" cmpd="sng" w="9525">
              <a:solidFill>
                <a:srgbClr val="616EA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 Guidelines">
  <p:cSld name="3-Col Guidelines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29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9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9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10207336" y="6983049"/>
            <a:ext cx="0" cy="17791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" name="Google Shape;322;p29"/>
          <p:cNvGrpSpPr/>
          <p:nvPr/>
        </p:nvGrpSpPr>
        <p:grpSpPr>
          <a:xfrm>
            <a:off x="467014" y="1681506"/>
            <a:ext cx="9740323" cy="5483873"/>
            <a:chOff x="467014" y="1681506"/>
            <a:chExt cx="9740323" cy="5483873"/>
          </a:xfrm>
        </p:grpSpPr>
        <p:grpSp>
          <p:nvGrpSpPr>
            <p:cNvPr id="323" name="Google Shape;323;p29"/>
            <p:cNvGrpSpPr/>
            <p:nvPr/>
          </p:nvGrpSpPr>
          <p:grpSpPr>
            <a:xfrm>
              <a:off x="467014" y="1681506"/>
              <a:ext cx="9740323" cy="4905357"/>
              <a:chOff x="467014" y="1681506"/>
              <a:chExt cx="9740323" cy="4905357"/>
            </a:xfrm>
          </p:grpSpPr>
          <p:cxnSp>
            <p:nvCxnSpPr>
              <p:cNvPr id="324" name="Google Shape;324;p29"/>
              <p:cNvCxnSpPr/>
              <p:nvPr/>
            </p:nvCxnSpPr>
            <p:spPr>
              <a:xfrm>
                <a:off x="486064" y="2189861"/>
                <a:ext cx="97212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29"/>
              <p:cNvCxnSpPr/>
              <p:nvPr/>
            </p:nvCxnSpPr>
            <p:spPr>
              <a:xfrm>
                <a:off x="467014" y="4436928"/>
                <a:ext cx="97212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9"/>
              <p:cNvCxnSpPr/>
              <p:nvPr/>
            </p:nvCxnSpPr>
            <p:spPr>
              <a:xfrm>
                <a:off x="486064" y="6586863"/>
                <a:ext cx="97212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29"/>
              <p:cNvCxnSpPr/>
              <p:nvPr/>
            </p:nvCxnSpPr>
            <p:spPr>
              <a:xfrm rot="10800000">
                <a:off x="486064" y="1903466"/>
                <a:ext cx="0" cy="46817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9"/>
              <p:cNvCxnSpPr/>
              <p:nvPr/>
            </p:nvCxnSpPr>
            <p:spPr>
              <a:xfrm rot="10800000">
                <a:off x="3402446" y="1903468"/>
                <a:ext cx="0" cy="468339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29"/>
              <p:cNvCxnSpPr/>
              <p:nvPr/>
            </p:nvCxnSpPr>
            <p:spPr>
              <a:xfrm rot="10800000">
                <a:off x="6804891" y="1903466"/>
                <a:ext cx="0" cy="46817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29"/>
              <p:cNvCxnSpPr/>
              <p:nvPr/>
            </p:nvCxnSpPr>
            <p:spPr>
              <a:xfrm rot="10800000">
                <a:off x="3888510" y="1903466"/>
                <a:ext cx="0" cy="46817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29"/>
              <p:cNvCxnSpPr/>
              <p:nvPr/>
            </p:nvCxnSpPr>
            <p:spPr>
              <a:xfrm rot="10800000">
                <a:off x="7290955" y="1903466"/>
                <a:ext cx="0" cy="46817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29"/>
              <p:cNvCxnSpPr/>
              <p:nvPr/>
            </p:nvCxnSpPr>
            <p:spPr>
              <a:xfrm rot="10800000">
                <a:off x="10207337" y="1903466"/>
                <a:ext cx="0" cy="46817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16EA3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3" name="Google Shape;333;p29"/>
              <p:cNvSpPr txBox="1"/>
              <p:nvPr/>
            </p:nvSpPr>
            <p:spPr>
              <a:xfrm>
                <a:off x="3402445" y="1681506"/>
                <a:ext cx="486064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45700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1.36 cm</a:t>
                </a:r>
                <a:endParaRPr/>
              </a:p>
            </p:txBody>
          </p:sp>
          <p:cxnSp>
            <p:nvCxnSpPr>
              <p:cNvPr id="334" name="Google Shape;334;p29"/>
              <p:cNvCxnSpPr/>
              <p:nvPr/>
            </p:nvCxnSpPr>
            <p:spPr>
              <a:xfrm>
                <a:off x="3402445" y="1859418"/>
                <a:ext cx="48606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35" name="Google Shape;335;p29"/>
              <p:cNvSpPr txBox="1"/>
              <p:nvPr/>
            </p:nvSpPr>
            <p:spPr>
              <a:xfrm>
                <a:off x="486064" y="1877427"/>
                <a:ext cx="2916382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45700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8.1 cm</a:t>
                </a:r>
                <a:endParaRPr/>
              </a:p>
            </p:txBody>
          </p:sp>
          <p:cxnSp>
            <p:nvCxnSpPr>
              <p:cNvPr id="336" name="Google Shape;336;p29"/>
              <p:cNvCxnSpPr/>
              <p:nvPr/>
            </p:nvCxnSpPr>
            <p:spPr>
              <a:xfrm>
                <a:off x="486064" y="2055339"/>
                <a:ext cx="291638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37" name="Google Shape;337;p29"/>
              <p:cNvSpPr txBox="1"/>
              <p:nvPr/>
            </p:nvSpPr>
            <p:spPr>
              <a:xfrm>
                <a:off x="3888509" y="1877427"/>
                <a:ext cx="2916382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45700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8.1 cm</a:t>
                </a:r>
                <a:endParaRPr/>
              </a:p>
            </p:txBody>
          </p:sp>
          <p:cxnSp>
            <p:nvCxnSpPr>
              <p:cNvPr id="338" name="Google Shape;338;p29"/>
              <p:cNvCxnSpPr/>
              <p:nvPr/>
            </p:nvCxnSpPr>
            <p:spPr>
              <a:xfrm>
                <a:off x="3888509" y="2055339"/>
                <a:ext cx="291638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39" name="Google Shape;339;p29"/>
              <p:cNvSpPr txBox="1"/>
              <p:nvPr/>
            </p:nvSpPr>
            <p:spPr>
              <a:xfrm>
                <a:off x="7290954" y="1877427"/>
                <a:ext cx="2916382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45700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8.1 cm</a:t>
                </a:r>
                <a:endParaRPr/>
              </a:p>
            </p:txBody>
          </p:sp>
          <p:cxnSp>
            <p:nvCxnSpPr>
              <p:cNvPr id="340" name="Google Shape;340;p29"/>
              <p:cNvCxnSpPr/>
              <p:nvPr/>
            </p:nvCxnSpPr>
            <p:spPr>
              <a:xfrm>
                <a:off x="7290954" y="2055339"/>
                <a:ext cx="291638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  <p:sp>
            <p:nvSpPr>
              <p:cNvPr id="341" name="Google Shape;341;p29"/>
              <p:cNvSpPr txBox="1"/>
              <p:nvPr/>
            </p:nvSpPr>
            <p:spPr>
              <a:xfrm>
                <a:off x="6804891" y="1681506"/>
                <a:ext cx="486064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45700" spcFirstLastPara="1" rIns="0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80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1.36 cm</a:t>
                </a:r>
                <a:endParaRPr/>
              </a:p>
            </p:txBody>
          </p:sp>
          <p:cxnSp>
            <p:nvCxnSpPr>
              <p:cNvPr id="342" name="Google Shape;342;p29"/>
              <p:cNvCxnSpPr/>
              <p:nvPr/>
            </p:nvCxnSpPr>
            <p:spPr>
              <a:xfrm>
                <a:off x="6804891" y="1859418"/>
                <a:ext cx="48606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</p:grpSp>
        <p:cxnSp>
          <p:nvCxnSpPr>
            <p:cNvPr id="343" name="Google Shape;343;p29"/>
            <p:cNvCxnSpPr/>
            <p:nvPr/>
          </p:nvCxnSpPr>
          <p:spPr>
            <a:xfrm>
              <a:off x="1677170" y="7165379"/>
              <a:ext cx="6818537" cy="0"/>
            </a:xfrm>
            <a:prstGeom prst="straightConnector1">
              <a:avLst/>
            </a:prstGeom>
            <a:noFill/>
            <a:ln cap="flat" cmpd="sng" w="9525">
              <a:solidFill>
                <a:srgbClr val="616EA3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29"/>
            <p:cNvCxnSpPr/>
            <p:nvPr/>
          </p:nvCxnSpPr>
          <p:spPr>
            <a:xfrm rot="10800000">
              <a:off x="1677170" y="6810104"/>
              <a:ext cx="0" cy="355275"/>
            </a:xfrm>
            <a:prstGeom prst="straightConnector1">
              <a:avLst/>
            </a:prstGeom>
            <a:noFill/>
            <a:ln cap="flat" cmpd="sng" w="9525">
              <a:solidFill>
                <a:srgbClr val="616EA3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 rot="5400000">
            <a:off x="5770056" y="3775567"/>
            <a:ext cx="61379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 rot="5400000">
            <a:off x="4627692" y="2910202"/>
            <a:ext cx="6137966" cy="2007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3150" wrap="square" tIns="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∙"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0" type="dt"/>
          </p:nvPr>
        </p:nvSpPr>
        <p:spPr>
          <a:xfrm rot="5400000">
            <a:off x="8288855" y="5375648"/>
            <a:ext cx="3068983" cy="145819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11" type="ftr"/>
          </p:nvPr>
        </p:nvSpPr>
        <p:spPr>
          <a:xfrm rot="5400000">
            <a:off x="8288855" y="2306664"/>
            <a:ext cx="3068983" cy="145819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2" type="sldNum"/>
          </p:nvPr>
        </p:nvSpPr>
        <p:spPr>
          <a:xfrm rot="5400000">
            <a:off x="476942" y="6774641"/>
            <a:ext cx="222390" cy="19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08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1" name="Google Shape;351;p30"/>
          <p:cNvCxnSpPr/>
          <p:nvPr/>
        </p:nvCxnSpPr>
        <p:spPr>
          <a:xfrm>
            <a:off x="583276" y="6885836"/>
            <a:ext cx="0" cy="194425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86063" y="667170"/>
            <a:ext cx="83602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 Narrow"/>
              <a:buNone/>
              <a:defRPr b="0" sz="800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041070" y="3246896"/>
            <a:ext cx="7166266" cy="106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25" spcFirstLastPara="1" rIns="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1" i="0" sz="20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spcBef>
                <a:spcPts val="0"/>
              </a:spcBef>
              <a:buNone/>
              <a:defRPr b="0" i="0" sz="110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86063" y="3246896"/>
            <a:ext cx="2525841" cy="106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182875" spcFirstLastPara="1" rIns="1828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Narrow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2399940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ing Pages" showMasterSp="0">
  <p:cSld name="Facing Page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1"/>
          <p:cNvSpPr txBox="1"/>
          <p:nvPr>
            <p:ph idx="10" type="dt"/>
          </p:nvPr>
        </p:nvSpPr>
        <p:spPr>
          <a:xfrm>
            <a:off x="5346700" y="-317523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1"/>
          <p:cNvSpPr txBox="1"/>
          <p:nvPr>
            <p:ph idx="11" type="ftr"/>
          </p:nvPr>
        </p:nvSpPr>
        <p:spPr>
          <a:xfrm>
            <a:off x="486064" y="-317523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1"/>
          <p:cNvSpPr txBox="1"/>
          <p:nvPr>
            <p:ph idx="12" type="sldNum"/>
          </p:nvPr>
        </p:nvSpPr>
        <p:spPr>
          <a:xfrm>
            <a:off x="9526341" y="7884964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9927945" y="0"/>
            <a:ext cx="765455" cy="31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108000" wrap="square" tIns="36000">
            <a:noAutofit/>
          </a:bodyPr>
          <a:lstStyle>
            <a:lvl1pPr indent="-228600" lvl="0" marL="457200" algn="r">
              <a:spcBef>
                <a:spcPts val="1200"/>
              </a:spcBef>
              <a:spcAft>
                <a:spcPts val="0"/>
              </a:spcAft>
              <a:buClr>
                <a:srgbClr val="8F8F8F"/>
              </a:buClr>
              <a:buSzPts val="1000"/>
              <a:buFont typeface="Arial"/>
              <a:buNone/>
              <a:defRPr b="0"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r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000"/>
              <a:buChar char="∙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algn="r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800"/>
              <a:buChar char="−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r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000"/>
              <a:buChar char="∙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r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800"/>
              <a:buChar char="−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31"/>
          <p:cNvSpPr/>
          <p:nvPr/>
        </p:nvSpPr>
        <p:spPr>
          <a:xfrm>
            <a:off x="0" y="-407714"/>
            <a:ext cx="10693400" cy="358295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FACING</a:t>
            </a:r>
            <a:r>
              <a:rPr b="1" lang="en-US" sz="16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16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NEXT PAGE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86063" y="1571556"/>
            <a:ext cx="4617605" cy="488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5589732" y="1571556"/>
            <a:ext cx="4617605" cy="4881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486063" y="1842330"/>
            <a:ext cx="4617605" cy="4610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5589732" y="1842330"/>
            <a:ext cx="4617605" cy="4610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86063" y="1565331"/>
            <a:ext cx="46176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62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5589732" y="1565331"/>
            <a:ext cx="46176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62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to-a-Page – Underline">
  <p:cSld name="1-to-a-Page – Under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86064" y="2402227"/>
            <a:ext cx="9721273" cy="40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73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idx="3" type="body"/>
          </p:nvPr>
        </p:nvSpPr>
        <p:spPr>
          <a:xfrm>
            <a:off x="486064" y="2189861"/>
            <a:ext cx="9721273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to-a-Page – White on Ink">
  <p:cSld name="1-to-a-Page – White on I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86064" y="2402227"/>
            <a:ext cx="9721273" cy="40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73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/>
          <p:nvPr>
            <p:ph idx="3" type="body"/>
          </p:nvPr>
        </p:nvSpPr>
        <p:spPr>
          <a:xfrm>
            <a:off x="486064" y="2189861"/>
            <a:ext cx="9721273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to-a-Page – Underline">
  <p:cSld name="2-to-a-Page – Underlin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indent="-298450" lvl="1" marL="9144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indent="-284480" lvl="2" marL="13716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indent="-298450" lvl="3" marL="182880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indent="-284479" lvl="4" marL="228600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indent="-298450" lvl="5" marL="274320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6065" y="2401934"/>
            <a:ext cx="4618448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 txBox="1"/>
          <p:nvPr>
            <p:ph idx="3" type="body"/>
          </p:nvPr>
        </p:nvSpPr>
        <p:spPr>
          <a:xfrm>
            <a:off x="5588889" y="2401934"/>
            <a:ext cx="4618448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73150" wrap="square" tIns="36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indent="-274319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4" type="body"/>
          </p:nvPr>
        </p:nvSpPr>
        <p:spPr>
          <a:xfrm>
            <a:off x="486065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5" type="body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b" bIns="36575" lIns="73150" spcFirstLastPara="1" rIns="73150" wrap="square" tIns="36575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indent="-320039" lvl="2" marL="13716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indent="-342900" lvl="3" marL="18288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indent="-320039" lvl="4" marL="2286000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indent="-342900" lvl="5" marL="27432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1" i="0" sz="20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32918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399939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0207336" y="6983049"/>
            <a:ext cx="0" cy="177912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86064" y="889560"/>
            <a:ext cx="97212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sp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 b="1" i="0" sz="1300" u="none" cap="none" strike="noStrike">
                <a:solidFill>
                  <a:srgbClr val="47657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371600" marR="0" rtl="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880"/>
              <a:buFont typeface="Noto Sans Symbols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rgbClr val="476578"/>
              </a:buClr>
              <a:buSzPts val="1100"/>
              <a:buFont typeface="Noto Sans Symbols"/>
              <a:buChar char="∙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880"/>
              <a:buFont typeface="Noto Sans Symbols"/>
              <a:buChar char="−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Clr>
                <a:srgbClr val="476578"/>
              </a:buClr>
              <a:buSzPts val="1100"/>
              <a:buFont typeface="Noto Sans Symbols"/>
              <a:buChar char="∙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</a:pPr>
            <a:r>
              <a:rPr lang="en-US"/>
              <a:t>Bar Chart Sample</a:t>
            </a:r>
            <a:endParaRPr/>
          </a:p>
        </p:txBody>
      </p:sp>
      <p:sp>
        <p:nvSpPr>
          <p:cNvPr id="365" name="Google Shape;365;p32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9566780" y="6977015"/>
            <a:ext cx="64055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486063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TIV</a:t>
            </a:r>
            <a:endParaRPr/>
          </a:p>
        </p:txBody>
      </p:sp>
      <p:sp>
        <p:nvSpPr>
          <p:cNvPr id="368" name="Google Shape;368;p32"/>
          <p:cNvSpPr txBox="1"/>
          <p:nvPr/>
        </p:nvSpPr>
        <p:spPr>
          <a:xfrm>
            <a:off x="5929244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486062" y="4180828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PF Gross Commission</a:t>
            </a:r>
            <a:endParaRPr/>
          </a:p>
        </p:txBody>
      </p:sp>
      <p:sp>
        <p:nvSpPr>
          <p:cNvPr id="370" name="Google Shape;370;p32"/>
          <p:cNvSpPr txBox="1"/>
          <p:nvPr/>
        </p:nvSpPr>
        <p:spPr>
          <a:xfrm>
            <a:off x="5929243" y="4180828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PF EBITDA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91" y="2047460"/>
            <a:ext cx="4011900" cy="21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5140" y="2047460"/>
            <a:ext cx="4011969" cy="212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5140" y="4670957"/>
            <a:ext cx="4011969" cy="212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291" y="4668920"/>
            <a:ext cx="4011969" cy="212403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486062" y="204746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i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5929243" y="204746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i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5929243" y="456751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i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486062" y="456751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i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2"/>
          <p:cNvCxnSpPr/>
          <p:nvPr/>
        </p:nvCxnSpPr>
        <p:spPr>
          <a:xfrm flipH="1" rot="10800000">
            <a:off x="1663148" y="2613005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32"/>
          <p:cNvSpPr txBox="1"/>
          <p:nvPr/>
        </p:nvSpPr>
        <p:spPr>
          <a:xfrm rot="-326249">
            <a:off x="1753718" y="2433024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381" name="Google Shape;381;p32"/>
          <p:cNvCxnSpPr/>
          <p:nvPr/>
        </p:nvCxnSpPr>
        <p:spPr>
          <a:xfrm flipH="1" rot="10800000">
            <a:off x="7070035" y="2732274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p32"/>
          <p:cNvSpPr txBox="1"/>
          <p:nvPr/>
        </p:nvSpPr>
        <p:spPr>
          <a:xfrm rot="-326249">
            <a:off x="7160605" y="2552293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383" name="Google Shape;383;p32"/>
          <p:cNvCxnSpPr/>
          <p:nvPr/>
        </p:nvCxnSpPr>
        <p:spPr>
          <a:xfrm flipH="1" rot="10800000">
            <a:off x="7152860" y="5270210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p32"/>
          <p:cNvSpPr txBox="1"/>
          <p:nvPr/>
        </p:nvSpPr>
        <p:spPr>
          <a:xfrm rot="-326249">
            <a:off x="7243430" y="5090229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385" name="Google Shape;385;p32"/>
          <p:cNvCxnSpPr/>
          <p:nvPr/>
        </p:nvCxnSpPr>
        <p:spPr>
          <a:xfrm flipH="1" rot="10800000">
            <a:off x="1606687" y="5316161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32"/>
          <p:cNvSpPr txBox="1"/>
          <p:nvPr/>
        </p:nvSpPr>
        <p:spPr>
          <a:xfrm rot="-326249">
            <a:off x="1697257" y="5136180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</a:pPr>
            <a:r>
              <a:rPr lang="en-US"/>
              <a:t>Projection Assumptions</a:t>
            </a:r>
            <a:endParaRPr/>
          </a:p>
        </p:txBody>
      </p:sp>
      <p:sp>
        <p:nvSpPr>
          <p:cNvPr id="392" name="Google Shape;392;p33"/>
          <p:cNvSpPr txBox="1"/>
          <p:nvPr>
            <p:ph idx="10" type="dt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457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393" name="Google Shape;393;p33"/>
          <p:cNvSpPr txBox="1"/>
          <p:nvPr>
            <p:ph idx="12" type="sldNum"/>
          </p:nvPr>
        </p:nvSpPr>
        <p:spPr>
          <a:xfrm>
            <a:off x="9566780" y="6977015"/>
            <a:ext cx="64055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486063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5929244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Rate</a:t>
            </a:r>
            <a:endParaRPr/>
          </a:p>
        </p:txBody>
      </p:sp>
      <p:pic>
        <p:nvPicPr>
          <p:cNvPr id="396" name="Google Shape;3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140" y="1908315"/>
            <a:ext cx="4011969" cy="178904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3"/>
          <p:cNvSpPr txBox="1"/>
          <p:nvPr/>
        </p:nvSpPr>
        <p:spPr>
          <a:xfrm>
            <a:off x="5929244" y="3422378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of Quotes or Binds</a:t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5140" y="3531710"/>
            <a:ext cx="4011969" cy="178904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 txBox="1"/>
          <p:nvPr/>
        </p:nvSpPr>
        <p:spPr>
          <a:xfrm>
            <a:off x="5929244" y="5183142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Product Premium (Total)</a:t>
            </a:r>
            <a:endParaRPr/>
          </a:p>
        </p:txBody>
      </p:sp>
      <p:pic>
        <p:nvPicPr>
          <p:cNvPr id="400" name="Google Shape;40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5140" y="5459902"/>
            <a:ext cx="4011969" cy="178904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 txBox="1"/>
          <p:nvPr/>
        </p:nvSpPr>
        <p:spPr>
          <a:xfrm>
            <a:off x="5929243" y="5495162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i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702365" y="2069046"/>
            <a:ext cx="377024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indent="-1143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3"/>
          <p:cNvCxnSpPr/>
          <p:nvPr/>
        </p:nvCxnSpPr>
        <p:spPr>
          <a:xfrm flipH="1" rot="10800000">
            <a:off x="6775035" y="5827521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p33"/>
          <p:cNvSpPr txBox="1"/>
          <p:nvPr/>
        </p:nvSpPr>
        <p:spPr>
          <a:xfrm rot="-326249">
            <a:off x="6865605" y="5647540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405" name="Google Shape;405;p33"/>
          <p:cNvCxnSpPr/>
          <p:nvPr/>
        </p:nvCxnSpPr>
        <p:spPr>
          <a:xfrm flipH="1" rot="10800000">
            <a:off x="6857860" y="4000256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p33"/>
          <p:cNvSpPr txBox="1"/>
          <p:nvPr/>
        </p:nvSpPr>
        <p:spPr>
          <a:xfrm rot="-326249">
            <a:off x="6948430" y="3820275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407" name="Google Shape;407;p33"/>
          <p:cNvCxnSpPr/>
          <p:nvPr/>
        </p:nvCxnSpPr>
        <p:spPr>
          <a:xfrm flipH="1" rot="10800000">
            <a:off x="6940685" y="2265755"/>
            <a:ext cx="2378765" cy="23853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p33"/>
          <p:cNvSpPr txBox="1"/>
          <p:nvPr/>
        </p:nvSpPr>
        <p:spPr>
          <a:xfrm rot="-326249">
            <a:off x="7031255" y="2085774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z Landscape Ltr">
  <a:themeElements>
    <a:clrScheme name="Lazard 2016">
      <a:dk1>
        <a:srgbClr val="000000"/>
      </a:dk1>
      <a:lt1>
        <a:srgbClr val="FFFFFF"/>
      </a:lt1>
      <a:dk2>
        <a:srgbClr val="03618E"/>
      </a:dk2>
      <a:lt2>
        <a:srgbClr val="D7DCDC"/>
      </a:lt2>
      <a:accent1>
        <a:srgbClr val="23283C"/>
      </a:accent1>
      <a:accent2>
        <a:srgbClr val="BEBEBE"/>
      </a:accent2>
      <a:accent3>
        <a:srgbClr val="CDDCE6"/>
      </a:accent3>
      <a:accent4>
        <a:srgbClr val="5F87A0"/>
      </a:accent4>
      <a:accent5>
        <a:srgbClr val="CFA052"/>
      </a:accent5>
      <a:accent6>
        <a:srgbClr val="7AA77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