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4"/>
  </p:notesMasterIdLst>
  <p:sldIdLst>
    <p:sldId id="256" r:id="rId2"/>
    <p:sldId id="257" r:id="rId3"/>
  </p:sldIdLst>
  <p:sldSz cx="10693400" cy="7561263"/>
  <p:notesSz cx="7023100" cy="9309100"/>
  <p:embeddedFontLst>
    <p:embeddedFont>
      <p:font typeface="Arial Narrow" panose="020B0604020202020204" pitchFamily="34" charset="0"/>
      <p:regular r:id="rId5"/>
      <p:bold r:id="rId6"/>
      <p:italic r:id="rId7"/>
      <p:boldItalic r:id="rId8"/>
    </p:embeddedFont>
    <p:embeddedFont>
      <p:font typeface="Garamond" panose="02020404030301010803" pitchFamily="18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86">
          <p15:clr>
            <a:srgbClr val="A4A3A4"/>
          </p15:clr>
        </p15:guide>
        <p15:guide id="2" orient="horz" pos="561">
          <p15:clr>
            <a:srgbClr val="A4A3A4"/>
          </p15:clr>
        </p15:guide>
        <p15:guide id="3" orient="horz" pos="747">
          <p15:clr>
            <a:srgbClr val="A4A3A4"/>
          </p15:clr>
        </p15:guide>
        <p15:guide id="4" orient="horz" pos="998">
          <p15:clr>
            <a:srgbClr val="A4A3A4"/>
          </p15:clr>
        </p15:guide>
        <p15:guide id="5" orient="horz" pos="4139">
          <p15:clr>
            <a:srgbClr val="A4A3A4"/>
          </p15:clr>
        </p15:guide>
        <p15:guide id="6" orient="horz" pos="4386">
          <p15:clr>
            <a:srgbClr val="A4A3A4"/>
          </p15:clr>
        </p15:guide>
        <p15:guide id="7" orient="horz" pos="1379">
          <p15:clr>
            <a:srgbClr val="A4A3A4"/>
          </p15:clr>
        </p15:guide>
        <p15:guide id="8" pos="3521">
          <p15:clr>
            <a:srgbClr val="A4A3A4"/>
          </p15:clr>
        </p15:guide>
        <p15:guide id="9" pos="306">
          <p15:clr>
            <a:srgbClr val="A4A3A4"/>
          </p15:clr>
        </p15:guide>
        <p15:guide id="10" pos="3216">
          <p15:clr>
            <a:srgbClr val="A4A3A4"/>
          </p15:clr>
        </p15:guide>
        <p15:guide id="11" pos="6430">
          <p15:clr>
            <a:srgbClr val="A4A3A4"/>
          </p15:clr>
        </p15:guide>
        <p15:guide id="12" orient="horz" pos="2767">
          <p15:clr>
            <a:srgbClr val="A4A3A4"/>
          </p15:clr>
        </p15:guide>
        <p15:guide id="13" pos="50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45">
          <p15:clr>
            <a:srgbClr val="A4A3A4"/>
          </p15:clr>
        </p15:guide>
        <p15:guide id="2" pos="2281">
          <p15:clr>
            <a:srgbClr val="A4A3A4"/>
          </p15:clr>
        </p15:guide>
        <p15:guide id="3" orient="horz" pos="2932">
          <p15:clr>
            <a:srgbClr val="A4A3A4"/>
          </p15:clr>
        </p15:guide>
        <p15:guide id="4" pos="22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09" d="100"/>
          <a:sy n="109" d="100"/>
        </p:scale>
        <p:origin x="1736" y="184"/>
      </p:cViewPr>
      <p:guideLst>
        <p:guide orient="horz" pos="4686"/>
        <p:guide orient="horz" pos="561"/>
        <p:guide orient="horz" pos="747"/>
        <p:guide orient="horz" pos="998"/>
        <p:guide orient="horz" pos="4139"/>
        <p:guide orient="horz" pos="4386"/>
        <p:guide orient="horz" pos="1379"/>
        <p:guide pos="3521"/>
        <p:guide pos="306"/>
        <p:guide pos="3216"/>
        <p:guide pos="6430"/>
        <p:guide orient="horz" pos="2767"/>
        <p:guide pos="50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745"/>
        <p:guide pos="2281"/>
        <p:guide orient="horz" pos="2932"/>
        <p:guide pos="22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5" y="3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8135" y="3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44575" y="700088"/>
            <a:ext cx="493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2311" y="4421826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5" y="8842032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8135" y="8842032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:notes"/>
          <p:cNvSpPr txBox="1">
            <a:spLocks noGrp="1"/>
          </p:cNvSpPr>
          <p:nvPr>
            <p:ph type="body" idx="1"/>
          </p:nvPr>
        </p:nvSpPr>
        <p:spPr>
          <a:xfrm>
            <a:off x="702311" y="4421826"/>
            <a:ext cx="5618480" cy="4189095"/>
          </a:xfrm>
          <a:prstGeom prst="rect">
            <a:avLst/>
          </a:prstGeom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700088"/>
            <a:ext cx="493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:notes"/>
          <p:cNvSpPr txBox="1">
            <a:spLocks noGrp="1"/>
          </p:cNvSpPr>
          <p:nvPr>
            <p:ph type="body" idx="1"/>
          </p:nvPr>
        </p:nvSpPr>
        <p:spPr>
          <a:xfrm>
            <a:off x="702311" y="4421826"/>
            <a:ext cx="5618480" cy="4189095"/>
          </a:xfrm>
          <a:prstGeom prst="rect">
            <a:avLst/>
          </a:prstGeom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700088"/>
            <a:ext cx="493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912629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1"/>
          </p:nvPr>
        </p:nvSpPr>
        <p:spPr>
          <a:xfrm>
            <a:off x="486064" y="1571557"/>
            <a:ext cx="9721273" cy="2010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∙"/>
              <a:defRPr/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marL="2743200" lvl="5" indent="-29845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Char char="∙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to-a-Page – White on Ink">
  <p:cSld name="2-to-a-Page – White on I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marL="2743200" lvl="5" indent="-29845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2"/>
          </p:nvPr>
        </p:nvSpPr>
        <p:spPr>
          <a:xfrm>
            <a:off x="486065" y="2401934"/>
            <a:ext cx="4616761" cy="41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body" idx="3"/>
          </p:nvPr>
        </p:nvSpPr>
        <p:spPr>
          <a:xfrm>
            <a:off x="5588889" y="2401934"/>
            <a:ext cx="4618448" cy="41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4"/>
          </p:nvPr>
        </p:nvSpPr>
        <p:spPr>
          <a:xfrm>
            <a:off x="486064" y="2189861"/>
            <a:ext cx="4616761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5"/>
          </p:nvPr>
        </p:nvSpPr>
        <p:spPr>
          <a:xfrm>
            <a:off x="5588889" y="2189861"/>
            <a:ext cx="4618448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to-a-Page – Underline">
  <p:cSld name="3-to-a-Page – Underlin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marL="2743200" lvl="5" indent="-29845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2"/>
          </p:nvPr>
        </p:nvSpPr>
        <p:spPr>
          <a:xfrm>
            <a:off x="486065" y="2401934"/>
            <a:ext cx="4618448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3"/>
          </p:nvPr>
        </p:nvSpPr>
        <p:spPr>
          <a:xfrm>
            <a:off x="5588889" y="2401934"/>
            <a:ext cx="4618448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body" idx="4"/>
          </p:nvPr>
        </p:nvSpPr>
        <p:spPr>
          <a:xfrm>
            <a:off x="486065" y="2189861"/>
            <a:ext cx="4618448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5"/>
          </p:nvPr>
        </p:nvSpPr>
        <p:spPr>
          <a:xfrm>
            <a:off x="5588889" y="2189861"/>
            <a:ext cx="4618448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6"/>
          </p:nvPr>
        </p:nvSpPr>
        <p:spPr>
          <a:xfrm>
            <a:off x="486064" y="4649294"/>
            <a:ext cx="9721273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7"/>
          </p:nvPr>
        </p:nvSpPr>
        <p:spPr>
          <a:xfrm>
            <a:off x="486064" y="4436928"/>
            <a:ext cx="9721273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to-a-Page – White on Ink">
  <p:cSld name="3-to-a-Page – White on I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marL="2743200" lvl="5" indent="-29845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2"/>
          </p:nvPr>
        </p:nvSpPr>
        <p:spPr>
          <a:xfrm>
            <a:off x="486065" y="2401934"/>
            <a:ext cx="4616761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3"/>
          </p:nvPr>
        </p:nvSpPr>
        <p:spPr>
          <a:xfrm>
            <a:off x="5588889" y="2401934"/>
            <a:ext cx="4618448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body" idx="4"/>
          </p:nvPr>
        </p:nvSpPr>
        <p:spPr>
          <a:xfrm>
            <a:off x="486064" y="2189861"/>
            <a:ext cx="4616761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body" idx="5"/>
          </p:nvPr>
        </p:nvSpPr>
        <p:spPr>
          <a:xfrm>
            <a:off x="5588889" y="2189861"/>
            <a:ext cx="4618448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6"/>
          </p:nvPr>
        </p:nvSpPr>
        <p:spPr>
          <a:xfrm>
            <a:off x="486064" y="4649294"/>
            <a:ext cx="9721273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body" idx="7"/>
          </p:nvPr>
        </p:nvSpPr>
        <p:spPr>
          <a:xfrm>
            <a:off x="486064" y="4436928"/>
            <a:ext cx="9721273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to-a-Page – Underline">
  <p:cSld name="4-to-a-Page – Underlin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body" idx="1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marL="2743200" lvl="5" indent="-29845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body" idx="2"/>
          </p:nvPr>
        </p:nvSpPr>
        <p:spPr>
          <a:xfrm>
            <a:off x="486065" y="2401934"/>
            <a:ext cx="4618448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3"/>
          </p:nvPr>
        </p:nvSpPr>
        <p:spPr>
          <a:xfrm>
            <a:off x="5588889" y="2401934"/>
            <a:ext cx="4618448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4"/>
          </p:nvPr>
        </p:nvSpPr>
        <p:spPr>
          <a:xfrm>
            <a:off x="486065" y="2189861"/>
            <a:ext cx="4618448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5"/>
          </p:nvPr>
        </p:nvSpPr>
        <p:spPr>
          <a:xfrm>
            <a:off x="5588889" y="2189861"/>
            <a:ext cx="4618448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body" idx="6"/>
          </p:nvPr>
        </p:nvSpPr>
        <p:spPr>
          <a:xfrm>
            <a:off x="486064" y="4649294"/>
            <a:ext cx="4618448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body" idx="7"/>
          </p:nvPr>
        </p:nvSpPr>
        <p:spPr>
          <a:xfrm>
            <a:off x="486065" y="4436928"/>
            <a:ext cx="4618448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8"/>
          </p:nvPr>
        </p:nvSpPr>
        <p:spPr>
          <a:xfrm>
            <a:off x="5590576" y="4649294"/>
            <a:ext cx="4618448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9"/>
          </p:nvPr>
        </p:nvSpPr>
        <p:spPr>
          <a:xfrm>
            <a:off x="5588889" y="4436928"/>
            <a:ext cx="4618448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to-a-Page – White on Ink">
  <p:cSld name="4-to-a-Page – White on I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body" idx="1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marL="2743200" lvl="5" indent="-29845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2"/>
          </p:nvPr>
        </p:nvSpPr>
        <p:spPr>
          <a:xfrm>
            <a:off x="486065" y="2401934"/>
            <a:ext cx="4616761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3"/>
          </p:nvPr>
        </p:nvSpPr>
        <p:spPr>
          <a:xfrm>
            <a:off x="5588889" y="2401934"/>
            <a:ext cx="4618448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4"/>
          </p:nvPr>
        </p:nvSpPr>
        <p:spPr>
          <a:xfrm>
            <a:off x="486064" y="2189861"/>
            <a:ext cx="4616761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5"/>
          </p:nvPr>
        </p:nvSpPr>
        <p:spPr>
          <a:xfrm>
            <a:off x="5588889" y="2189861"/>
            <a:ext cx="4618448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6"/>
          </p:nvPr>
        </p:nvSpPr>
        <p:spPr>
          <a:xfrm>
            <a:off x="486064" y="4649294"/>
            <a:ext cx="4616761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7"/>
          </p:nvPr>
        </p:nvSpPr>
        <p:spPr>
          <a:xfrm>
            <a:off x="486064" y="4436928"/>
            <a:ext cx="4616761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8"/>
          </p:nvPr>
        </p:nvSpPr>
        <p:spPr>
          <a:xfrm>
            <a:off x="5590576" y="4649294"/>
            <a:ext cx="4616761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9"/>
          </p:nvPr>
        </p:nvSpPr>
        <p:spPr>
          <a:xfrm>
            <a:off x="5590576" y="4436928"/>
            <a:ext cx="4616761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-to-a-Page – Underline">
  <p:cSld name="6-to-a-Page – Underlin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marL="2743200" lvl="5" indent="-29845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2"/>
          </p:nvPr>
        </p:nvSpPr>
        <p:spPr>
          <a:xfrm>
            <a:off x="486065" y="2401934"/>
            <a:ext cx="2916382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3"/>
          </p:nvPr>
        </p:nvSpPr>
        <p:spPr>
          <a:xfrm>
            <a:off x="486064" y="2189861"/>
            <a:ext cx="2916382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4"/>
          </p:nvPr>
        </p:nvSpPr>
        <p:spPr>
          <a:xfrm>
            <a:off x="3888509" y="2401934"/>
            <a:ext cx="2916382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5"/>
          </p:nvPr>
        </p:nvSpPr>
        <p:spPr>
          <a:xfrm>
            <a:off x="3888509" y="2189861"/>
            <a:ext cx="2916382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6"/>
          </p:nvPr>
        </p:nvSpPr>
        <p:spPr>
          <a:xfrm>
            <a:off x="7290954" y="2401934"/>
            <a:ext cx="2916382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body" idx="7"/>
          </p:nvPr>
        </p:nvSpPr>
        <p:spPr>
          <a:xfrm>
            <a:off x="7290954" y="2189861"/>
            <a:ext cx="2916382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8"/>
          </p:nvPr>
        </p:nvSpPr>
        <p:spPr>
          <a:xfrm>
            <a:off x="486064" y="4649294"/>
            <a:ext cx="2916382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9"/>
          </p:nvPr>
        </p:nvSpPr>
        <p:spPr>
          <a:xfrm>
            <a:off x="486064" y="4436928"/>
            <a:ext cx="2916382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3"/>
          </p:nvPr>
        </p:nvSpPr>
        <p:spPr>
          <a:xfrm>
            <a:off x="3888509" y="4649294"/>
            <a:ext cx="2916382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4"/>
          </p:nvPr>
        </p:nvSpPr>
        <p:spPr>
          <a:xfrm>
            <a:off x="3888509" y="4436928"/>
            <a:ext cx="2916382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15"/>
          </p:nvPr>
        </p:nvSpPr>
        <p:spPr>
          <a:xfrm>
            <a:off x="7290954" y="4649294"/>
            <a:ext cx="2916382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body" idx="16"/>
          </p:nvPr>
        </p:nvSpPr>
        <p:spPr>
          <a:xfrm>
            <a:off x="7290954" y="4436928"/>
            <a:ext cx="2916382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-to-a-Page – White on Ink">
  <p:cSld name="6-to-a-Page – White on Ink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marL="2743200" lvl="5" indent="-29845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body" idx="2"/>
          </p:nvPr>
        </p:nvSpPr>
        <p:spPr>
          <a:xfrm>
            <a:off x="486065" y="2401934"/>
            <a:ext cx="2916382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486064" y="2189861"/>
            <a:ext cx="2916382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body" idx="4"/>
          </p:nvPr>
        </p:nvSpPr>
        <p:spPr>
          <a:xfrm>
            <a:off x="3888509" y="2401934"/>
            <a:ext cx="2916382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body" idx="5"/>
          </p:nvPr>
        </p:nvSpPr>
        <p:spPr>
          <a:xfrm>
            <a:off x="3888509" y="2189861"/>
            <a:ext cx="2916382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body" idx="6"/>
          </p:nvPr>
        </p:nvSpPr>
        <p:spPr>
          <a:xfrm>
            <a:off x="7290954" y="2401934"/>
            <a:ext cx="2916382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body" idx="7"/>
          </p:nvPr>
        </p:nvSpPr>
        <p:spPr>
          <a:xfrm>
            <a:off x="7290954" y="2189861"/>
            <a:ext cx="2916382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8"/>
          </p:nvPr>
        </p:nvSpPr>
        <p:spPr>
          <a:xfrm>
            <a:off x="486064" y="4649294"/>
            <a:ext cx="2916382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body" idx="9"/>
          </p:nvPr>
        </p:nvSpPr>
        <p:spPr>
          <a:xfrm>
            <a:off x="486064" y="4436928"/>
            <a:ext cx="2916382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body" idx="13"/>
          </p:nvPr>
        </p:nvSpPr>
        <p:spPr>
          <a:xfrm>
            <a:off x="3888509" y="4649294"/>
            <a:ext cx="2916382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body" idx="14"/>
          </p:nvPr>
        </p:nvSpPr>
        <p:spPr>
          <a:xfrm>
            <a:off x="3888509" y="4436928"/>
            <a:ext cx="2916382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body" idx="15"/>
          </p:nvPr>
        </p:nvSpPr>
        <p:spPr>
          <a:xfrm>
            <a:off x="7290954" y="4649294"/>
            <a:ext cx="2916382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body" idx="16"/>
          </p:nvPr>
        </p:nvSpPr>
        <p:spPr>
          <a:xfrm>
            <a:off x="7290954" y="4436928"/>
            <a:ext cx="2916382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file A – Underline">
  <p:cSld name="Profile A – Underline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>
            <a:spLocks noGrp="1"/>
          </p:cNvSpPr>
          <p:nvPr>
            <p:ph type="body" idx="1"/>
          </p:nvPr>
        </p:nvSpPr>
        <p:spPr>
          <a:xfrm>
            <a:off x="5103668" y="3514696"/>
            <a:ext cx="3208020" cy="15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182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marL="1371600" lvl="2" indent="-26923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3pPr>
            <a:lvl4pPr marL="1828800" lvl="3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4pPr>
            <a:lvl5pPr marL="2286000" lvl="4" indent="-26923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2"/>
          </p:nvPr>
        </p:nvSpPr>
        <p:spPr>
          <a:xfrm>
            <a:off x="7485380" y="3514696"/>
            <a:ext cx="3208020" cy="15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182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marL="1371600" lvl="2" indent="-26923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3pPr>
            <a:lvl4pPr marL="1828800" lvl="3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4pPr>
            <a:lvl5pPr marL="2286000" lvl="4" indent="-26923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3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marL="2743200" lvl="5" indent="-29845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4"/>
          </p:nvPr>
        </p:nvSpPr>
        <p:spPr>
          <a:xfrm>
            <a:off x="486063" y="2079123"/>
            <a:ext cx="4617605" cy="115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182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marL="1371600" lvl="2" indent="-26923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3pPr>
            <a:lvl4pPr marL="1828800" lvl="3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4pPr>
            <a:lvl5pPr marL="2286000" lvl="4" indent="-26923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body" idx="5"/>
          </p:nvPr>
        </p:nvSpPr>
        <p:spPr>
          <a:xfrm>
            <a:off x="486063" y="1882000"/>
            <a:ext cx="4617605" cy="19697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body" idx="6"/>
          </p:nvPr>
        </p:nvSpPr>
        <p:spPr>
          <a:xfrm>
            <a:off x="5589732" y="2079123"/>
            <a:ext cx="4617605" cy="115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182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marL="1371600" lvl="2" indent="-26923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3pPr>
            <a:lvl4pPr marL="1828800" lvl="3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4pPr>
            <a:lvl5pPr marL="2286000" lvl="4" indent="-26923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body" idx="7"/>
          </p:nvPr>
        </p:nvSpPr>
        <p:spPr>
          <a:xfrm>
            <a:off x="5589732" y="1882000"/>
            <a:ext cx="4617605" cy="19697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body" idx="8"/>
          </p:nvPr>
        </p:nvSpPr>
        <p:spPr>
          <a:xfrm>
            <a:off x="486063" y="4888762"/>
            <a:ext cx="4617605" cy="1882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182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marL="1371600" lvl="2" indent="-26923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3pPr>
            <a:lvl4pPr marL="1828800" lvl="3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4pPr>
            <a:lvl5pPr marL="2286000" lvl="4" indent="-26923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body" idx="9"/>
          </p:nvPr>
        </p:nvSpPr>
        <p:spPr>
          <a:xfrm>
            <a:off x="486063" y="4691785"/>
            <a:ext cx="4617605" cy="19697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body" idx="13"/>
          </p:nvPr>
        </p:nvSpPr>
        <p:spPr>
          <a:xfrm>
            <a:off x="486063" y="3514696"/>
            <a:ext cx="4617605" cy="111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182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marL="1371600" lvl="2" indent="-26923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3pPr>
            <a:lvl4pPr marL="1828800" lvl="3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4pPr>
            <a:lvl5pPr marL="2286000" lvl="4" indent="-26923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body" idx="14"/>
          </p:nvPr>
        </p:nvSpPr>
        <p:spPr>
          <a:xfrm>
            <a:off x="486063" y="3317719"/>
            <a:ext cx="4617605" cy="19697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18"/>
          <p:cNvSpPr txBox="1">
            <a:spLocks noGrp="1"/>
          </p:cNvSpPr>
          <p:nvPr>
            <p:ph type="body" idx="15"/>
          </p:nvPr>
        </p:nvSpPr>
        <p:spPr>
          <a:xfrm>
            <a:off x="5589732" y="3317719"/>
            <a:ext cx="2216450" cy="19697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body" idx="16"/>
          </p:nvPr>
        </p:nvSpPr>
        <p:spPr>
          <a:xfrm>
            <a:off x="7990886" y="3317719"/>
            <a:ext cx="2216450" cy="19697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file A – White on Ink">
  <p:cSld name="Profile A – White on I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>
            <a:spLocks noGrp="1"/>
          </p:cNvSpPr>
          <p:nvPr>
            <p:ph type="body" idx="1"/>
          </p:nvPr>
        </p:nvSpPr>
        <p:spPr>
          <a:xfrm>
            <a:off x="5103668" y="3514696"/>
            <a:ext cx="3208020" cy="15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182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marL="1371600" lvl="2" indent="-26923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3pPr>
            <a:lvl4pPr marL="1828800" lvl="3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4pPr>
            <a:lvl5pPr marL="2286000" lvl="4" indent="-26923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body" idx="2"/>
          </p:nvPr>
        </p:nvSpPr>
        <p:spPr>
          <a:xfrm>
            <a:off x="7485380" y="3514696"/>
            <a:ext cx="3208020" cy="15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182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marL="1371600" lvl="2" indent="-26923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3pPr>
            <a:lvl4pPr marL="1828800" lvl="3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4pPr>
            <a:lvl5pPr marL="2286000" lvl="4" indent="-26923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body" idx="3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marL="2743200" lvl="5" indent="-29845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body" idx="4"/>
          </p:nvPr>
        </p:nvSpPr>
        <p:spPr>
          <a:xfrm>
            <a:off x="486063" y="2079123"/>
            <a:ext cx="4617605" cy="115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182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marL="1371600" lvl="2" indent="-26923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3pPr>
            <a:lvl4pPr marL="1828800" lvl="3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4pPr>
            <a:lvl5pPr marL="2286000" lvl="4" indent="-26923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5"/>
          </p:nvPr>
        </p:nvSpPr>
        <p:spPr>
          <a:xfrm>
            <a:off x="486063" y="1882000"/>
            <a:ext cx="4617605" cy="196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body" idx="6"/>
          </p:nvPr>
        </p:nvSpPr>
        <p:spPr>
          <a:xfrm>
            <a:off x="5589732" y="2079123"/>
            <a:ext cx="4617605" cy="115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182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marL="1371600" lvl="2" indent="-26923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3pPr>
            <a:lvl4pPr marL="1828800" lvl="3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4pPr>
            <a:lvl5pPr marL="2286000" lvl="4" indent="-26923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body" idx="7"/>
          </p:nvPr>
        </p:nvSpPr>
        <p:spPr>
          <a:xfrm>
            <a:off x="5589732" y="1882000"/>
            <a:ext cx="4617605" cy="196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body" idx="8"/>
          </p:nvPr>
        </p:nvSpPr>
        <p:spPr>
          <a:xfrm>
            <a:off x="486063" y="4888762"/>
            <a:ext cx="4617605" cy="1882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182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marL="1371600" lvl="2" indent="-26923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3pPr>
            <a:lvl4pPr marL="1828800" lvl="3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4pPr>
            <a:lvl5pPr marL="2286000" lvl="4" indent="-26923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body" idx="9"/>
          </p:nvPr>
        </p:nvSpPr>
        <p:spPr>
          <a:xfrm>
            <a:off x="486063" y="4691785"/>
            <a:ext cx="4617605" cy="196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body" idx="13"/>
          </p:nvPr>
        </p:nvSpPr>
        <p:spPr>
          <a:xfrm>
            <a:off x="486063" y="3514696"/>
            <a:ext cx="4617605" cy="111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182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marL="1371600" lvl="2" indent="-26923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3pPr>
            <a:lvl4pPr marL="1828800" lvl="3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4pPr>
            <a:lvl5pPr marL="2286000" lvl="4" indent="-26923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640"/>
              <a:buChar char="−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00"/>
              <a:buChar char="∙"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body" idx="14"/>
          </p:nvPr>
        </p:nvSpPr>
        <p:spPr>
          <a:xfrm>
            <a:off x="486063" y="3317719"/>
            <a:ext cx="4617605" cy="196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body" idx="15"/>
          </p:nvPr>
        </p:nvSpPr>
        <p:spPr>
          <a:xfrm>
            <a:off x="5589732" y="3317719"/>
            <a:ext cx="2216450" cy="196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body" idx="16"/>
          </p:nvPr>
        </p:nvSpPr>
        <p:spPr>
          <a:xfrm>
            <a:off x="7990886" y="3317719"/>
            <a:ext cx="2216450" cy="196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mentary – Underline">
  <p:cSld name="Commentary – Underlin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body" idx="1"/>
          </p:nvPr>
        </p:nvSpPr>
        <p:spPr>
          <a:xfrm>
            <a:off x="486064" y="1571557"/>
            <a:ext cx="9721273" cy="27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marL="2743200" lvl="5" indent="-29845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body" idx="2"/>
          </p:nvPr>
        </p:nvSpPr>
        <p:spPr>
          <a:xfrm>
            <a:off x="486065" y="2402226"/>
            <a:ext cx="6235839" cy="411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0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body" idx="3"/>
          </p:nvPr>
        </p:nvSpPr>
        <p:spPr>
          <a:xfrm>
            <a:off x="486065" y="2189860"/>
            <a:ext cx="6235839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body" idx="4"/>
          </p:nvPr>
        </p:nvSpPr>
        <p:spPr>
          <a:xfrm>
            <a:off x="7207969" y="2198005"/>
            <a:ext cx="2999368" cy="20422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62000" tIns="36000" rIns="144000" bIns="36575" anchor="b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body" idx="5"/>
          </p:nvPr>
        </p:nvSpPr>
        <p:spPr>
          <a:xfrm>
            <a:off x="7207968" y="2402228"/>
            <a:ext cx="2999244" cy="411658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62000" tIns="36575" rIns="144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79400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marL="1371600" lvl="2" indent="-269239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SzPts val="640"/>
              <a:buChar char="−"/>
              <a:defRPr sz="800"/>
            </a:lvl3pPr>
            <a:lvl4pPr marL="1828800" lvl="3" indent="-279400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SzPts val="800"/>
              <a:buChar char="∙"/>
              <a:defRPr sz="800"/>
            </a:lvl4pPr>
            <a:lvl5pPr marL="2286000" lvl="4" indent="-269239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SzPts val="640"/>
              <a:buChar char="−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SzPts val="800"/>
              <a:buChar char="∙"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486064" y="3780632"/>
            <a:ext cx="9721273" cy="461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486064" y="3335853"/>
            <a:ext cx="9721273" cy="4447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 Narrow"/>
              <a:buNone/>
              <a:defRPr b="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lvl="2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lvl="3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lvl="4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lvl="5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lvl="6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3283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6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3283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2399940" y="667170"/>
            <a:ext cx="5893522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7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cap="none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6065" y="6993970"/>
            <a:ext cx="803783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mentary – White on Ink">
  <p:cSld name="Commentary – White on I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body" idx="1"/>
          </p:nvPr>
        </p:nvSpPr>
        <p:spPr>
          <a:xfrm>
            <a:off x="486064" y="1571557"/>
            <a:ext cx="9721273" cy="27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marL="2743200" lvl="5" indent="-29845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body" idx="2"/>
          </p:nvPr>
        </p:nvSpPr>
        <p:spPr>
          <a:xfrm>
            <a:off x="486065" y="2402226"/>
            <a:ext cx="6235839" cy="411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21"/>
          <p:cNvSpPr txBox="1">
            <a:spLocks noGrp="1"/>
          </p:cNvSpPr>
          <p:nvPr>
            <p:ph type="body" idx="3"/>
          </p:nvPr>
        </p:nvSpPr>
        <p:spPr>
          <a:xfrm>
            <a:off x="486065" y="2189860"/>
            <a:ext cx="6235839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21"/>
          <p:cNvSpPr txBox="1">
            <a:spLocks noGrp="1"/>
          </p:cNvSpPr>
          <p:nvPr>
            <p:ph type="body" idx="4"/>
          </p:nvPr>
        </p:nvSpPr>
        <p:spPr>
          <a:xfrm>
            <a:off x="7207969" y="2198005"/>
            <a:ext cx="2999368" cy="20422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62000" tIns="36000" rIns="144000" bIns="36575" anchor="b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sz="8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body" idx="5"/>
          </p:nvPr>
        </p:nvSpPr>
        <p:spPr>
          <a:xfrm>
            <a:off x="7207968" y="2402228"/>
            <a:ext cx="2999244" cy="411658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62000" tIns="36575" rIns="144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>
                <a:srgbClr val="476578"/>
              </a:buClr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79400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SzPts val="800"/>
              <a:buFont typeface="Noto Sans Symbols"/>
              <a:buChar char="∙"/>
              <a:defRPr sz="800"/>
            </a:lvl2pPr>
            <a:lvl3pPr marL="1371600" lvl="2" indent="-269239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SzPts val="640"/>
              <a:buChar char="−"/>
              <a:defRPr sz="800"/>
            </a:lvl3pPr>
            <a:lvl4pPr marL="1828800" lvl="3" indent="-279400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SzPts val="800"/>
              <a:buChar char="∙"/>
              <a:defRPr sz="800"/>
            </a:lvl4pPr>
            <a:lvl5pPr marL="2286000" lvl="4" indent="-269239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SzPts val="640"/>
              <a:buChar char="−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SzPts val="800"/>
              <a:buChar char="∙"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ography-Photo-1">
  <p:cSld name="Biography-Photo-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>
            <a:spLocks noGrp="1"/>
          </p:cNvSpPr>
          <p:nvPr>
            <p:ph type="body" idx="1"/>
          </p:nvPr>
        </p:nvSpPr>
        <p:spPr>
          <a:xfrm>
            <a:off x="2242782" y="2073283"/>
            <a:ext cx="7964555" cy="470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just">
              <a:lnSpc>
                <a:spcPct val="155555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just">
              <a:lnSpc>
                <a:spcPct val="155555"/>
              </a:lnSpc>
              <a:spcBef>
                <a:spcPts val="800"/>
              </a:spcBef>
              <a:spcAft>
                <a:spcPts val="0"/>
              </a:spcAft>
              <a:buSzPts val="900"/>
              <a:buFont typeface="Arial"/>
              <a:buChar char="•"/>
              <a:defRPr sz="900" b="0">
                <a:solidFill>
                  <a:schemeClr val="accent1"/>
                </a:solidFill>
              </a:defRPr>
            </a:lvl2pPr>
            <a:lvl3pPr marL="1371600" lvl="2" indent="-274319" algn="just">
              <a:lnSpc>
                <a:spcPct val="155555"/>
              </a:lnSpc>
              <a:spcBef>
                <a:spcPts val="800"/>
              </a:spcBef>
              <a:spcAft>
                <a:spcPts val="0"/>
              </a:spcAft>
              <a:buSzPts val="720"/>
              <a:buChar char="−"/>
              <a:defRPr sz="900">
                <a:solidFill>
                  <a:schemeClr val="accent1"/>
                </a:solidFill>
              </a:defRPr>
            </a:lvl3pPr>
            <a:lvl4pPr marL="1828800" lvl="3" indent="-285750" algn="just">
              <a:lnSpc>
                <a:spcPct val="155555"/>
              </a:lnSpc>
              <a:spcBef>
                <a:spcPts val="800"/>
              </a:spcBef>
              <a:spcAft>
                <a:spcPts val="0"/>
              </a:spcAft>
              <a:buSzPts val="900"/>
              <a:buChar char="∙"/>
              <a:defRPr sz="900">
                <a:solidFill>
                  <a:schemeClr val="accent1"/>
                </a:solidFill>
              </a:defRPr>
            </a:lvl4pPr>
            <a:lvl5pPr marL="2286000" lvl="4" indent="-274320" algn="just">
              <a:lnSpc>
                <a:spcPct val="155555"/>
              </a:lnSpc>
              <a:spcBef>
                <a:spcPts val="600"/>
              </a:spcBef>
              <a:spcAft>
                <a:spcPts val="0"/>
              </a:spcAft>
              <a:buSzPts val="720"/>
              <a:buChar char="−"/>
              <a:defRPr sz="900"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body" idx="2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∙"/>
              <a:defRPr/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marL="2743200" lvl="5" indent="-29845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Char char="∙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2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2"/>
          <p:cNvSpPr>
            <a:spLocks noGrp="1"/>
          </p:cNvSpPr>
          <p:nvPr>
            <p:ph type="pic" idx="3"/>
          </p:nvPr>
        </p:nvSpPr>
        <p:spPr>
          <a:xfrm>
            <a:off x="486064" y="2073282"/>
            <a:ext cx="1463040" cy="1463040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22"/>
          <p:cNvSpPr txBox="1">
            <a:spLocks noGrp="1"/>
          </p:cNvSpPr>
          <p:nvPr>
            <p:ph type="body" idx="4"/>
          </p:nvPr>
        </p:nvSpPr>
        <p:spPr>
          <a:xfrm>
            <a:off x="486064" y="3536322"/>
            <a:ext cx="1463040" cy="85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4570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 b="0">
                <a:solidFill>
                  <a:srgbClr val="476578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lvl="2" indent="-22860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Pts val="560"/>
              <a:buNone/>
              <a:defRPr sz="700" cap="none">
                <a:solidFill>
                  <a:srgbClr val="4765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600">
                <a:solidFill>
                  <a:srgbClr val="7F7F7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"/>
              <a:buNone/>
              <a:defRPr sz="6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ography-Text-2">
  <p:cSld name="Biography-Text-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>
            <a:spLocks noGrp="1"/>
          </p:cNvSpPr>
          <p:nvPr>
            <p:ph type="body" idx="1"/>
          </p:nvPr>
        </p:nvSpPr>
        <p:spPr>
          <a:xfrm>
            <a:off x="2242782" y="2073283"/>
            <a:ext cx="7964555" cy="470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just">
              <a:lnSpc>
                <a:spcPct val="155555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just">
              <a:lnSpc>
                <a:spcPct val="155555"/>
              </a:lnSpc>
              <a:spcBef>
                <a:spcPts val="800"/>
              </a:spcBef>
              <a:spcAft>
                <a:spcPts val="0"/>
              </a:spcAft>
              <a:buSzPts val="900"/>
              <a:buFont typeface="Arial"/>
              <a:buChar char="•"/>
              <a:defRPr sz="900" b="0">
                <a:solidFill>
                  <a:schemeClr val="accent1"/>
                </a:solidFill>
              </a:defRPr>
            </a:lvl2pPr>
            <a:lvl3pPr marL="1371600" lvl="2" indent="-274319" algn="just">
              <a:lnSpc>
                <a:spcPct val="155555"/>
              </a:lnSpc>
              <a:spcBef>
                <a:spcPts val="800"/>
              </a:spcBef>
              <a:spcAft>
                <a:spcPts val="0"/>
              </a:spcAft>
              <a:buSzPts val="720"/>
              <a:buChar char="−"/>
              <a:defRPr sz="900">
                <a:solidFill>
                  <a:schemeClr val="accent1"/>
                </a:solidFill>
              </a:defRPr>
            </a:lvl3pPr>
            <a:lvl4pPr marL="1828800" lvl="3" indent="-285750" algn="just">
              <a:lnSpc>
                <a:spcPct val="155555"/>
              </a:lnSpc>
              <a:spcBef>
                <a:spcPts val="800"/>
              </a:spcBef>
              <a:spcAft>
                <a:spcPts val="0"/>
              </a:spcAft>
              <a:buSzPts val="900"/>
              <a:buChar char="∙"/>
              <a:defRPr sz="900">
                <a:solidFill>
                  <a:schemeClr val="accent1"/>
                </a:solidFill>
              </a:defRPr>
            </a:lvl4pPr>
            <a:lvl5pPr marL="2286000" lvl="4" indent="-274320" algn="just">
              <a:lnSpc>
                <a:spcPct val="155555"/>
              </a:lnSpc>
              <a:spcBef>
                <a:spcPts val="600"/>
              </a:spcBef>
              <a:spcAft>
                <a:spcPts val="0"/>
              </a:spcAft>
              <a:buSzPts val="720"/>
              <a:buChar char="−"/>
              <a:defRPr sz="900"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2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∙"/>
              <a:defRPr/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marL="2743200" lvl="5" indent="-29845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Char char="∙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body" idx="3"/>
          </p:nvPr>
        </p:nvSpPr>
        <p:spPr>
          <a:xfrm>
            <a:off x="486063" y="2073282"/>
            <a:ext cx="1463040" cy="1463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 b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lvl="2" indent="-22860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Pts val="560"/>
              <a:buNone/>
              <a:defRPr sz="7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600">
                <a:solidFill>
                  <a:srgbClr val="7F7F7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"/>
              <a:buNone/>
              <a:defRPr sz="6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 type="titleOnly">
  <p:cSld name="TITLE_ONLY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86064" y="1556731"/>
            <a:ext cx="9721273" cy="1545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5" name="Google Shape;265;p24"/>
          <p:cNvSpPr txBox="1"/>
          <p:nvPr/>
        </p:nvSpPr>
        <p:spPr>
          <a:xfrm>
            <a:off x="2399939" y="667170"/>
            <a:ext cx="5893522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7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cap="none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66" name="Google Shape;266;p24"/>
          <p:cNvCxnSpPr/>
          <p:nvPr/>
        </p:nvCxnSpPr>
        <p:spPr>
          <a:xfrm>
            <a:off x="486064" y="889560"/>
            <a:ext cx="9721273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7" name="Google Shape;26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6065" y="6993970"/>
            <a:ext cx="803783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>
            <a:spLocks noGrp="1"/>
          </p:cNvSpPr>
          <p:nvPr>
            <p:ph type="body" idx="1"/>
          </p:nvPr>
        </p:nvSpPr>
        <p:spPr>
          <a:xfrm>
            <a:off x="486064" y="1842722"/>
            <a:ext cx="9721273" cy="4610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marL="2743200" lvl="5" indent="-29845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26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6"/>
          <p:cNvSpPr txBox="1">
            <a:spLocks noGrp="1"/>
          </p:cNvSpPr>
          <p:nvPr>
            <p:ph type="body" idx="2"/>
          </p:nvPr>
        </p:nvSpPr>
        <p:spPr>
          <a:xfrm>
            <a:off x="486064" y="1565722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00" rIns="0" bIns="0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26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7"/>
          <p:cNvSpPr>
            <a:spLocks noGrp="1"/>
          </p:cNvSpPr>
          <p:nvPr>
            <p:ph type="pic" idx="2"/>
          </p:nvPr>
        </p:nvSpPr>
        <p:spPr>
          <a:xfrm>
            <a:off x="486064" y="1842720"/>
            <a:ext cx="9721273" cy="4610467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27"/>
          <p:cNvSpPr txBox="1">
            <a:spLocks noGrp="1"/>
          </p:cNvSpPr>
          <p:nvPr>
            <p:ph type="body" idx="1"/>
          </p:nvPr>
        </p:nvSpPr>
        <p:spPr>
          <a:xfrm>
            <a:off x="486064" y="1565722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00" rIns="0" bIns="0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3" name="Google Shape;283;p27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7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7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Col Guidelines">
  <p:cSld name="2-Col Guidelines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>
            <a:spLocks noGrp="1"/>
          </p:cNvSpPr>
          <p:nvPr>
            <p:ph type="body" idx="1"/>
          </p:nvPr>
        </p:nvSpPr>
        <p:spPr>
          <a:xfrm>
            <a:off x="486064" y="1571557"/>
            <a:ext cx="9721273" cy="2010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 cap="none"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∙"/>
              <a:defRPr cap="none"/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 cap="none"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 cap="none"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 cap="none"/>
            </a:lvl5pPr>
            <a:lvl6pPr marL="2743200" lvl="5" indent="-29845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 cap="none"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cap="none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28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2" name="Google Shape;292;p28"/>
          <p:cNvCxnSpPr/>
          <p:nvPr/>
        </p:nvCxnSpPr>
        <p:spPr>
          <a:xfrm>
            <a:off x="486064" y="843537"/>
            <a:ext cx="9721273" cy="1545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3" name="Google Shape;293;p28"/>
          <p:cNvCxnSpPr/>
          <p:nvPr/>
        </p:nvCxnSpPr>
        <p:spPr>
          <a:xfrm>
            <a:off x="10207336" y="6983049"/>
            <a:ext cx="0" cy="177912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4" name="Google Shape;294;p28"/>
          <p:cNvGrpSpPr/>
          <p:nvPr/>
        </p:nvGrpSpPr>
        <p:grpSpPr>
          <a:xfrm>
            <a:off x="433677" y="1681506"/>
            <a:ext cx="9773661" cy="5483873"/>
            <a:chOff x="433677" y="1681506"/>
            <a:chExt cx="9773661" cy="5483873"/>
          </a:xfrm>
        </p:grpSpPr>
        <p:grpSp>
          <p:nvGrpSpPr>
            <p:cNvPr id="295" name="Google Shape;295;p28"/>
            <p:cNvGrpSpPr/>
            <p:nvPr/>
          </p:nvGrpSpPr>
          <p:grpSpPr>
            <a:xfrm>
              <a:off x="433677" y="1681506"/>
              <a:ext cx="9773661" cy="4906159"/>
              <a:chOff x="433677" y="1681506"/>
              <a:chExt cx="9773661" cy="4906159"/>
            </a:xfrm>
          </p:grpSpPr>
          <p:grpSp>
            <p:nvGrpSpPr>
              <p:cNvPr id="296" name="Google Shape;296;p28"/>
              <p:cNvGrpSpPr/>
              <p:nvPr/>
            </p:nvGrpSpPr>
            <p:grpSpPr>
              <a:xfrm>
                <a:off x="486064" y="1903467"/>
                <a:ext cx="9721274" cy="4683396"/>
                <a:chOff x="486064" y="1903467"/>
                <a:chExt cx="9721274" cy="4548933"/>
              </a:xfrm>
            </p:grpSpPr>
            <p:cxnSp>
              <p:nvCxnSpPr>
                <p:cNvPr id="297" name="Google Shape;297;p28"/>
                <p:cNvCxnSpPr/>
                <p:nvPr/>
              </p:nvCxnSpPr>
              <p:spPr>
                <a:xfrm rot="10800000">
                  <a:off x="486064" y="1903467"/>
                  <a:ext cx="0" cy="454893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16EA3"/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Google Shape;298;p28"/>
                <p:cNvCxnSpPr/>
                <p:nvPr/>
              </p:nvCxnSpPr>
              <p:spPr>
                <a:xfrm rot="10800000">
                  <a:off x="5102826" y="1903467"/>
                  <a:ext cx="0" cy="454893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16EA3"/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Google Shape;299;p28"/>
                <p:cNvCxnSpPr/>
                <p:nvPr/>
              </p:nvCxnSpPr>
              <p:spPr>
                <a:xfrm rot="10800000">
                  <a:off x="5588889" y="1903467"/>
                  <a:ext cx="0" cy="454893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16EA3"/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Google Shape;300;p28"/>
                <p:cNvCxnSpPr/>
                <p:nvPr/>
              </p:nvCxnSpPr>
              <p:spPr>
                <a:xfrm rot="10800000">
                  <a:off x="10207338" y="1903467"/>
                  <a:ext cx="0" cy="454893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16EA3"/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1" name="Google Shape;301;p28"/>
              <p:cNvGrpSpPr/>
              <p:nvPr/>
            </p:nvGrpSpPr>
            <p:grpSpPr>
              <a:xfrm>
                <a:off x="433677" y="1681506"/>
                <a:ext cx="9773660" cy="4906159"/>
                <a:chOff x="433677" y="1681506"/>
                <a:chExt cx="9773660" cy="4906159"/>
              </a:xfrm>
            </p:grpSpPr>
            <p:grpSp>
              <p:nvGrpSpPr>
                <p:cNvPr id="302" name="Google Shape;302;p28"/>
                <p:cNvGrpSpPr/>
                <p:nvPr/>
              </p:nvGrpSpPr>
              <p:grpSpPr>
                <a:xfrm>
                  <a:off x="433677" y="2189861"/>
                  <a:ext cx="9773660" cy="4397804"/>
                  <a:chOff x="433677" y="2189861"/>
                  <a:chExt cx="9773660" cy="4397804"/>
                </a:xfrm>
              </p:grpSpPr>
              <p:cxnSp>
                <p:nvCxnSpPr>
                  <p:cNvPr id="303" name="Google Shape;303;p28"/>
                  <p:cNvCxnSpPr/>
                  <p:nvPr/>
                </p:nvCxnSpPr>
                <p:spPr>
                  <a:xfrm>
                    <a:off x="433677" y="2189861"/>
                    <a:ext cx="9721273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616EA3"/>
                    </a:solidFill>
                    <a:prstDash val="lgDash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4" name="Google Shape;304;p28"/>
                  <p:cNvCxnSpPr/>
                  <p:nvPr/>
                </p:nvCxnSpPr>
                <p:spPr>
                  <a:xfrm>
                    <a:off x="486064" y="4436928"/>
                    <a:ext cx="9721273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616EA3"/>
                    </a:solidFill>
                    <a:prstDash val="lgDash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5" name="Google Shape;305;p28"/>
                  <p:cNvCxnSpPr/>
                  <p:nvPr/>
                </p:nvCxnSpPr>
                <p:spPr>
                  <a:xfrm>
                    <a:off x="486064" y="6587665"/>
                    <a:ext cx="9721273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616EA3"/>
                    </a:solidFill>
                    <a:prstDash val="lgDash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06" name="Google Shape;306;p28"/>
                <p:cNvGrpSpPr/>
                <p:nvPr/>
              </p:nvGrpSpPr>
              <p:grpSpPr>
                <a:xfrm>
                  <a:off x="5103668" y="1681506"/>
                  <a:ext cx="486064" cy="177912"/>
                  <a:chOff x="5103668" y="1681506"/>
                  <a:chExt cx="486064" cy="177912"/>
                </a:xfrm>
              </p:grpSpPr>
              <p:sp>
                <p:nvSpPr>
                  <p:cNvPr id="307" name="Google Shape;307;p28"/>
                  <p:cNvSpPr txBox="1"/>
                  <p:nvPr/>
                </p:nvSpPr>
                <p:spPr>
                  <a:xfrm>
                    <a:off x="5103668" y="1681506"/>
                    <a:ext cx="486064" cy="17791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45700" tIns="91425" rIns="0" bIns="9142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800" b="0" i="0" cap="none">
                        <a:solidFill>
                          <a:schemeClr val="accent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1.36 cm</a:t>
                    </a:r>
                    <a:endParaRPr/>
                  </a:p>
                </p:txBody>
              </p:sp>
              <p:cxnSp>
                <p:nvCxnSpPr>
                  <p:cNvPr id="308" name="Google Shape;308;p28"/>
                  <p:cNvCxnSpPr/>
                  <p:nvPr/>
                </p:nvCxnSpPr>
                <p:spPr>
                  <a:xfrm>
                    <a:off x="5103668" y="1859418"/>
                    <a:ext cx="486064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</p:spPr>
              </p:cxnSp>
            </p:grpSp>
            <p:sp>
              <p:nvSpPr>
                <p:cNvPr id="309" name="Google Shape;309;p28"/>
                <p:cNvSpPr txBox="1"/>
                <p:nvPr/>
              </p:nvSpPr>
              <p:spPr>
                <a:xfrm>
                  <a:off x="486063" y="1877427"/>
                  <a:ext cx="4617605" cy="1779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5700" tIns="91425" rIns="0" bIns="914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800" b="0" i="0" cap="none">
                      <a:solidFill>
                        <a:schemeClr val="accent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12.82 cm</a:t>
                  </a:r>
                  <a:endParaRPr/>
                </a:p>
              </p:txBody>
            </p:sp>
            <p:cxnSp>
              <p:nvCxnSpPr>
                <p:cNvPr id="310" name="Google Shape;310;p28"/>
                <p:cNvCxnSpPr/>
                <p:nvPr/>
              </p:nvCxnSpPr>
              <p:spPr>
                <a:xfrm>
                  <a:off x="486063" y="2055339"/>
                  <a:ext cx="461760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sp>
              <p:nvSpPr>
                <p:cNvPr id="311" name="Google Shape;311;p28"/>
                <p:cNvSpPr txBox="1"/>
                <p:nvPr/>
              </p:nvSpPr>
              <p:spPr>
                <a:xfrm>
                  <a:off x="5589732" y="1877427"/>
                  <a:ext cx="4617605" cy="1779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5700" tIns="91425" rIns="0" bIns="914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800" b="0" i="0" cap="none">
                      <a:solidFill>
                        <a:schemeClr val="accent1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12.82 cm</a:t>
                  </a:r>
                  <a:endParaRPr/>
                </a:p>
              </p:txBody>
            </p:sp>
            <p:cxnSp>
              <p:nvCxnSpPr>
                <p:cNvPr id="312" name="Google Shape;312;p28"/>
                <p:cNvCxnSpPr/>
                <p:nvPr/>
              </p:nvCxnSpPr>
              <p:spPr>
                <a:xfrm>
                  <a:off x="5589732" y="2055339"/>
                  <a:ext cx="461760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</p:grpSp>
        </p:grpSp>
        <p:cxnSp>
          <p:nvCxnSpPr>
            <p:cNvPr id="313" name="Google Shape;313;p28"/>
            <p:cNvCxnSpPr/>
            <p:nvPr/>
          </p:nvCxnSpPr>
          <p:spPr>
            <a:xfrm>
              <a:off x="1677170" y="7165379"/>
              <a:ext cx="6818537" cy="0"/>
            </a:xfrm>
            <a:prstGeom prst="straightConnector1">
              <a:avLst/>
            </a:prstGeom>
            <a:noFill/>
            <a:ln w="9525" cap="flat" cmpd="sng">
              <a:solidFill>
                <a:srgbClr val="616EA3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28"/>
            <p:cNvCxnSpPr/>
            <p:nvPr/>
          </p:nvCxnSpPr>
          <p:spPr>
            <a:xfrm rot="10800000">
              <a:off x="1677170" y="6810104"/>
              <a:ext cx="0" cy="355275"/>
            </a:xfrm>
            <a:prstGeom prst="straightConnector1">
              <a:avLst/>
            </a:prstGeom>
            <a:noFill/>
            <a:ln w="9525" cap="flat" cmpd="sng">
              <a:solidFill>
                <a:srgbClr val="616EA3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Col Guidelines">
  <p:cSld name="3-Col Guidelines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body" idx="1"/>
          </p:nvPr>
        </p:nvSpPr>
        <p:spPr>
          <a:xfrm>
            <a:off x="486064" y="1571557"/>
            <a:ext cx="9721273" cy="2010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∙"/>
              <a:defRPr/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marL="2743200" lvl="5" indent="-29845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9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9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1" name="Google Shape;321;p29"/>
          <p:cNvCxnSpPr/>
          <p:nvPr/>
        </p:nvCxnSpPr>
        <p:spPr>
          <a:xfrm>
            <a:off x="10207336" y="6983049"/>
            <a:ext cx="0" cy="177912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2" name="Google Shape;322;p29"/>
          <p:cNvGrpSpPr/>
          <p:nvPr/>
        </p:nvGrpSpPr>
        <p:grpSpPr>
          <a:xfrm>
            <a:off x="467014" y="1681506"/>
            <a:ext cx="9740323" cy="5483873"/>
            <a:chOff x="467014" y="1681506"/>
            <a:chExt cx="9740323" cy="5483873"/>
          </a:xfrm>
        </p:grpSpPr>
        <p:grpSp>
          <p:nvGrpSpPr>
            <p:cNvPr id="323" name="Google Shape;323;p29"/>
            <p:cNvGrpSpPr/>
            <p:nvPr/>
          </p:nvGrpSpPr>
          <p:grpSpPr>
            <a:xfrm>
              <a:off x="467014" y="1681506"/>
              <a:ext cx="9740323" cy="4905357"/>
              <a:chOff x="467014" y="1681506"/>
              <a:chExt cx="9740323" cy="4905357"/>
            </a:xfrm>
          </p:grpSpPr>
          <p:cxnSp>
            <p:nvCxnSpPr>
              <p:cNvPr id="324" name="Google Shape;324;p29"/>
              <p:cNvCxnSpPr/>
              <p:nvPr/>
            </p:nvCxnSpPr>
            <p:spPr>
              <a:xfrm>
                <a:off x="486064" y="2189861"/>
                <a:ext cx="9721273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16EA3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29"/>
              <p:cNvCxnSpPr/>
              <p:nvPr/>
            </p:nvCxnSpPr>
            <p:spPr>
              <a:xfrm>
                <a:off x="467014" y="4436928"/>
                <a:ext cx="9721273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16EA3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29"/>
              <p:cNvCxnSpPr/>
              <p:nvPr/>
            </p:nvCxnSpPr>
            <p:spPr>
              <a:xfrm>
                <a:off x="486064" y="6586863"/>
                <a:ext cx="9721273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16EA3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29"/>
              <p:cNvCxnSpPr/>
              <p:nvPr/>
            </p:nvCxnSpPr>
            <p:spPr>
              <a:xfrm rot="10800000">
                <a:off x="486064" y="1903466"/>
                <a:ext cx="0" cy="4681728"/>
              </a:xfrm>
              <a:prstGeom prst="straightConnector1">
                <a:avLst/>
              </a:prstGeom>
              <a:noFill/>
              <a:ln w="9525" cap="flat" cmpd="sng">
                <a:solidFill>
                  <a:srgbClr val="616EA3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29"/>
              <p:cNvCxnSpPr/>
              <p:nvPr/>
            </p:nvCxnSpPr>
            <p:spPr>
              <a:xfrm rot="10800000">
                <a:off x="3402446" y="1903468"/>
                <a:ext cx="0" cy="46833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616EA3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29"/>
              <p:cNvCxnSpPr/>
              <p:nvPr/>
            </p:nvCxnSpPr>
            <p:spPr>
              <a:xfrm rot="10800000">
                <a:off x="6804891" y="1903466"/>
                <a:ext cx="0" cy="4681728"/>
              </a:xfrm>
              <a:prstGeom prst="straightConnector1">
                <a:avLst/>
              </a:prstGeom>
              <a:noFill/>
              <a:ln w="9525" cap="flat" cmpd="sng">
                <a:solidFill>
                  <a:srgbClr val="616EA3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29"/>
              <p:cNvCxnSpPr/>
              <p:nvPr/>
            </p:nvCxnSpPr>
            <p:spPr>
              <a:xfrm rot="10800000">
                <a:off x="3888510" y="1903466"/>
                <a:ext cx="0" cy="4681728"/>
              </a:xfrm>
              <a:prstGeom prst="straightConnector1">
                <a:avLst/>
              </a:prstGeom>
              <a:noFill/>
              <a:ln w="9525" cap="flat" cmpd="sng">
                <a:solidFill>
                  <a:srgbClr val="616EA3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29"/>
              <p:cNvCxnSpPr/>
              <p:nvPr/>
            </p:nvCxnSpPr>
            <p:spPr>
              <a:xfrm rot="10800000">
                <a:off x="7290955" y="1903466"/>
                <a:ext cx="0" cy="4681728"/>
              </a:xfrm>
              <a:prstGeom prst="straightConnector1">
                <a:avLst/>
              </a:prstGeom>
              <a:noFill/>
              <a:ln w="9525" cap="flat" cmpd="sng">
                <a:solidFill>
                  <a:srgbClr val="616EA3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29"/>
              <p:cNvCxnSpPr/>
              <p:nvPr/>
            </p:nvCxnSpPr>
            <p:spPr>
              <a:xfrm rot="10800000">
                <a:off x="10207337" y="1903466"/>
                <a:ext cx="0" cy="4681728"/>
              </a:xfrm>
              <a:prstGeom prst="straightConnector1">
                <a:avLst/>
              </a:prstGeom>
              <a:noFill/>
              <a:ln w="9525" cap="flat" cmpd="sng">
                <a:solidFill>
                  <a:srgbClr val="616EA3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3" name="Google Shape;333;p29"/>
              <p:cNvSpPr txBox="1"/>
              <p:nvPr/>
            </p:nvSpPr>
            <p:spPr>
              <a:xfrm>
                <a:off x="3402445" y="1681506"/>
                <a:ext cx="486064" cy="177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91425" rIns="0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0" i="0" cap="none">
                    <a:solidFill>
                      <a:schemeClr val="accent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1.36 cm</a:t>
                </a:r>
                <a:endParaRPr/>
              </a:p>
            </p:txBody>
          </p:sp>
          <p:cxnSp>
            <p:nvCxnSpPr>
              <p:cNvPr id="334" name="Google Shape;334;p29"/>
              <p:cNvCxnSpPr/>
              <p:nvPr/>
            </p:nvCxnSpPr>
            <p:spPr>
              <a:xfrm>
                <a:off x="3402445" y="1859418"/>
                <a:ext cx="486064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335" name="Google Shape;335;p29"/>
              <p:cNvSpPr txBox="1"/>
              <p:nvPr/>
            </p:nvSpPr>
            <p:spPr>
              <a:xfrm>
                <a:off x="486064" y="1877427"/>
                <a:ext cx="2916382" cy="177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91425" rIns="0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0" i="0" cap="none">
                    <a:solidFill>
                      <a:schemeClr val="accent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8.1 cm</a:t>
                </a:r>
                <a:endParaRPr/>
              </a:p>
            </p:txBody>
          </p:sp>
          <p:cxnSp>
            <p:nvCxnSpPr>
              <p:cNvPr id="336" name="Google Shape;336;p29"/>
              <p:cNvCxnSpPr/>
              <p:nvPr/>
            </p:nvCxnSpPr>
            <p:spPr>
              <a:xfrm>
                <a:off x="486064" y="2055339"/>
                <a:ext cx="291638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337" name="Google Shape;337;p29"/>
              <p:cNvSpPr txBox="1"/>
              <p:nvPr/>
            </p:nvSpPr>
            <p:spPr>
              <a:xfrm>
                <a:off x="3888509" y="1877427"/>
                <a:ext cx="2916382" cy="177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91425" rIns="0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0" i="0" cap="none">
                    <a:solidFill>
                      <a:schemeClr val="accent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8.1 cm</a:t>
                </a:r>
                <a:endParaRPr/>
              </a:p>
            </p:txBody>
          </p:sp>
          <p:cxnSp>
            <p:nvCxnSpPr>
              <p:cNvPr id="338" name="Google Shape;338;p29"/>
              <p:cNvCxnSpPr/>
              <p:nvPr/>
            </p:nvCxnSpPr>
            <p:spPr>
              <a:xfrm>
                <a:off x="3888509" y="2055339"/>
                <a:ext cx="291638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339" name="Google Shape;339;p29"/>
              <p:cNvSpPr txBox="1"/>
              <p:nvPr/>
            </p:nvSpPr>
            <p:spPr>
              <a:xfrm>
                <a:off x="7290954" y="1877427"/>
                <a:ext cx="2916382" cy="177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91425" rIns="0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0" i="0" cap="none">
                    <a:solidFill>
                      <a:schemeClr val="accent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8.1 cm</a:t>
                </a:r>
                <a:endParaRPr/>
              </a:p>
            </p:txBody>
          </p:sp>
          <p:cxnSp>
            <p:nvCxnSpPr>
              <p:cNvPr id="340" name="Google Shape;340;p29"/>
              <p:cNvCxnSpPr/>
              <p:nvPr/>
            </p:nvCxnSpPr>
            <p:spPr>
              <a:xfrm>
                <a:off x="7290954" y="2055339"/>
                <a:ext cx="291638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341" name="Google Shape;341;p29"/>
              <p:cNvSpPr txBox="1"/>
              <p:nvPr/>
            </p:nvSpPr>
            <p:spPr>
              <a:xfrm>
                <a:off x="6804891" y="1681506"/>
                <a:ext cx="486064" cy="177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91425" rIns="0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0" i="0" cap="none">
                    <a:solidFill>
                      <a:schemeClr val="accent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1.36 cm</a:t>
                </a:r>
                <a:endParaRPr/>
              </a:p>
            </p:txBody>
          </p:sp>
          <p:cxnSp>
            <p:nvCxnSpPr>
              <p:cNvPr id="342" name="Google Shape;342;p29"/>
              <p:cNvCxnSpPr/>
              <p:nvPr/>
            </p:nvCxnSpPr>
            <p:spPr>
              <a:xfrm>
                <a:off x="6804891" y="1859418"/>
                <a:ext cx="486064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</p:grpSp>
        <p:cxnSp>
          <p:nvCxnSpPr>
            <p:cNvPr id="343" name="Google Shape;343;p29"/>
            <p:cNvCxnSpPr/>
            <p:nvPr/>
          </p:nvCxnSpPr>
          <p:spPr>
            <a:xfrm>
              <a:off x="1677170" y="7165379"/>
              <a:ext cx="6818537" cy="0"/>
            </a:xfrm>
            <a:prstGeom prst="straightConnector1">
              <a:avLst/>
            </a:prstGeom>
            <a:noFill/>
            <a:ln w="9525" cap="flat" cmpd="sng">
              <a:solidFill>
                <a:srgbClr val="616EA3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29"/>
            <p:cNvCxnSpPr/>
            <p:nvPr/>
          </p:nvCxnSpPr>
          <p:spPr>
            <a:xfrm rot="10800000">
              <a:off x="1677170" y="6810104"/>
              <a:ext cx="0" cy="355275"/>
            </a:xfrm>
            <a:prstGeom prst="straightConnector1">
              <a:avLst/>
            </a:prstGeom>
            <a:noFill/>
            <a:ln w="9525" cap="flat" cmpd="sng">
              <a:solidFill>
                <a:srgbClr val="616EA3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>
            <a:spLocks noGrp="1"/>
          </p:cNvSpPr>
          <p:nvPr>
            <p:ph type="title"/>
          </p:nvPr>
        </p:nvSpPr>
        <p:spPr>
          <a:xfrm rot="5400000">
            <a:off x="5770056" y="3775567"/>
            <a:ext cx="61379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30"/>
          <p:cNvSpPr txBox="1">
            <a:spLocks noGrp="1"/>
          </p:cNvSpPr>
          <p:nvPr>
            <p:ph type="body" idx="1"/>
          </p:nvPr>
        </p:nvSpPr>
        <p:spPr>
          <a:xfrm rot="5400000">
            <a:off x="4627692" y="2910202"/>
            <a:ext cx="6137966" cy="200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3150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∙"/>
              <a:def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8" name="Google Shape;348;p30"/>
          <p:cNvSpPr txBox="1">
            <a:spLocks noGrp="1"/>
          </p:cNvSpPr>
          <p:nvPr>
            <p:ph type="dt" idx="10"/>
          </p:nvPr>
        </p:nvSpPr>
        <p:spPr>
          <a:xfrm rot="5400000">
            <a:off x="8288855" y="5375648"/>
            <a:ext cx="3068983" cy="14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30"/>
          <p:cNvSpPr txBox="1">
            <a:spLocks noGrp="1"/>
          </p:cNvSpPr>
          <p:nvPr>
            <p:ph type="ftr" idx="11"/>
          </p:nvPr>
        </p:nvSpPr>
        <p:spPr>
          <a:xfrm rot="5400000">
            <a:off x="8288855" y="2306664"/>
            <a:ext cx="3068983" cy="14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0"/>
          <p:cNvSpPr txBox="1">
            <a:spLocks noGrp="1"/>
          </p:cNvSpPr>
          <p:nvPr>
            <p:ph type="sldNum" idx="12"/>
          </p:nvPr>
        </p:nvSpPr>
        <p:spPr>
          <a:xfrm rot="5400000">
            <a:off x="476942" y="6774641"/>
            <a:ext cx="222390" cy="19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0800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lvl="1" indent="0" algn="r">
              <a:spcBef>
                <a:spcPts val="0"/>
              </a:spcBef>
              <a:buNone/>
              <a:defRPr sz="1100" b="0" i="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lvl="2" indent="0" algn="r">
              <a:spcBef>
                <a:spcPts val="0"/>
              </a:spcBef>
              <a:buNone/>
              <a:defRPr sz="1100" b="0" i="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lvl="3" indent="0" algn="r">
              <a:spcBef>
                <a:spcPts val="0"/>
              </a:spcBef>
              <a:buNone/>
              <a:defRPr sz="1100" b="0" i="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lvl="4" indent="0" algn="r">
              <a:spcBef>
                <a:spcPts val="0"/>
              </a:spcBef>
              <a:buNone/>
              <a:defRPr sz="1100" b="0" i="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lvl="5" indent="0" algn="r">
              <a:spcBef>
                <a:spcPts val="0"/>
              </a:spcBef>
              <a:buNone/>
              <a:defRPr sz="1100" b="0" i="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lvl="6" indent="0" algn="r">
              <a:spcBef>
                <a:spcPts val="0"/>
              </a:spcBef>
              <a:buNone/>
              <a:defRPr sz="1100" b="0" i="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lvl="7" indent="0" algn="r">
              <a:spcBef>
                <a:spcPts val="0"/>
              </a:spcBef>
              <a:buNone/>
              <a:defRPr sz="1100" b="0" i="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lvl="8" indent="0" algn="r">
              <a:spcBef>
                <a:spcPts val="0"/>
              </a:spcBef>
              <a:buNone/>
              <a:defRPr sz="1100" b="0" i="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1" name="Google Shape;351;p30"/>
          <p:cNvCxnSpPr/>
          <p:nvPr/>
        </p:nvCxnSpPr>
        <p:spPr>
          <a:xfrm>
            <a:off x="583276" y="6885836"/>
            <a:ext cx="0" cy="194425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2" name="Google Shape;35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6065" y="6993970"/>
            <a:ext cx="803783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486063" y="667170"/>
            <a:ext cx="83602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 Narrow"/>
              <a:buNone/>
              <a:defRPr sz="800" b="0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041070" y="3246896"/>
            <a:ext cx="7166266" cy="106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91425" rIns="0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 sz="2000" b="1" i="0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lvl="1" indent="0" algn="r">
              <a:spcBef>
                <a:spcPts val="0"/>
              </a:spcBef>
              <a:buNone/>
              <a:defRPr sz="1100" b="0" i="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lvl="2" indent="0" algn="r">
              <a:spcBef>
                <a:spcPts val="0"/>
              </a:spcBef>
              <a:buNone/>
              <a:defRPr sz="1100" b="0" i="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lvl="3" indent="0" algn="r">
              <a:spcBef>
                <a:spcPts val="0"/>
              </a:spcBef>
              <a:buNone/>
              <a:defRPr sz="1100" b="0" i="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lvl="4" indent="0" algn="r">
              <a:spcBef>
                <a:spcPts val="0"/>
              </a:spcBef>
              <a:buNone/>
              <a:defRPr sz="1100" b="0" i="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lvl="5" indent="0" algn="r">
              <a:spcBef>
                <a:spcPts val="0"/>
              </a:spcBef>
              <a:buNone/>
              <a:defRPr sz="1100" b="0" i="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lvl="6" indent="0" algn="r">
              <a:spcBef>
                <a:spcPts val="0"/>
              </a:spcBef>
              <a:buNone/>
              <a:defRPr sz="1100" b="0" i="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lvl="7" indent="0" algn="r">
              <a:spcBef>
                <a:spcPts val="0"/>
              </a:spcBef>
              <a:buNone/>
              <a:defRPr sz="1100" b="0" i="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lvl="8" indent="0" algn="r">
              <a:spcBef>
                <a:spcPts val="0"/>
              </a:spcBef>
              <a:buNone/>
              <a:defRPr sz="1100" b="0" i="0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486063" y="3246896"/>
            <a:ext cx="2525841" cy="10674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0" rIns="18285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Narrow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2399940" y="667170"/>
            <a:ext cx="5893522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7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cap="none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6065" y="6993970"/>
            <a:ext cx="803783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acing Pages">
  <p:cSld name="Facing Pages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1"/>
          <p:cNvSpPr txBox="1">
            <a:spLocks noGrp="1"/>
          </p:cNvSpPr>
          <p:nvPr>
            <p:ph type="dt" idx="10"/>
          </p:nvPr>
        </p:nvSpPr>
        <p:spPr>
          <a:xfrm>
            <a:off x="5346700" y="-317523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31"/>
          <p:cNvSpPr txBox="1">
            <a:spLocks noGrp="1"/>
          </p:cNvSpPr>
          <p:nvPr>
            <p:ph type="ftr" idx="11"/>
          </p:nvPr>
        </p:nvSpPr>
        <p:spPr>
          <a:xfrm>
            <a:off x="486064" y="-317523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31"/>
          <p:cNvSpPr txBox="1">
            <a:spLocks noGrp="1"/>
          </p:cNvSpPr>
          <p:nvPr>
            <p:ph type="sldNum" idx="12"/>
          </p:nvPr>
        </p:nvSpPr>
        <p:spPr>
          <a:xfrm>
            <a:off x="9526341" y="7884964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31"/>
          <p:cNvSpPr txBox="1">
            <a:spLocks noGrp="1"/>
          </p:cNvSpPr>
          <p:nvPr>
            <p:ph type="body" idx="1"/>
          </p:nvPr>
        </p:nvSpPr>
        <p:spPr>
          <a:xfrm>
            <a:off x="9927945" y="0"/>
            <a:ext cx="765455" cy="31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108000" bIns="36000" anchor="ctr" anchorCtr="0">
            <a:noAutofit/>
          </a:bodyPr>
          <a:lstStyle>
            <a:lvl1pPr marL="457200" lvl="0" indent="-228600" algn="r">
              <a:spcBef>
                <a:spcPts val="1200"/>
              </a:spcBef>
              <a:spcAft>
                <a:spcPts val="0"/>
              </a:spcAft>
              <a:buClr>
                <a:srgbClr val="8F8F8F"/>
              </a:buClr>
              <a:buSzPts val="1000"/>
              <a:buFont typeface="Arial"/>
              <a:buNone/>
              <a:defRPr sz="1000" b="0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r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SzPts val="1000"/>
              <a:buChar char="∙"/>
              <a:defRPr sz="1000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79400" algn="r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SzPts val="800"/>
              <a:buChar char="−"/>
              <a:defRPr sz="1000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2100" algn="r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SzPts val="1000"/>
              <a:buChar char="∙"/>
              <a:defRPr sz="1000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79400" algn="r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ts val="800"/>
              <a:buChar char="−"/>
              <a:defRPr sz="1000">
                <a:solidFill>
                  <a:srgbClr val="8F8F8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9" name="Google Shape;359;p31"/>
          <p:cNvSpPr/>
          <p:nvPr/>
        </p:nvSpPr>
        <p:spPr>
          <a:xfrm>
            <a:off x="0" y="-407714"/>
            <a:ext cx="10693400" cy="358295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FACING NEXT PAGE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486063" y="1571556"/>
            <a:ext cx="4617605" cy="488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∙"/>
              <a:defRPr/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marL="2743200" lvl="5" indent="-29845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589732" y="1571556"/>
            <a:ext cx="4617605" cy="488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∙"/>
              <a:defRPr/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marL="2743200" lvl="5" indent="-29845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486063" y="1842330"/>
            <a:ext cx="4617605" cy="461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∙"/>
              <a:defRPr/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marL="2743200" lvl="5" indent="-29845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5589732" y="1842330"/>
            <a:ext cx="4617605" cy="461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∙"/>
              <a:defRPr/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marL="2743200" lvl="5" indent="-29845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3"/>
          </p:nvPr>
        </p:nvSpPr>
        <p:spPr>
          <a:xfrm>
            <a:off x="486063" y="1565331"/>
            <a:ext cx="4617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00" rIns="0" bIns="0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4"/>
          </p:nvPr>
        </p:nvSpPr>
        <p:spPr>
          <a:xfrm>
            <a:off x="5589732" y="1565331"/>
            <a:ext cx="4617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00" rIns="0" bIns="0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-to-a-Page – Underline">
  <p:cSld name="1-to-a-Page – Underlin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marL="2743200" lvl="5" indent="-29845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2"/>
          </p:nvPr>
        </p:nvSpPr>
        <p:spPr>
          <a:xfrm>
            <a:off x="486064" y="2402227"/>
            <a:ext cx="9721273" cy="405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73150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3"/>
          </p:nvPr>
        </p:nvSpPr>
        <p:spPr>
          <a:xfrm>
            <a:off x="486064" y="2189861"/>
            <a:ext cx="9721273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-to-a-Page – White on Ink">
  <p:cSld name="1-to-a-Page – White on I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marL="2743200" lvl="5" indent="-29845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486064" y="2402227"/>
            <a:ext cx="9721273" cy="405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73150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3"/>
          </p:nvPr>
        </p:nvSpPr>
        <p:spPr>
          <a:xfrm>
            <a:off x="486064" y="2189861"/>
            <a:ext cx="9721273" cy="212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to-a-Page – Underline">
  <p:cSld name="2-to-a-Page – Underlin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486064" y="1571557"/>
            <a:ext cx="97212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/>
            </a:lvl1pPr>
            <a:lvl2pPr marL="914400" lvl="1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Font typeface="Noto Sans Symbols"/>
              <a:buChar char="∙"/>
              <a:defRPr/>
            </a:lvl2pPr>
            <a:lvl3pPr marL="1371600" lvl="2" indent="-28448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880"/>
              <a:buChar char="−"/>
              <a:defRPr/>
            </a:lvl3pPr>
            <a:lvl4pPr marL="1828800" lvl="3" indent="-298450" algn="l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SzPts val="1100"/>
              <a:buChar char="∙"/>
              <a:defRPr/>
            </a:lvl4pPr>
            <a:lvl5pPr marL="2286000" lvl="4" indent="-284479" algn="l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SzPts val="880"/>
              <a:buChar char="−"/>
              <a:defRPr/>
            </a:lvl5pPr>
            <a:lvl6pPr marL="2743200" lvl="5" indent="-298450" algn="l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SzPts val="11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486065" y="2401934"/>
            <a:ext cx="4618448" cy="41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body" idx="3"/>
          </p:nvPr>
        </p:nvSpPr>
        <p:spPr>
          <a:xfrm>
            <a:off x="5588889" y="2401934"/>
            <a:ext cx="4618448" cy="41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36575" rIns="7315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76578"/>
              </a:buClr>
              <a:buSzPts val="900"/>
              <a:buFont typeface="Arial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Font typeface="Noto Sans Symbols"/>
              <a:buChar char="∙"/>
              <a:defRPr sz="900"/>
            </a:lvl2pPr>
            <a:lvl3pPr marL="1371600" lvl="2" indent="-274319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20"/>
              <a:buChar char="−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900"/>
              <a:buChar char="∙"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4"/>
          </p:nvPr>
        </p:nvSpPr>
        <p:spPr>
          <a:xfrm>
            <a:off x="486065" y="2189861"/>
            <a:ext cx="4618448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5"/>
          </p:nvPr>
        </p:nvSpPr>
        <p:spPr>
          <a:xfrm>
            <a:off x="5588889" y="2189861"/>
            <a:ext cx="4618448" cy="21236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4000">
                <a:srgbClr val="FFFFFF">
                  <a:alpha val="0"/>
                </a:srgbClr>
              </a:gs>
              <a:gs pos="95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73150" tIns="36575" rIns="73150" bIns="36575" anchor="b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sz="90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2pPr>
            <a:lvl3pPr marL="1371600" lvl="2" indent="-320039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440"/>
              <a:buChar char="−"/>
              <a:defRPr/>
            </a:lvl3pPr>
            <a:lvl4pPr marL="1828800" lvl="3" indent="-342900" algn="l">
              <a:lnSpc>
                <a:spcPct val="88888"/>
              </a:lnSpc>
              <a:spcBef>
                <a:spcPts val="800"/>
              </a:spcBef>
              <a:spcAft>
                <a:spcPts val="0"/>
              </a:spcAft>
              <a:buSzPts val="1800"/>
              <a:buChar char="∙"/>
              <a:defRPr/>
            </a:lvl4pPr>
            <a:lvl5pPr marL="2286000" lvl="4" indent="-320039" algn="l">
              <a:lnSpc>
                <a:spcPct val="77777"/>
              </a:lnSpc>
              <a:spcBef>
                <a:spcPts val="600"/>
              </a:spcBef>
              <a:spcAft>
                <a:spcPts val="0"/>
              </a:spcAft>
              <a:buSzPts val="1440"/>
              <a:buChar char="−"/>
              <a:defRPr/>
            </a:lvl5pPr>
            <a:lvl6pPr marL="2743200" lvl="5" indent="-342900" algn="l">
              <a:lnSpc>
                <a:spcPct val="77777"/>
              </a:lnSpc>
              <a:spcBef>
                <a:spcPts val="40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 sz="2000" b="1" i="0" u="none" strike="noStrike" cap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86064" y="667170"/>
            <a:ext cx="8165869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91825" bIns="27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9526341" y="6983049"/>
            <a:ext cx="680995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2399939" y="667170"/>
            <a:ext cx="5893522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7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10207336" y="6983049"/>
            <a:ext cx="0" cy="177912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;p1"/>
          <p:cNvCxnSpPr/>
          <p:nvPr/>
        </p:nvCxnSpPr>
        <p:spPr>
          <a:xfrm>
            <a:off x="486064" y="889560"/>
            <a:ext cx="9721273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86064" y="1571557"/>
            <a:ext cx="9721273" cy="2010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150" rIns="0" bIns="0" anchor="t" anchorCtr="0">
            <a:spAutoFit/>
          </a:bodyPr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Clr>
                <a:srgbClr val="476578"/>
              </a:buClr>
              <a:buSzPts val="1300"/>
              <a:buFont typeface="Arial Narrow"/>
              <a:buNone/>
              <a:defRPr sz="1300" b="1" i="0" u="none" strike="noStrike" cap="none">
                <a:solidFill>
                  <a:srgbClr val="47657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98450" algn="l" rtl="0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∙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4480" algn="l" rtl="0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88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45454"/>
              </a:lnSpc>
              <a:spcBef>
                <a:spcPts val="800"/>
              </a:spcBef>
              <a:spcAft>
                <a:spcPts val="0"/>
              </a:spcAft>
              <a:buClr>
                <a:srgbClr val="476578"/>
              </a:buClr>
              <a:buSzPts val="1100"/>
              <a:buFont typeface="Noto Sans Symbols"/>
              <a:buChar char="∙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4479" algn="l" rtl="0">
              <a:lnSpc>
                <a:spcPct val="127272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880"/>
              <a:buFont typeface="Noto Sans Symbols"/>
              <a:buChar char="−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27272"/>
              </a:lnSpc>
              <a:spcBef>
                <a:spcPts val="400"/>
              </a:spcBef>
              <a:spcAft>
                <a:spcPts val="0"/>
              </a:spcAft>
              <a:buClr>
                <a:srgbClr val="476578"/>
              </a:buClr>
              <a:buSzPts val="1100"/>
              <a:buFont typeface="Noto Sans Symbols"/>
              <a:buChar char="∙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486065" y="6993970"/>
            <a:ext cx="803783" cy="152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</a:pPr>
            <a:r>
              <a:rPr lang="en-US"/>
              <a:t>Bar Chart Sample</a:t>
            </a:r>
            <a:endParaRPr/>
          </a:p>
        </p:txBody>
      </p:sp>
      <p:sp>
        <p:nvSpPr>
          <p:cNvPr id="365" name="Google Shape;365;p32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endParaRPr/>
          </a:p>
        </p:txBody>
      </p:sp>
      <p:sp>
        <p:nvSpPr>
          <p:cNvPr id="366" name="Google Shape;366;p32"/>
          <p:cNvSpPr txBox="1">
            <a:spLocks noGrp="1"/>
          </p:cNvSpPr>
          <p:nvPr>
            <p:ph type="sldNum" idx="12"/>
          </p:nvPr>
        </p:nvSpPr>
        <p:spPr>
          <a:xfrm>
            <a:off x="9566780" y="6977015"/>
            <a:ext cx="640556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367" name="Google Shape;367;p32"/>
          <p:cNvSpPr txBox="1"/>
          <p:nvPr/>
        </p:nvSpPr>
        <p:spPr>
          <a:xfrm>
            <a:off x="486063" y="1673089"/>
            <a:ext cx="4278093" cy="30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TIV</a:t>
            </a:r>
            <a:endParaRPr/>
          </a:p>
        </p:txBody>
      </p:sp>
      <p:sp>
        <p:nvSpPr>
          <p:cNvPr id="368" name="Google Shape;368;p32"/>
          <p:cNvSpPr txBox="1"/>
          <p:nvPr/>
        </p:nvSpPr>
        <p:spPr>
          <a:xfrm>
            <a:off x="5929244" y="1673089"/>
            <a:ext cx="4278093" cy="30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Premium</a:t>
            </a:r>
            <a:endParaRPr/>
          </a:p>
        </p:txBody>
      </p:sp>
      <p:sp>
        <p:nvSpPr>
          <p:cNvPr id="369" name="Google Shape;369;p32"/>
          <p:cNvSpPr txBox="1"/>
          <p:nvPr/>
        </p:nvSpPr>
        <p:spPr>
          <a:xfrm>
            <a:off x="486062" y="4180828"/>
            <a:ext cx="4278093" cy="30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PF Gross Commission</a:t>
            </a:r>
            <a:endParaRPr/>
          </a:p>
        </p:txBody>
      </p:sp>
      <p:sp>
        <p:nvSpPr>
          <p:cNvPr id="370" name="Google Shape;370;p32"/>
          <p:cNvSpPr txBox="1"/>
          <p:nvPr/>
        </p:nvSpPr>
        <p:spPr>
          <a:xfrm>
            <a:off x="5929243" y="4180828"/>
            <a:ext cx="4278093" cy="30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PF EBITDA</a:t>
            </a:r>
            <a:endParaRPr/>
          </a:p>
        </p:txBody>
      </p:sp>
      <p:pic>
        <p:nvPicPr>
          <p:cNvPr id="371" name="Google Shape;37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291" y="2047460"/>
            <a:ext cx="4011900" cy="21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5140" y="2047460"/>
            <a:ext cx="4011969" cy="2124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55140" y="4670957"/>
            <a:ext cx="4011969" cy="2124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6291" y="4668920"/>
            <a:ext cx="4011969" cy="212403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2"/>
          <p:cNvSpPr txBox="1"/>
          <p:nvPr/>
        </p:nvSpPr>
        <p:spPr>
          <a:xfrm>
            <a:off x="486062" y="2047461"/>
            <a:ext cx="15945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in </a:t>
            </a:r>
            <a:r>
              <a:rPr lang="en-US" sz="1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millions</a:t>
            </a: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2"/>
          <p:cNvSpPr txBox="1"/>
          <p:nvPr/>
        </p:nvSpPr>
        <p:spPr>
          <a:xfrm>
            <a:off x="5929243" y="2047461"/>
            <a:ext cx="15945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in </a:t>
            </a:r>
            <a:r>
              <a:rPr lang="en-US" sz="1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millions</a:t>
            </a: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2"/>
          <p:cNvSpPr txBox="1"/>
          <p:nvPr/>
        </p:nvSpPr>
        <p:spPr>
          <a:xfrm>
            <a:off x="5929243" y="4567511"/>
            <a:ext cx="15945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in </a:t>
            </a:r>
            <a:r>
              <a:rPr lang="en-US" sz="1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millions</a:t>
            </a: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2"/>
          <p:cNvSpPr txBox="1"/>
          <p:nvPr/>
        </p:nvSpPr>
        <p:spPr>
          <a:xfrm>
            <a:off x="486062" y="4567511"/>
            <a:ext cx="15945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in </a:t>
            </a:r>
            <a:r>
              <a:rPr lang="en-US" sz="1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millions</a:t>
            </a: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32"/>
          <p:cNvCxnSpPr/>
          <p:nvPr/>
        </p:nvCxnSpPr>
        <p:spPr>
          <a:xfrm rot="10800000" flipH="1">
            <a:off x="1663148" y="2613005"/>
            <a:ext cx="2378765" cy="23853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0" name="Google Shape;380;p32"/>
          <p:cNvSpPr txBox="1"/>
          <p:nvPr/>
        </p:nvSpPr>
        <p:spPr>
          <a:xfrm rot="-326249">
            <a:off x="1753718" y="2433024"/>
            <a:ext cx="174278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 – 2023: 15.5% CAGR</a:t>
            </a:r>
            <a:endParaRPr/>
          </a:p>
        </p:txBody>
      </p:sp>
      <p:cxnSp>
        <p:nvCxnSpPr>
          <p:cNvPr id="381" name="Google Shape;381;p32"/>
          <p:cNvCxnSpPr/>
          <p:nvPr/>
        </p:nvCxnSpPr>
        <p:spPr>
          <a:xfrm rot="10800000" flipH="1">
            <a:off x="7070035" y="2732274"/>
            <a:ext cx="2378765" cy="23853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2" name="Google Shape;382;p32"/>
          <p:cNvSpPr txBox="1"/>
          <p:nvPr/>
        </p:nvSpPr>
        <p:spPr>
          <a:xfrm rot="-326249">
            <a:off x="7160605" y="2552293"/>
            <a:ext cx="174278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 – 2023: 15.5% CAGR</a:t>
            </a:r>
            <a:endParaRPr/>
          </a:p>
        </p:txBody>
      </p:sp>
      <p:cxnSp>
        <p:nvCxnSpPr>
          <p:cNvPr id="383" name="Google Shape;383;p32"/>
          <p:cNvCxnSpPr/>
          <p:nvPr/>
        </p:nvCxnSpPr>
        <p:spPr>
          <a:xfrm rot="10800000" flipH="1">
            <a:off x="7152860" y="5270210"/>
            <a:ext cx="2378765" cy="23853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4" name="Google Shape;384;p32"/>
          <p:cNvSpPr txBox="1"/>
          <p:nvPr/>
        </p:nvSpPr>
        <p:spPr>
          <a:xfrm rot="-326249">
            <a:off x="7243430" y="5090229"/>
            <a:ext cx="174278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 – 2023: 15.5% CAGR</a:t>
            </a:r>
            <a:endParaRPr/>
          </a:p>
        </p:txBody>
      </p:sp>
      <p:cxnSp>
        <p:nvCxnSpPr>
          <p:cNvPr id="385" name="Google Shape;385;p32"/>
          <p:cNvCxnSpPr/>
          <p:nvPr/>
        </p:nvCxnSpPr>
        <p:spPr>
          <a:xfrm rot="10800000" flipH="1">
            <a:off x="1606687" y="5316161"/>
            <a:ext cx="2378765" cy="23853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6" name="Google Shape;386;p32"/>
          <p:cNvSpPr txBox="1"/>
          <p:nvPr/>
        </p:nvSpPr>
        <p:spPr>
          <a:xfrm rot="-326249">
            <a:off x="1697257" y="5136180"/>
            <a:ext cx="174278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 – 2023: 15.5% CAGR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"/>
          <p:cNvSpPr txBox="1">
            <a:spLocks noGrp="1"/>
          </p:cNvSpPr>
          <p:nvPr>
            <p:ph type="title"/>
          </p:nvPr>
        </p:nvSpPr>
        <p:spPr>
          <a:xfrm>
            <a:off x="486064" y="1188943"/>
            <a:ext cx="972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</a:pPr>
            <a:r>
              <a:rPr lang="en-US"/>
              <a:t>Projection Assumptions</a:t>
            </a:r>
            <a:endParaRPr/>
          </a:p>
        </p:txBody>
      </p:sp>
      <p:sp>
        <p:nvSpPr>
          <p:cNvPr id="392" name="Google Shape;392;p33"/>
          <p:cNvSpPr txBox="1">
            <a:spLocks noGrp="1"/>
          </p:cNvSpPr>
          <p:nvPr>
            <p:ph type="dt" idx="10"/>
          </p:nvPr>
        </p:nvSpPr>
        <p:spPr>
          <a:xfrm>
            <a:off x="5346700" y="667170"/>
            <a:ext cx="4860636" cy="1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27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endParaRPr/>
          </a:p>
        </p:txBody>
      </p:sp>
      <p:sp>
        <p:nvSpPr>
          <p:cNvPr id="393" name="Google Shape;393;p33"/>
          <p:cNvSpPr txBox="1">
            <a:spLocks noGrp="1"/>
          </p:cNvSpPr>
          <p:nvPr>
            <p:ph type="sldNum" idx="12"/>
          </p:nvPr>
        </p:nvSpPr>
        <p:spPr>
          <a:xfrm>
            <a:off x="9566780" y="6977015"/>
            <a:ext cx="640556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394" name="Google Shape;394;p33"/>
          <p:cNvSpPr txBox="1"/>
          <p:nvPr/>
        </p:nvSpPr>
        <p:spPr>
          <a:xfrm>
            <a:off x="486063" y="1673089"/>
            <a:ext cx="4278093" cy="30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3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/>
          </a:p>
        </p:txBody>
      </p:sp>
      <p:sp>
        <p:nvSpPr>
          <p:cNvPr id="395" name="Google Shape;395;p33"/>
          <p:cNvSpPr txBox="1"/>
          <p:nvPr/>
        </p:nvSpPr>
        <p:spPr>
          <a:xfrm>
            <a:off x="5929244" y="1673089"/>
            <a:ext cx="4278093" cy="30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3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Property Rate</a:t>
            </a:r>
            <a:endParaRPr/>
          </a:p>
        </p:txBody>
      </p:sp>
      <p:pic>
        <p:nvPicPr>
          <p:cNvPr id="396" name="Google Shape;39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5140" y="1908315"/>
            <a:ext cx="4011969" cy="178904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3"/>
          <p:cNvSpPr txBox="1"/>
          <p:nvPr/>
        </p:nvSpPr>
        <p:spPr>
          <a:xfrm>
            <a:off x="5929244" y="3422378"/>
            <a:ext cx="4278093" cy="30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3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of Quotes or Binds</a:t>
            </a:r>
            <a:endParaRPr/>
          </a:p>
        </p:txBody>
      </p:sp>
      <p:pic>
        <p:nvPicPr>
          <p:cNvPr id="398" name="Google Shape;39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5140" y="3531710"/>
            <a:ext cx="4011969" cy="1789044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3"/>
          <p:cNvSpPr txBox="1"/>
          <p:nvPr/>
        </p:nvSpPr>
        <p:spPr>
          <a:xfrm>
            <a:off x="5929244" y="5183142"/>
            <a:ext cx="4278093" cy="30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3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 Product Premium (Total)</a:t>
            </a:r>
            <a:endParaRPr/>
          </a:p>
        </p:txBody>
      </p:sp>
      <p:pic>
        <p:nvPicPr>
          <p:cNvPr id="400" name="Google Shape;400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55140" y="5459902"/>
            <a:ext cx="4011969" cy="178904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3"/>
          <p:cNvSpPr txBox="1"/>
          <p:nvPr/>
        </p:nvSpPr>
        <p:spPr>
          <a:xfrm>
            <a:off x="5929243" y="5495162"/>
            <a:ext cx="15945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in </a:t>
            </a:r>
            <a:r>
              <a:rPr lang="en-US" sz="1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millions</a:t>
            </a: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3"/>
          <p:cNvSpPr txBox="1"/>
          <p:nvPr/>
        </p:nvSpPr>
        <p:spPr>
          <a:xfrm>
            <a:off x="702365" y="2069046"/>
            <a:ext cx="3770244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TBU</a:t>
            </a:r>
            <a:endParaRPr/>
          </a:p>
          <a:p>
            <a:pPr marL="17145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endParaRPr sz="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33"/>
          <p:cNvCxnSpPr/>
          <p:nvPr/>
        </p:nvCxnSpPr>
        <p:spPr>
          <a:xfrm rot="10800000" flipH="1">
            <a:off x="6775035" y="5827521"/>
            <a:ext cx="2378765" cy="23853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4" name="Google Shape;404;p33"/>
          <p:cNvSpPr txBox="1"/>
          <p:nvPr/>
        </p:nvSpPr>
        <p:spPr>
          <a:xfrm rot="-326249">
            <a:off x="6865605" y="5647540"/>
            <a:ext cx="174278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 – 2023: 15.5% CAGR</a:t>
            </a:r>
            <a:endParaRPr/>
          </a:p>
        </p:txBody>
      </p:sp>
      <p:cxnSp>
        <p:nvCxnSpPr>
          <p:cNvPr id="405" name="Google Shape;405;p33"/>
          <p:cNvCxnSpPr/>
          <p:nvPr/>
        </p:nvCxnSpPr>
        <p:spPr>
          <a:xfrm rot="10800000" flipH="1">
            <a:off x="6857860" y="4000256"/>
            <a:ext cx="2378765" cy="23853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6" name="Google Shape;406;p33"/>
          <p:cNvSpPr txBox="1"/>
          <p:nvPr/>
        </p:nvSpPr>
        <p:spPr>
          <a:xfrm rot="-326249">
            <a:off x="6948430" y="3820275"/>
            <a:ext cx="174278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 – 2023: 15.5% CAGR</a:t>
            </a:r>
            <a:endParaRPr/>
          </a:p>
        </p:txBody>
      </p:sp>
      <p:cxnSp>
        <p:nvCxnSpPr>
          <p:cNvPr id="407" name="Google Shape;407;p33"/>
          <p:cNvCxnSpPr/>
          <p:nvPr/>
        </p:nvCxnSpPr>
        <p:spPr>
          <a:xfrm rot="10800000" flipH="1">
            <a:off x="6940685" y="2265755"/>
            <a:ext cx="2378765" cy="23853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8" name="Google Shape;408;p33"/>
          <p:cNvSpPr txBox="1"/>
          <p:nvPr/>
        </p:nvSpPr>
        <p:spPr>
          <a:xfrm rot="-326249">
            <a:off x="7031255" y="2085774"/>
            <a:ext cx="174278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 – 2023: 15.5% CAGR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z Landscape Ltr">
  <a:themeElements>
    <a:clrScheme name="Lazard 2016">
      <a:dk1>
        <a:srgbClr val="000000"/>
      </a:dk1>
      <a:lt1>
        <a:srgbClr val="FFFFFF"/>
      </a:lt1>
      <a:dk2>
        <a:srgbClr val="03618E"/>
      </a:dk2>
      <a:lt2>
        <a:srgbClr val="D7DCDC"/>
      </a:lt2>
      <a:accent1>
        <a:srgbClr val="23283C"/>
      </a:accent1>
      <a:accent2>
        <a:srgbClr val="BEBEBE"/>
      </a:accent2>
      <a:accent3>
        <a:srgbClr val="CDDCE6"/>
      </a:accent3>
      <a:accent4>
        <a:srgbClr val="5F87A0"/>
      </a:accent4>
      <a:accent5>
        <a:srgbClr val="CFA052"/>
      </a:accent5>
      <a:accent6>
        <a:srgbClr val="7AA77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Macintosh PowerPoint</Application>
  <PresentationFormat>Vlastní</PresentationFormat>
  <Paragraphs>48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9" baseType="lpstr">
      <vt:lpstr>Garamond</vt:lpstr>
      <vt:lpstr>Arial</vt:lpstr>
      <vt:lpstr>Arial Narrow</vt:lpstr>
      <vt:lpstr>Calibri</vt:lpstr>
      <vt:lpstr>Noto Sans Symbols</vt:lpstr>
      <vt:lpstr>Courier New</vt:lpstr>
      <vt:lpstr>Laz Landscape Ltr</vt:lpstr>
      <vt:lpstr>Bar Chart Sample</vt:lpstr>
      <vt:lpstr>Projection 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Vojtěch Tranta</cp:lastModifiedBy>
  <cp:revision>1</cp:revision>
  <dcterms:modified xsi:type="dcterms:W3CDTF">2024-12-10T11:13:26Z</dcterms:modified>
</cp:coreProperties>
</file>