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25efa35c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25efa35c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25efa35c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25efa35c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25efa35c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25efa35c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25efa35c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25efa35c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25efa35c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25efa35c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25efa35c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25efa35c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25efa35c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25efa35c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25efa35c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25efa35c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25efa35c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25efa35c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25efa35c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25efa35c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25efa35c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25efa35c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25efa35c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25efa35c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25efa35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25efa35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25efa35c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25efa35c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25efa35c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25efa35c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25efa35c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25efa35c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25efa35c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25efa35c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25efa35c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25efa35c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25efa35c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25efa35c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github.com/vojtechmares-examples/notino-kargo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Notino (k)Argo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github.com/vojtechmares-examples/notino-kargo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Kargo </a:t>
            </a:r>
            <a:r>
              <a:rPr b="1" lang="en-GB"/>
              <a:t>🦘</a:t>
            </a:r>
            <a:endParaRPr b="1"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Commit-back do source-of-truth repozitáře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Abstrahuje ArgoCD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Používá se na pozadí, ale běžně nemusím ArgoCD UI vůbec otevřít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Používá Argo Rollouts pro analýzu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Vlastní cesta ke “stage promotion” (dev -&gt; staging -&gt; production)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Opinionated cesta, jak dělat GitOps a delivery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897" y="0"/>
            <a:ext cx="762220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Kargo 🦘</a:t>
            </a:r>
            <a:endParaRPr b="1"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Freight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Warehouse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AnalysisTemplate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`kargo`</a:t>
            </a:r>
            <a:r>
              <a:rPr lang="en-GB"/>
              <a:t> cli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400"/>
              <a:t>Subscription (watch Warehousu)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Kargo / Project</a:t>
            </a:r>
            <a:endParaRPr b="1"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Jeden projekt = jedna aplikace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/>
              <a:t>Stage</a:t>
            </a:r>
            <a:r>
              <a:rPr lang="en-GB"/>
              <a:t> promotion pipeline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Kargo / Warehouse </a:t>
            </a:r>
            <a:endParaRPr b="1"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Drží v sobě </a:t>
            </a:r>
            <a:r>
              <a:rPr i="1" lang="en-GB"/>
              <a:t>Subscriptions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Slouží k referenci pro </a:t>
            </a:r>
            <a:r>
              <a:rPr i="1" lang="en-GB"/>
              <a:t>Stage</a:t>
            </a:r>
            <a:r>
              <a:rPr lang="en-GB"/>
              <a:t>, odkud se berou </a:t>
            </a:r>
            <a:r>
              <a:rPr i="1" lang="en-GB"/>
              <a:t>Freights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Typicky dvě </a:t>
            </a:r>
            <a:r>
              <a:rPr i="1" lang="en-GB"/>
              <a:t>Subscriptions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Container Registry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Git repozitář s manifesty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Kargo / Subscription</a:t>
            </a:r>
            <a:endParaRPr b="1"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Reprezentace kam </a:t>
            </a:r>
            <a:r>
              <a:rPr i="1" lang="en-GB"/>
              <a:t>Warehouse</a:t>
            </a:r>
            <a:r>
              <a:rPr lang="en-GB"/>
              <a:t> kouká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Kargo / Freight</a:t>
            </a:r>
            <a:endParaRPr b="1"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Uspořádaná dvojice tagu image a commitu v repozitáři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Jsou uložené v Kubernetes jako CR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 něm je vidět commit hash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 repozitáři je pak vyrenderovaný manifest s image tagem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Spravuje je automaticky Kargo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Aby byly “human-friendly”, generují se jim dvouslovné aliasy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Kargo / Stage</a:t>
            </a:r>
            <a:endParaRPr b="1"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Stage, neboli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Váže na sebe analýzy (</a:t>
            </a:r>
            <a:r>
              <a:rPr i="1" lang="en-GB"/>
              <a:t>AnalysisTemplate</a:t>
            </a:r>
            <a:r>
              <a:rPr lang="en-GB"/>
              <a:t>) pro validaci </a:t>
            </a:r>
            <a:r>
              <a:rPr i="1" lang="en-GB"/>
              <a:t>Freight</a:t>
            </a:r>
            <a:r>
              <a:rPr lang="en-GB"/>
              <a:t>-u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Pokud validace selže, </a:t>
            </a:r>
            <a:r>
              <a:rPr i="1" lang="en-GB"/>
              <a:t>Freight</a:t>
            </a:r>
            <a:r>
              <a:rPr lang="en-GB"/>
              <a:t> nemůže postoupit do další </a:t>
            </a:r>
            <a:r>
              <a:rPr i="1" lang="en-GB"/>
              <a:t>Stage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/>
              <a:t>Stage</a:t>
            </a:r>
            <a:r>
              <a:rPr lang="en-GB"/>
              <a:t> promotion (posun mezi </a:t>
            </a:r>
            <a:r>
              <a:rPr i="1" lang="en-GB"/>
              <a:t>Stages</a:t>
            </a:r>
            <a:r>
              <a:rPr lang="en-GB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Automatický (na základě analýzy)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Manuální (*klik*)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Přes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`kargo`</a:t>
            </a:r>
            <a:r>
              <a:rPr lang="en-GB"/>
              <a:t>cli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Kargo / AnalysisTemplate</a:t>
            </a:r>
            <a:endParaRPr b="1"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Prakticky Argo Rollouts analýza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Vlastní k8s </a:t>
            </a:r>
            <a:r>
              <a:rPr i="1" lang="en-GB"/>
              <a:t>Job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Prometheus metriky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HTTP request na API endpoint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…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time </a:t>
            </a:r>
            <a:r>
              <a:rPr lang="en-GB"/>
              <a:t>🕰️</a:t>
            </a:r>
            <a:endParaRPr/>
          </a:p>
        </p:txBody>
      </p:sp>
      <p:sp>
        <p:nvSpPr>
          <p:cNvPr id="165" name="Google Shape;165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Talk is cheap, show me the code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/>
              <a:t>Byrokracie: </a:t>
            </a:r>
            <a:r>
              <a:rPr b="1" lang="en-GB"/>
              <a:t>Argo Project &amp; Akuity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Argo je celá rodina projektů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Argo CD (GitOps)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Argo Rollouts (Deployment na steroidech: Canary, blue/green)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Argo Workflows (Pipeliny-ish)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Argo Events (Slack, Kafka, S3, k8s events,... integrace)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Argo projekty jsou v CNCF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Akuity: firma, která začala Argo project a nabízí enterprise edice nebo SaaS / cloud řešení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Kargo je open-source projekt který patří Akuity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5251" y="257825"/>
            <a:ext cx="1527276" cy="2313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notino-argocd.maresdemo.com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notino-kargo.maresdemo.com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ArgoCD != FluxCD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ArgoCD</a:t>
            </a:r>
            <a:endParaRPr b="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`kubectl apply -f ./`</a:t>
            </a:r>
            <a:r>
              <a:rPr lang="en-GB"/>
              <a:t> do clusterů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Generování Aplikací (AppSet) na základě generátorů (Git, adresáře, clustery,...)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Nedělá automaticky “back-commit” do repozitáře samo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argocd-image-update plugin částečně řeší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OIDC SSO (Dex IdP)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`argocd`</a:t>
            </a:r>
            <a:r>
              <a:rPr lang="en-GB"/>
              <a:t> cli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579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ArgoCD</a:t>
            </a:r>
            <a:endParaRPr b="1"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Application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ApplicationSet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AppProject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Config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Repositories (Secret)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Cluster(s) (Secret)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Known-Hosts (ConfigMap)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SSH Keys (Secrets)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ArgoCD / AppProject</a:t>
            </a:r>
            <a:endParaRPr b="1"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Grouping aplikací v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Destinace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Povolené clustery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Povolené k8s resources, na které aplikace v projektu smí sahat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Zakázané k8s resources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ArgoCD / Application</a:t>
            </a:r>
            <a:endParaRPr b="1"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Jedna aplikace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Zdrojový repozitář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Revize (tag, větev, commit, HEAD)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Helm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Values v souboru nebo přímo v CR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Kustomize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YAML manifesty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Sync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Automaticky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Manuálně (klik)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Webhooky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Finalizer pro cascading-delete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550" y="24100"/>
            <a:ext cx="44434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ArgoCD / ApplicationSet</a:t>
            </a:r>
            <a:endParaRPr b="1"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Generátory (jakoby templating)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Složky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Clustery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Pod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`.spec.template`</a:t>
            </a:r>
            <a:r>
              <a:rPr lang="en-GB"/>
              <a:t> </a:t>
            </a:r>
            <a:br>
              <a:rPr lang="en-GB"/>
            </a:br>
            <a:r>
              <a:rPr lang="en-GB"/>
              <a:t>je Application CRD template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 template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`{{}}`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7" y="719913"/>
            <a:ext cx="4600301" cy="370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