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CLIP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Java SE7 Interface Library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46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Public interface Clip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Reprezentuje je speciální data představují audio</a:t>
            </a:r>
          </a:p>
          <a:p>
            <a:r>
              <a:rPr lang="cs-CZ" dirty="0" smtClean="0"/>
              <a:t>Výhodou je to, že se soubor nejdříve nahraje, může upravit a až poté může spustit oproti okamžitému přehrání jako u jiných knihoven</a:t>
            </a:r>
          </a:p>
          <a:p>
            <a:r>
              <a:rPr lang="cs-CZ" dirty="0" smtClean="0"/>
              <a:t>Pracuje také sdalšími objekty jako File a AudioInputStream pro nahrání souboru do Clipu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70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File file = new File("song.wav</a:t>
            </a:r>
            <a:r>
              <a:rPr lang="cs-CZ" dirty="0" smtClean="0"/>
              <a:t>");</a:t>
            </a:r>
          </a:p>
          <a:p>
            <a:pPr marL="0" indent="0">
              <a:buNone/>
            </a:pPr>
            <a:r>
              <a:rPr lang="cs-CZ" dirty="0" smtClean="0"/>
              <a:t>AudioInputStream stream = AudioSystem.getAudioInputStream(file);</a:t>
            </a:r>
          </a:p>
          <a:p>
            <a:pPr marL="0" indent="0">
              <a:buNone/>
            </a:pPr>
            <a:r>
              <a:rPr lang="cs-CZ" dirty="0" smtClean="0"/>
              <a:t>Clip </a:t>
            </a:r>
            <a:r>
              <a:rPr lang="cs-CZ" dirty="0"/>
              <a:t>clip = AudioSystem.getClip</a:t>
            </a:r>
            <a:r>
              <a:rPr lang="cs-CZ" dirty="0" smtClean="0"/>
              <a:t>();</a:t>
            </a:r>
          </a:p>
          <a:p>
            <a:pPr marL="0" indent="0">
              <a:buNone/>
            </a:pPr>
            <a:r>
              <a:rPr lang="cs-CZ" dirty="0" smtClean="0"/>
              <a:t>clip.open(stream);</a:t>
            </a:r>
            <a:endParaRPr lang="cs-CZ" dirty="0"/>
          </a:p>
          <a:p>
            <a:pPr marL="0" indent="0">
              <a:buNone/>
            </a:pPr>
            <a:r>
              <a:rPr lang="cs-CZ" dirty="0" smtClean="0"/>
              <a:t>clip.start</a:t>
            </a:r>
            <a:r>
              <a:rPr lang="cs-CZ" dirty="0"/>
              <a:t>();</a:t>
            </a:r>
          </a:p>
          <a:p>
            <a:pPr marL="0" indent="0">
              <a:buNone/>
            </a:pPr>
            <a:r>
              <a:rPr lang="cs-CZ" dirty="0" smtClean="0"/>
              <a:t>clip.loop(Clip.LOOP_CONTINUOUSLY); // prehrava donekonecna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7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V. Musil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1754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</TotalTime>
  <Words>82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CLIP</vt:lpstr>
      <vt:lpstr>Public interface Clip</vt:lpstr>
      <vt:lpstr>Příklad</vt:lpstr>
      <vt:lpstr>V. Musil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</dc:title>
  <dc:creator>Musil</dc:creator>
  <cp:lastModifiedBy>Musil</cp:lastModifiedBy>
  <cp:revision>4</cp:revision>
  <dcterms:created xsi:type="dcterms:W3CDTF">2017-06-18T19:14:00Z</dcterms:created>
  <dcterms:modified xsi:type="dcterms:W3CDTF">2017-06-18T19:22:25Z</dcterms:modified>
</cp:coreProperties>
</file>