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88" d="100"/>
          <a:sy n="188" d="100"/>
        </p:scale>
        <p:origin x="2550" y="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3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8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4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6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3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87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1C4EB-B270-FCCC-938F-AE8D89E5C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BF76C6-FEEF-1001-77CF-401930087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533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DC47C434-29A1-CA66-B765-51403B92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CC9BCE3-530E-267E-3BBB-35BCDDB8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6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470120A-966B-9A3F-93DA-F2DCE78C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2D1EF59-85B1-6C5E-1861-B952C1522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536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DAB850F0-405D-699A-5B83-FD19A0D1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4917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Oranžovo-červen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Předvádění na obrazovce (16:9)</PresentationFormat>
  <Paragraphs>0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Retrospektiva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Hawaiian Pizza Real Pizza?</dc:title>
  <dc:creator>Vojtěch Růžička</dc:creator>
  <cp:keywords/>
  <cp:lastModifiedBy>Vojtěch Růžička</cp:lastModifiedBy>
  <cp:revision>3</cp:revision>
  <dcterms:created xsi:type="dcterms:W3CDTF">2025-09-30T12:50:19Z</dcterms:created>
  <dcterms:modified xsi:type="dcterms:W3CDTF">2025-09-30T13:06:04Z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Exploring Origins, Debate, and Culture</vt:lpwstr>
  </property>
</Properties>
</file>