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65504-FC5B-4DB3-BE18-50305D6E5D95}" v="23" dt="2023-10-08T18:50:46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hlopčík" userId="fadb360b27cb89cb" providerId="LiveId" clId="{5B065504-FC5B-4DB3-BE18-50305D6E5D95}"/>
    <pc:docChg chg="undo custSel modSld">
      <pc:chgData name="Daniel Chlopčík" userId="fadb360b27cb89cb" providerId="LiveId" clId="{5B065504-FC5B-4DB3-BE18-50305D6E5D95}" dt="2023-10-08T18:50:46.326" v="132"/>
      <pc:docMkLst>
        <pc:docMk/>
      </pc:docMkLst>
      <pc:sldChg chg="addSp delSp modSp mod">
        <pc:chgData name="Daniel Chlopčík" userId="fadb360b27cb89cb" providerId="LiveId" clId="{5B065504-FC5B-4DB3-BE18-50305D6E5D95}" dt="2023-10-08T18:50:46.326" v="132"/>
        <pc:sldMkLst>
          <pc:docMk/>
          <pc:sldMk cId="388488580" sldId="256"/>
        </pc:sldMkLst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6" creationId="{2E3D58CF-C32D-DF01-14F3-27ED46C2DA4C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7" creationId="{082914CE-56AC-16B9-D613-2C7057A5FACB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8" creationId="{B1B61014-469C-2486-0A22-DD8B896C4FD4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0" creationId="{1CE24D6E-726F-C643-337C-E8918F64E571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1" creationId="{F84DD61F-7133-C280-F9A3-B019A6110313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2" creationId="{523FD6E4-9D59-58D5-6B0E-FC3801F5DAA9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3" creationId="{A719C2CA-EA50-6A61-6407-4F9E7EA98D80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5" creationId="{E4EB5F7F-8B52-6297-AC16-8926E52F317B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9" creationId="{E38245E9-1E92-6A31-97DF-3BF0AAB58112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20" creationId="{0AB5BFF2-6AAC-B2D0-2498-9B5E769C6A3F}"/>
          </ac:spMkLst>
        </pc:spChg>
        <pc:spChg chg="mod">
          <ac:chgData name="Daniel Chlopčík" userId="fadb360b27cb89cb" providerId="LiveId" clId="{5B065504-FC5B-4DB3-BE18-50305D6E5D95}" dt="2023-10-08T18:45:50.649" v="109" actId="1076"/>
          <ac:spMkLst>
            <pc:docMk/>
            <pc:sldMk cId="388488580" sldId="256"/>
            <ac:spMk id="21" creationId="{E8233D65-A132-E595-1C84-45492A59368F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22" creationId="{A02CD8BF-367F-90A2-40C8-BF9225464473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26" creationId="{BFCC17AB-F1A0-A94C-64FE-8E3CADC057FD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31" creationId="{5FDA14E4-004B-6319-74F1-7E95CE4D08A8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33" creationId="{173185F3-DF54-144A-89A9-18EC5DB4FF53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1" creationId="{A2C64313-49C1-ACA4-5D53-DC647A895EA3}"/>
          </ac:spMkLst>
        </pc:spChg>
        <pc:spChg chg="add del mod">
          <ac:chgData name="Daniel Chlopčík" userId="fadb360b27cb89cb" providerId="LiveId" clId="{5B065504-FC5B-4DB3-BE18-50305D6E5D95}" dt="2023-10-08T18:39:31.970" v="2" actId="478"/>
          <ac:spMkLst>
            <pc:docMk/>
            <pc:sldMk cId="388488580" sldId="256"/>
            <ac:spMk id="44" creationId="{BE851398-344C-BBF4-3DFC-1039D414B2D1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5" creationId="{78FE1E50-115D-7FE8-1175-806E2CB657E9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6" creationId="{EA182529-1780-6912-4A75-BF3CBD43F05A}"/>
          </ac:spMkLst>
        </pc:spChg>
        <pc:spChg chg="add mod or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7" creationId="{2B6EA01C-A113-EFB0-AB6D-EBCCF20C6790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8" creationId="{C16535E0-827B-4E00-128D-7DB150CBEBC8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9" creationId="{1398F622-BC64-80A8-DD83-90C72687A56C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50" creationId="{1E266B67-69C7-03F9-112F-93213100A126}"/>
          </ac:spMkLst>
        </pc:spChg>
        <pc:spChg chg="add del">
          <ac:chgData name="Daniel Chlopčík" userId="fadb360b27cb89cb" providerId="LiveId" clId="{5B065504-FC5B-4DB3-BE18-50305D6E5D95}" dt="2023-10-08T18:40:58.490" v="37" actId="22"/>
          <ac:spMkLst>
            <pc:docMk/>
            <pc:sldMk cId="388488580" sldId="256"/>
            <ac:spMk id="52" creationId="{4EA01E99-1BF7-4AD7-2C42-EFD2D5D3E32B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53" creationId="{D9CB56F0-7002-EC92-3F54-7BF2AB00F4F0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55" creationId="{CC7A769F-3765-AA38-29C9-D338BCB1103F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56" creationId="{8481BCE1-1568-78C9-5FA9-8F2EA825326C}"/>
          </ac:spMkLst>
        </pc:spChg>
        <pc:spChg chg="add mod">
          <ac:chgData name="Daniel Chlopčík" userId="fadb360b27cb89cb" providerId="LiveId" clId="{5B065504-FC5B-4DB3-BE18-50305D6E5D95}" dt="2023-10-08T18:44:34.365" v="99" actId="1076"/>
          <ac:spMkLst>
            <pc:docMk/>
            <pc:sldMk cId="388488580" sldId="256"/>
            <ac:spMk id="63" creationId="{4A8DE099-29BD-7F44-9D13-D3CD32C322C1}"/>
          </ac:spMkLst>
        </pc:spChg>
        <pc:spChg chg="add mod">
          <ac:chgData name="Daniel Chlopčík" userId="fadb360b27cb89cb" providerId="LiveId" clId="{5B065504-FC5B-4DB3-BE18-50305D6E5D95}" dt="2023-10-08T18:44:39.183" v="102" actId="20577"/>
          <ac:spMkLst>
            <pc:docMk/>
            <pc:sldMk cId="388488580" sldId="256"/>
            <ac:spMk id="1024" creationId="{697E3056-79B9-605D-5927-C0AED796B93A}"/>
          </ac:spMkLst>
        </pc:spChg>
        <pc:spChg chg="add mod">
          <ac:chgData name="Daniel Chlopčík" userId="fadb360b27cb89cb" providerId="LiveId" clId="{5B065504-FC5B-4DB3-BE18-50305D6E5D95}" dt="2023-10-08T18:46:45.566" v="127" actId="14100"/>
          <ac:spMkLst>
            <pc:docMk/>
            <pc:sldMk cId="388488580" sldId="256"/>
            <ac:spMk id="1030" creationId="{EF37BDFE-E224-5F6B-8695-A96B258B3D07}"/>
          </ac:spMkLst>
        </pc:spChg>
        <pc:spChg chg="add del mod">
          <ac:chgData name="Daniel Chlopčík" userId="fadb360b27cb89cb" providerId="LiveId" clId="{5B065504-FC5B-4DB3-BE18-50305D6E5D95}" dt="2023-10-08T18:45:59.532" v="113"/>
          <ac:spMkLst>
            <pc:docMk/>
            <pc:sldMk cId="388488580" sldId="256"/>
            <ac:spMk id="1031" creationId="{5A0913A6-3932-041B-7C72-1FB1EBB87611}"/>
          </ac:spMkLst>
        </pc:spChg>
        <pc:spChg chg="add mod">
          <ac:chgData name="Daniel Chlopčík" userId="fadb360b27cb89cb" providerId="LiveId" clId="{5B065504-FC5B-4DB3-BE18-50305D6E5D95}" dt="2023-10-08T18:46:51.599" v="131" actId="20577"/>
          <ac:spMkLst>
            <pc:docMk/>
            <pc:sldMk cId="388488580" sldId="256"/>
            <ac:spMk id="1033" creationId="{5F7F8C4A-75A4-1909-4B51-3FCF3BD5C28A}"/>
          </ac:spMkLst>
        </pc:spChg>
        <pc:grpChg chg="add mod">
          <ac:chgData name="Daniel Chlopčík" userId="fadb360b27cb89cb" providerId="LiveId" clId="{5B065504-FC5B-4DB3-BE18-50305D6E5D95}" dt="2023-10-08T18:44:14.595" v="89" actId="1076"/>
          <ac:grpSpMkLst>
            <pc:docMk/>
            <pc:sldMk cId="388488580" sldId="256"/>
            <ac:grpSpMk id="61" creationId="{37D25981-7212-2126-A2D9-D9916E176BC6}"/>
          </ac:grpSpMkLst>
        </pc:grpChg>
        <pc:grpChg chg="add mod">
          <ac:chgData name="Daniel Chlopčík" userId="fadb360b27cb89cb" providerId="LiveId" clId="{5B065504-FC5B-4DB3-BE18-50305D6E5D95}" dt="2023-10-08T18:44:14.595" v="89" actId="1076"/>
          <ac:grpSpMkLst>
            <pc:docMk/>
            <pc:sldMk cId="388488580" sldId="256"/>
            <ac:grpSpMk id="62" creationId="{28495FB3-18CA-55C3-965E-7848E077A15F}"/>
          </ac:grpSpMkLst>
        </pc:grpChg>
        <pc:picChg chg="mod">
          <ac:chgData name="Daniel Chlopčík" userId="fadb360b27cb89cb" providerId="LiveId" clId="{5B065504-FC5B-4DB3-BE18-50305D6E5D95}" dt="2023-10-08T18:44:14.595" v="89" actId="1076"/>
          <ac:picMkLst>
            <pc:docMk/>
            <pc:sldMk cId="388488580" sldId="256"/>
            <ac:picMk id="1026" creationId="{93D2A5F0-1C7B-5D3F-8097-AF2A759192AC}"/>
          </ac:picMkLst>
        </pc:picChg>
        <pc:picChg chg="add del">
          <ac:chgData name="Daniel Chlopčík" userId="fadb360b27cb89cb" providerId="LiveId" clId="{5B065504-FC5B-4DB3-BE18-50305D6E5D95}" dt="2023-10-08T18:45:25.894" v="104" actId="22"/>
          <ac:picMkLst>
            <pc:docMk/>
            <pc:sldMk cId="388488580" sldId="256"/>
            <ac:picMk id="1027" creationId="{31910AC2-A059-6F42-57D5-317B58062206}"/>
          </ac:picMkLst>
        </pc:picChg>
        <pc:picChg chg="add del">
          <ac:chgData name="Daniel Chlopčík" userId="fadb360b27cb89cb" providerId="LiveId" clId="{5B065504-FC5B-4DB3-BE18-50305D6E5D95}" dt="2023-10-08T18:45:34.935" v="107" actId="22"/>
          <ac:picMkLst>
            <pc:docMk/>
            <pc:sldMk cId="388488580" sldId="256"/>
            <ac:picMk id="1029" creationId="{1D3D6619-6E31-11A9-61D6-3B14CFDC3A38}"/>
          </ac:picMkLst>
        </pc:picChg>
        <pc:cxnChg chg="mod">
          <ac:chgData name="Daniel Chlopčík" userId="fadb360b27cb89cb" providerId="LiveId" clId="{5B065504-FC5B-4DB3-BE18-50305D6E5D95}" dt="2023-10-08T18:44:14.595" v="89" actId="1076"/>
          <ac:cxnSpMkLst>
            <pc:docMk/>
            <pc:sldMk cId="388488580" sldId="256"/>
            <ac:cxnSpMk id="17" creationId="{09A2F40D-59BA-566B-5EC0-800F141AD396}"/>
          </ac:cxnSpMkLst>
        </pc:cxnChg>
        <pc:cxnChg chg="mod">
          <ac:chgData name="Daniel Chlopčík" userId="fadb360b27cb89cb" providerId="LiveId" clId="{5B065504-FC5B-4DB3-BE18-50305D6E5D95}" dt="2023-10-08T18:44:14.595" v="89" actId="1076"/>
          <ac:cxnSpMkLst>
            <pc:docMk/>
            <pc:sldMk cId="388488580" sldId="256"/>
            <ac:cxnSpMk id="23" creationId="{48555E56-72D3-E53F-DCCF-3641AE2CF799}"/>
          </ac:cxnSpMkLst>
        </pc:cxnChg>
        <pc:cxnChg chg="mod">
          <ac:chgData name="Daniel Chlopčík" userId="fadb360b27cb89cb" providerId="LiveId" clId="{5B065504-FC5B-4DB3-BE18-50305D6E5D95}" dt="2023-10-08T18:44:14.595" v="89" actId="1076"/>
          <ac:cxnSpMkLst>
            <pc:docMk/>
            <pc:sldMk cId="388488580" sldId="256"/>
            <ac:cxnSpMk id="29" creationId="{D868C852-F58B-FCDE-F9AB-0280FF05B747}"/>
          </ac:cxnSpMkLst>
        </pc:cxnChg>
        <pc:cxnChg chg="mod">
          <ac:chgData name="Daniel Chlopčík" userId="fadb360b27cb89cb" providerId="LiveId" clId="{5B065504-FC5B-4DB3-BE18-50305D6E5D95}" dt="2023-10-08T18:50:46.326" v="132"/>
          <ac:cxnSpMkLst>
            <pc:docMk/>
            <pc:sldMk cId="388488580" sldId="256"/>
            <ac:cxnSpMk id="39" creationId="{469D8D04-CF73-9E65-FF23-C3653BE941A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A00EC3-289C-86B5-31E8-FD8161041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1014A0F-8522-2AAA-BF81-296E26522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A89D664-CE41-510F-E3D9-B6E5262E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08.10.2023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66500A6-3998-C93A-3110-0E89372C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8E50D81-BB3A-40AB-7893-E532E108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390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9FC7BC-0AD9-6A37-307C-30CDE325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FFBB86B-214E-4A78-F43D-60E9AD4B3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780546-9F8C-C6DC-5707-55C29A8D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08.10.2023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008E34-4C5E-3FD9-9FC8-EF2F9C00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FB7494-82A4-F023-A389-4FB5F8D4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4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2799897-513C-BA50-7102-C0F586A64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B95BE0D-6263-B127-242E-2C8664DE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A7F588-C2F5-60E4-9855-E492AB1E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08.10.2023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75CE8C7-5470-A2C0-B9AB-56A0F34B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2404C3-357C-9E00-EB17-21895BD0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862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429C55-BFC4-220C-A7DC-62217DCA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CDA322-EE7C-1EDE-B640-A4D2664B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3DEDADE-4BA0-6C80-3A63-3307E459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08.10.2023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860FF0-6CF7-7BD3-400E-890CE331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E6368A-FFE8-06CA-222E-6C71ABBF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858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D09F1B-D24B-FEEE-8448-47A48822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6B8F4E7-F0EF-BB26-E0D7-D3C70829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916C9D-6EB1-C8A4-A495-149F8F22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08.10.2023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B0B43C-4C39-97DF-7C26-D57E2484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F43FEC4-9FC0-0082-409F-A9711B96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331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BE645A-5E55-6D16-9173-BD74E96C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368469-74BC-6BB9-5A62-3333574EB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8E92F1E-B348-9861-7BEC-475C483E9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90D8DE8-2FD6-5F06-EE49-023A071F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08.10.2023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0DED4ED-5959-F4E2-263D-E2576576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7C4FAD2-7B7F-800A-CE28-31495740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89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57B06-7368-25CF-4992-54BDA708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B569DB9-8CD8-B4DA-0E7C-DA0244A4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C75C636-C290-3440-B4B9-C875BFD18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6393C42-C4EC-CECD-FBDD-DD658199E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E3C25B3-6823-2396-27AD-6E2A8DB02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FC0124C-D9CC-76C3-2987-79BB0D74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08.10.2023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7B638EC-7DA1-C184-F5BE-8B0F8500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FF3B6CF-7E25-1926-BB66-FDCE61BB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33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2F22A7-5061-7EE3-B4EE-CD4E4780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7CD48FD-460D-45B1-2FD4-E9DC4061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08.10.2023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CEB95B5-6801-E5E6-30C6-19B3D317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22C2E07-8EDF-E929-EEDA-BF05E5E7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263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5F1EC7D-3E98-35BD-6EBD-B3235AC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08.10.2023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35371F0-6AE9-E09F-E392-2667DCBB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8851256-561B-DBB8-5ABE-6328F9F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0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AFB450-7C0F-8EEF-14B8-530C220A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BCB494-376C-8BFC-029F-748CCB85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1E12A2B-5A1F-4419-51F8-749C58F3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CF745-C7F2-595B-B219-E3CCE1C5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08.10.2023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256BEEB-F144-8D06-4F43-05444C4E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FC1D5B6-7542-CC8E-D90A-76FAFCF2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910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11C5C8-9B08-B967-97C4-6A295AC0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928ADEC-E5BF-1473-EEAC-BE684FDA3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302C904-6FA5-2936-670E-684C67FE3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340A4B6-209C-6C37-0226-807748D4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08.10.2023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F887DE6-8D8C-2FC1-6495-119C53A6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9BD6333-7AFA-79FB-5757-5F929CB6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004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DB243B3-A2D9-607C-9DCD-46267238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B1C2B2B-31CB-406E-B3A9-302DCDDF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D19A9C-BB6A-411A-B31C-9FEBB426D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4C12-8B1A-4725-90F4-4078DBA38761}" type="datetimeFigureOut">
              <a:rPr lang="cs-CZ" smtClean="0"/>
              <a:t>08.10.2023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C6C858C-5822-4ED6-1C52-FF04FB6CE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B0AD83-CDA1-951D-F235-750CC850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483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C6D8A852-468A-38BD-3EA9-6DBFD24540F6}"/>
              </a:ext>
            </a:extLst>
          </p:cNvPr>
          <p:cNvSpPr/>
          <p:nvPr/>
        </p:nvSpPr>
        <p:spPr>
          <a:xfrm>
            <a:off x="2051646" y="3817187"/>
            <a:ext cx="1062490" cy="14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28495FB3-18CA-55C3-965E-7848E077A15F}"/>
              </a:ext>
            </a:extLst>
          </p:cNvPr>
          <p:cNvGrpSpPr/>
          <p:nvPr/>
        </p:nvGrpSpPr>
        <p:grpSpPr>
          <a:xfrm>
            <a:off x="211345" y="1116080"/>
            <a:ext cx="11769309" cy="5544551"/>
            <a:chOff x="198404" y="155276"/>
            <a:chExt cx="11769309" cy="5544551"/>
          </a:xfrm>
        </p:grpSpPr>
        <p:sp>
          <p:nvSpPr>
            <p:cNvPr id="7" name="Obdélník 6">
              <a:extLst>
                <a:ext uri="{FF2B5EF4-FFF2-40B4-BE49-F238E27FC236}">
                  <a16:creationId xmlns:a16="http://schemas.microsoft.com/office/drawing/2014/main" id="{082914CE-56AC-16B9-D613-2C7057A5FACB}"/>
                </a:ext>
              </a:extLst>
            </p:cNvPr>
            <p:cNvSpPr/>
            <p:nvPr/>
          </p:nvSpPr>
          <p:spPr>
            <a:xfrm>
              <a:off x="7309448" y="224287"/>
              <a:ext cx="4658265" cy="36662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7" name="Přímá spojnice se šipkou 16">
              <a:extLst>
                <a:ext uri="{FF2B5EF4-FFF2-40B4-BE49-F238E27FC236}">
                  <a16:creationId xmlns:a16="http://schemas.microsoft.com/office/drawing/2014/main" id="{09A2F40D-59BA-566B-5EC0-800F141AD396}"/>
                </a:ext>
              </a:extLst>
            </p:cNvPr>
            <p:cNvCxnSpPr>
              <a:cxnSpLocks/>
            </p:cNvCxnSpPr>
            <p:nvPr/>
          </p:nvCxnSpPr>
          <p:spPr>
            <a:xfrm>
              <a:off x="4300265" y="1099639"/>
              <a:ext cx="36662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Skupina 60">
              <a:extLst>
                <a:ext uri="{FF2B5EF4-FFF2-40B4-BE49-F238E27FC236}">
                  <a16:creationId xmlns:a16="http://schemas.microsoft.com/office/drawing/2014/main" id="{37D25981-7212-2126-A2D9-D9916E176BC6}"/>
                </a:ext>
              </a:extLst>
            </p:cNvPr>
            <p:cNvGrpSpPr/>
            <p:nvPr/>
          </p:nvGrpSpPr>
          <p:grpSpPr>
            <a:xfrm>
              <a:off x="198404" y="155276"/>
              <a:ext cx="11470623" cy="5544551"/>
              <a:chOff x="198404" y="155276"/>
              <a:chExt cx="11470623" cy="5544551"/>
            </a:xfrm>
          </p:grpSpPr>
          <p:sp>
            <p:nvSpPr>
              <p:cNvPr id="47" name="Obdélník 46">
                <a:extLst>
                  <a:ext uri="{FF2B5EF4-FFF2-40B4-BE49-F238E27FC236}">
                    <a16:creationId xmlns:a16="http://schemas.microsoft.com/office/drawing/2014/main" id="{2B6EA01C-A113-EFB0-AB6D-EBCCF20C6790}"/>
                  </a:ext>
                </a:extLst>
              </p:cNvPr>
              <p:cNvSpPr/>
              <p:nvPr/>
            </p:nvSpPr>
            <p:spPr>
              <a:xfrm>
                <a:off x="10089680" y="1121434"/>
                <a:ext cx="1579347" cy="7159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6" name="Obdélník 5">
                <a:extLst>
                  <a:ext uri="{FF2B5EF4-FFF2-40B4-BE49-F238E27FC236}">
                    <a16:creationId xmlns:a16="http://schemas.microsoft.com/office/drawing/2014/main" id="{2E3D58CF-C32D-DF01-14F3-27ED46C2DA4C}"/>
                  </a:ext>
                </a:extLst>
              </p:cNvPr>
              <p:cNvSpPr/>
              <p:nvPr/>
            </p:nvSpPr>
            <p:spPr>
              <a:xfrm>
                <a:off x="224286" y="224287"/>
                <a:ext cx="4658265" cy="366622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8" name="Obdélník 7">
                <a:extLst>
                  <a:ext uri="{FF2B5EF4-FFF2-40B4-BE49-F238E27FC236}">
                    <a16:creationId xmlns:a16="http://schemas.microsoft.com/office/drawing/2014/main" id="{B1B61014-469C-2486-0A22-DD8B896C4FD4}"/>
                  </a:ext>
                </a:extLst>
              </p:cNvPr>
              <p:cNvSpPr/>
              <p:nvPr/>
            </p:nvSpPr>
            <p:spPr>
              <a:xfrm>
                <a:off x="4717930" y="155276"/>
                <a:ext cx="543464" cy="168215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" name="Obdélník 9">
                <a:extLst>
                  <a:ext uri="{FF2B5EF4-FFF2-40B4-BE49-F238E27FC236}">
                    <a16:creationId xmlns:a16="http://schemas.microsoft.com/office/drawing/2014/main" id="{1CE24D6E-726F-C643-337C-E8918F64E571}"/>
                  </a:ext>
                </a:extLst>
              </p:cNvPr>
              <p:cNvSpPr/>
              <p:nvPr/>
            </p:nvSpPr>
            <p:spPr>
              <a:xfrm>
                <a:off x="2685688" y="1906438"/>
                <a:ext cx="186330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1" name="Obdélník 10">
                <a:extLst>
                  <a:ext uri="{FF2B5EF4-FFF2-40B4-BE49-F238E27FC236}">
                    <a16:creationId xmlns:a16="http://schemas.microsoft.com/office/drawing/2014/main" id="{F84DD61F-7133-C280-F9A3-B019A6110313}"/>
                  </a:ext>
                </a:extLst>
              </p:cNvPr>
              <p:cNvSpPr/>
              <p:nvPr/>
            </p:nvSpPr>
            <p:spPr>
              <a:xfrm>
                <a:off x="2685688" y="743952"/>
                <a:ext cx="157934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2" name="Obdélník 11">
                <a:extLst>
                  <a:ext uri="{FF2B5EF4-FFF2-40B4-BE49-F238E27FC236}">
                    <a16:creationId xmlns:a16="http://schemas.microsoft.com/office/drawing/2014/main" id="{523FD6E4-9D59-58D5-6B0E-FC3801F5DAA9}"/>
                  </a:ext>
                </a:extLst>
              </p:cNvPr>
              <p:cNvSpPr/>
              <p:nvPr/>
            </p:nvSpPr>
            <p:spPr>
              <a:xfrm>
                <a:off x="1023664" y="2898475"/>
                <a:ext cx="3065258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3" name="Obdélník 12">
                <a:extLst>
                  <a:ext uri="{FF2B5EF4-FFF2-40B4-BE49-F238E27FC236}">
                    <a16:creationId xmlns:a16="http://schemas.microsoft.com/office/drawing/2014/main" id="{A719C2CA-EA50-6A61-6407-4F9E7EA98D80}"/>
                  </a:ext>
                </a:extLst>
              </p:cNvPr>
              <p:cNvSpPr/>
              <p:nvPr/>
            </p:nvSpPr>
            <p:spPr>
              <a:xfrm>
                <a:off x="608160" y="1906438"/>
                <a:ext cx="186330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E4EB5F7F-8B52-6297-AC16-8926E52F317B}"/>
                  </a:ext>
                </a:extLst>
              </p:cNvPr>
              <p:cNvSpPr txBox="1"/>
              <p:nvPr/>
            </p:nvSpPr>
            <p:spPr>
              <a:xfrm>
                <a:off x="4821443" y="284672"/>
                <a:ext cx="32493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2800" b="1" dirty="0"/>
                  <a:t>A</a:t>
                </a:r>
              </a:p>
              <a:p>
                <a:r>
                  <a:rPr lang="cs-CZ" sz="2800" b="1" dirty="0"/>
                  <a:t>P</a:t>
                </a:r>
              </a:p>
              <a:p>
                <a:r>
                  <a:rPr lang="cs-CZ" sz="2800" b="1" dirty="0"/>
                  <a:t>I</a:t>
                </a:r>
              </a:p>
            </p:txBody>
          </p:sp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38245E9-1E92-6A31-97DF-3BF0AAB58112}"/>
                  </a:ext>
                </a:extLst>
              </p:cNvPr>
              <p:cNvSpPr txBox="1"/>
              <p:nvPr/>
            </p:nvSpPr>
            <p:spPr>
              <a:xfrm>
                <a:off x="2840604" y="868807"/>
                <a:ext cx="1449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Services</a:t>
                </a:r>
              </a:p>
            </p:txBody>
          </p:sp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0AB5BFF2-6AAC-B2D0-2498-9B5E769C6A3F}"/>
                  </a:ext>
                </a:extLst>
              </p:cNvPr>
              <p:cNvSpPr txBox="1"/>
              <p:nvPr/>
            </p:nvSpPr>
            <p:spPr>
              <a:xfrm>
                <a:off x="2898475" y="2033601"/>
                <a:ext cx="1685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Validation</a:t>
                </a:r>
              </a:p>
            </p:txBody>
          </p:sp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E8233D65-A132-E595-1C84-45492A59368F}"/>
                  </a:ext>
                </a:extLst>
              </p:cNvPr>
              <p:cNvSpPr txBox="1"/>
              <p:nvPr/>
            </p:nvSpPr>
            <p:spPr>
              <a:xfrm>
                <a:off x="667108" y="1958857"/>
                <a:ext cx="1685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Models</a:t>
                </a:r>
              </a:p>
            </p:txBody>
          </p:sp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A02CD8BF-367F-90A2-40C8-BF9225464473}"/>
                  </a:ext>
                </a:extLst>
              </p:cNvPr>
              <p:cNvSpPr txBox="1"/>
              <p:nvPr/>
            </p:nvSpPr>
            <p:spPr>
              <a:xfrm>
                <a:off x="1270238" y="3023330"/>
                <a:ext cx="26253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Entity </a:t>
                </a:r>
                <a:r>
                  <a:rPr lang="cs-CZ" sz="2400" b="1" dirty="0">
                    <a:solidFill>
                      <a:schemeClr val="bg1"/>
                    </a:solidFill>
                  </a:rPr>
                  <a:t>framework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Přímá spojnice se šipkou 22">
                <a:extLst>
                  <a:ext uri="{FF2B5EF4-FFF2-40B4-BE49-F238E27FC236}">
                    <a16:creationId xmlns:a16="http://schemas.microsoft.com/office/drawing/2014/main" id="{48555E56-72D3-E53F-DCCF-3641AE2CF7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7925" y="3743863"/>
                <a:ext cx="7183" cy="715994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File type light db - Files &amp; Folders Icons">
                <a:extLst>
                  <a:ext uri="{FF2B5EF4-FFF2-40B4-BE49-F238E27FC236}">
                    <a16:creationId xmlns:a16="http://schemas.microsoft.com/office/drawing/2014/main" id="{93D2A5F0-1C7B-5D3F-8097-AF2A759192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8773" y="4634464"/>
                <a:ext cx="1065363" cy="1065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ovéPole 25">
                <a:extLst>
                  <a:ext uri="{FF2B5EF4-FFF2-40B4-BE49-F238E27FC236}">
                    <a16:creationId xmlns:a16="http://schemas.microsoft.com/office/drawing/2014/main" id="{BFCC17AB-F1A0-A94C-64FE-8E3CADC057FD}"/>
                  </a:ext>
                </a:extLst>
              </p:cNvPr>
              <p:cNvSpPr txBox="1"/>
              <p:nvPr/>
            </p:nvSpPr>
            <p:spPr>
              <a:xfrm>
                <a:off x="198404" y="270951"/>
                <a:ext cx="22371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0" dirty="0">
                    <a:solidFill>
                      <a:schemeClr val="accent1"/>
                    </a:solidFill>
                    <a:effectLst/>
                  </a:rPr>
                  <a:t>ASP.NET Core</a:t>
                </a:r>
              </a:p>
              <a:p>
                <a:pPr algn="ctr"/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9" name="Přímá spojnice se šipkou 28">
                <a:extLst>
                  <a:ext uri="{FF2B5EF4-FFF2-40B4-BE49-F238E27FC236}">
                    <a16:creationId xmlns:a16="http://schemas.microsoft.com/office/drawing/2014/main" id="{D868C852-F58B-FCDE-F9AB-0280FF05B7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9208" y="1099639"/>
                <a:ext cx="1611705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5FDA14E4-004B-6319-74F1-7E95CE4D08A8}"/>
                  </a:ext>
                </a:extLst>
              </p:cNvPr>
              <p:cNvSpPr txBox="1"/>
              <p:nvPr/>
            </p:nvSpPr>
            <p:spPr>
              <a:xfrm>
                <a:off x="5765326" y="556597"/>
                <a:ext cx="1449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2400" b="1" dirty="0"/>
                  <a:t>JSON</a:t>
                </a:r>
                <a:endParaRPr lang="en-US" sz="2400" b="1" dirty="0"/>
              </a:p>
            </p:txBody>
          </p:sp>
          <p:sp>
            <p:nvSpPr>
              <p:cNvPr id="33" name="TextovéPole 32">
                <a:extLst>
                  <a:ext uri="{FF2B5EF4-FFF2-40B4-BE49-F238E27FC236}">
                    <a16:creationId xmlns:a16="http://schemas.microsoft.com/office/drawing/2014/main" id="{173185F3-DF54-144A-89A9-18EC5DB4FF53}"/>
                  </a:ext>
                </a:extLst>
              </p:cNvPr>
              <p:cNvSpPr txBox="1"/>
              <p:nvPr/>
            </p:nvSpPr>
            <p:spPr>
              <a:xfrm>
                <a:off x="5689481" y="1229111"/>
                <a:ext cx="10010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2400" b="1" dirty="0"/>
                  <a:t>HTTPS</a:t>
                </a:r>
                <a:endParaRPr lang="en-US" sz="2400" b="1" dirty="0"/>
              </a:p>
            </p:txBody>
          </p:sp>
          <p:cxnSp>
            <p:nvCxnSpPr>
              <p:cNvPr id="39" name="Přímá spojnice se šipkou 38">
                <a:extLst>
                  <a:ext uri="{FF2B5EF4-FFF2-40B4-BE49-F238E27FC236}">
                    <a16:creationId xmlns:a16="http://schemas.microsoft.com/office/drawing/2014/main" id="{469D8D04-CF73-9E65-FF23-C3653BE94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6453" y="3254162"/>
                <a:ext cx="2104845" cy="0"/>
              </a:xfrm>
              <a:prstGeom prst="straightConnector1">
                <a:avLst/>
              </a:prstGeom>
              <a:ln w="28575">
                <a:prstDash val="dashDot"/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ovéPole 40">
                <a:extLst>
                  <a:ext uri="{FF2B5EF4-FFF2-40B4-BE49-F238E27FC236}">
                    <a16:creationId xmlns:a16="http://schemas.microsoft.com/office/drawing/2014/main" id="{A2C64313-49C1-ACA4-5D53-DC647A895EA3}"/>
                  </a:ext>
                </a:extLst>
              </p:cNvPr>
              <p:cNvSpPr txBox="1"/>
              <p:nvPr/>
            </p:nvSpPr>
            <p:spPr>
              <a:xfrm>
                <a:off x="5270019" y="2714632"/>
                <a:ext cx="15024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Web socket</a:t>
                </a:r>
              </a:p>
            </p:txBody>
          </p:sp>
          <p:sp>
            <p:nvSpPr>
              <p:cNvPr id="45" name="Obdélník 44">
                <a:extLst>
                  <a:ext uri="{FF2B5EF4-FFF2-40B4-BE49-F238E27FC236}">
                    <a16:creationId xmlns:a16="http://schemas.microsoft.com/office/drawing/2014/main" id="{78FE1E50-115D-7FE8-1175-806E2CB657E9}"/>
                  </a:ext>
                </a:extLst>
              </p:cNvPr>
              <p:cNvSpPr/>
              <p:nvPr/>
            </p:nvSpPr>
            <p:spPr>
              <a:xfrm>
                <a:off x="9980760" y="1018262"/>
                <a:ext cx="1579347" cy="71599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6" name="Obdélník 45">
                <a:extLst>
                  <a:ext uri="{FF2B5EF4-FFF2-40B4-BE49-F238E27FC236}">
                    <a16:creationId xmlns:a16="http://schemas.microsoft.com/office/drawing/2014/main" id="{EA182529-1780-6912-4A75-BF3CBD43F05A}"/>
                  </a:ext>
                </a:extLst>
              </p:cNvPr>
              <p:cNvSpPr/>
              <p:nvPr/>
            </p:nvSpPr>
            <p:spPr>
              <a:xfrm>
                <a:off x="9885877" y="871115"/>
                <a:ext cx="157934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8" name="TextovéPole 47">
                <a:extLst>
                  <a:ext uri="{FF2B5EF4-FFF2-40B4-BE49-F238E27FC236}">
                    <a16:creationId xmlns:a16="http://schemas.microsoft.com/office/drawing/2014/main" id="{C16535E0-827B-4E00-128D-7DB150CBEBC8}"/>
                  </a:ext>
                </a:extLst>
              </p:cNvPr>
              <p:cNvSpPr txBox="1"/>
              <p:nvPr/>
            </p:nvSpPr>
            <p:spPr>
              <a:xfrm>
                <a:off x="9907072" y="1029056"/>
                <a:ext cx="17619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</a:rPr>
                  <a:t>Components</a:t>
                </a:r>
              </a:p>
            </p:txBody>
          </p:sp>
          <p:sp>
            <p:nvSpPr>
              <p:cNvPr id="49" name="Obdélník 48">
                <a:extLst>
                  <a:ext uri="{FF2B5EF4-FFF2-40B4-BE49-F238E27FC236}">
                    <a16:creationId xmlns:a16="http://schemas.microsoft.com/office/drawing/2014/main" id="{1398F622-BC64-80A8-DD83-90C72687A56C}"/>
                  </a:ext>
                </a:extLst>
              </p:cNvPr>
              <p:cNvSpPr/>
              <p:nvPr/>
            </p:nvSpPr>
            <p:spPr>
              <a:xfrm>
                <a:off x="7727283" y="1121434"/>
                <a:ext cx="157934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50" name="Obdélník 49">
                <a:extLst>
                  <a:ext uri="{FF2B5EF4-FFF2-40B4-BE49-F238E27FC236}">
                    <a16:creationId xmlns:a16="http://schemas.microsoft.com/office/drawing/2014/main" id="{1E266B67-69C7-03F9-112F-93213100A126}"/>
                  </a:ext>
                </a:extLst>
              </p:cNvPr>
              <p:cNvSpPr/>
              <p:nvPr/>
            </p:nvSpPr>
            <p:spPr>
              <a:xfrm>
                <a:off x="7718497" y="2015892"/>
                <a:ext cx="157934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53" name="TextovéPole 52">
                <a:extLst>
                  <a:ext uri="{FF2B5EF4-FFF2-40B4-BE49-F238E27FC236}">
                    <a16:creationId xmlns:a16="http://schemas.microsoft.com/office/drawing/2014/main" id="{D9CB56F0-7002-EC92-3F54-7BF2AB00F4F0}"/>
                  </a:ext>
                </a:extLst>
              </p:cNvPr>
              <p:cNvSpPr txBox="1"/>
              <p:nvPr/>
            </p:nvSpPr>
            <p:spPr>
              <a:xfrm>
                <a:off x="7943488" y="2160765"/>
                <a:ext cx="1449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Models</a:t>
                </a:r>
              </a:p>
            </p:txBody>
          </p:sp>
          <p:sp>
            <p:nvSpPr>
              <p:cNvPr id="55" name="TextovéPole 54">
                <a:extLst>
                  <a:ext uri="{FF2B5EF4-FFF2-40B4-BE49-F238E27FC236}">
                    <a16:creationId xmlns:a16="http://schemas.microsoft.com/office/drawing/2014/main" id="{CC7A769F-3765-AA38-29C9-D338BCB1103F}"/>
                  </a:ext>
                </a:extLst>
              </p:cNvPr>
              <p:cNvSpPr txBox="1"/>
              <p:nvPr/>
            </p:nvSpPr>
            <p:spPr>
              <a:xfrm>
                <a:off x="7925511" y="1272589"/>
                <a:ext cx="12706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Service</a:t>
                </a:r>
                <a:r>
                  <a:rPr lang="cs-CZ" sz="2400" b="1" dirty="0">
                    <a:solidFill>
                      <a:schemeClr val="bg1"/>
                    </a:solidFill>
                  </a:rPr>
                  <a:t>s</a:t>
                </a:r>
                <a:endParaRPr lang="cs-CZ" sz="2400" dirty="0"/>
              </a:p>
            </p:txBody>
          </p:sp>
          <p:sp>
            <p:nvSpPr>
              <p:cNvPr id="56" name="TextovéPole 55">
                <a:extLst>
                  <a:ext uri="{FF2B5EF4-FFF2-40B4-BE49-F238E27FC236}">
                    <a16:creationId xmlns:a16="http://schemas.microsoft.com/office/drawing/2014/main" id="{8481BCE1-1568-78C9-5FA9-8F2EA825326C}"/>
                  </a:ext>
                </a:extLst>
              </p:cNvPr>
              <p:cNvSpPr txBox="1"/>
              <p:nvPr/>
            </p:nvSpPr>
            <p:spPr>
              <a:xfrm>
                <a:off x="7235761" y="284672"/>
                <a:ext cx="12095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React</a:t>
                </a:r>
                <a:endParaRPr lang="en-US" sz="2400" b="1" i="0" dirty="0">
                  <a:solidFill>
                    <a:schemeClr val="accent1"/>
                  </a:solidFill>
                  <a:effectLst/>
                </a:endParaRPr>
              </a:p>
              <a:p>
                <a:pPr algn="ctr"/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4A8DE099-29BD-7F44-9D13-D3CD32C322C1}"/>
              </a:ext>
            </a:extLst>
          </p:cNvPr>
          <p:cNvSpPr txBox="1"/>
          <p:nvPr/>
        </p:nvSpPr>
        <p:spPr>
          <a:xfrm>
            <a:off x="114299" y="379235"/>
            <a:ext cx="1349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i="0" dirty="0">
                <a:effectLst/>
              </a:rPr>
              <a:t>BE</a:t>
            </a:r>
            <a:endParaRPr lang="en-US" sz="3600" b="1" i="0" dirty="0">
              <a:effectLst/>
            </a:endParaRPr>
          </a:p>
          <a:p>
            <a:pPr algn="ctr"/>
            <a:endParaRPr lang="en-US" sz="3600" b="1" dirty="0"/>
          </a:p>
        </p:txBody>
      </p:sp>
      <p:sp>
        <p:nvSpPr>
          <p:cNvPr id="1024" name="TextovéPole 1023">
            <a:extLst>
              <a:ext uri="{FF2B5EF4-FFF2-40B4-BE49-F238E27FC236}">
                <a16:creationId xmlns:a16="http://schemas.microsoft.com/office/drawing/2014/main" id="{697E3056-79B9-605D-5927-C0AED796B93A}"/>
              </a:ext>
            </a:extLst>
          </p:cNvPr>
          <p:cNvSpPr txBox="1"/>
          <p:nvPr/>
        </p:nvSpPr>
        <p:spPr>
          <a:xfrm>
            <a:off x="7263614" y="384673"/>
            <a:ext cx="1349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i="0" dirty="0">
                <a:effectLst/>
              </a:rPr>
              <a:t>FE</a:t>
            </a:r>
            <a:endParaRPr lang="en-US" sz="3600" b="1" i="0" dirty="0">
              <a:effectLst/>
            </a:endParaRPr>
          </a:p>
          <a:p>
            <a:pPr algn="ctr"/>
            <a:endParaRPr lang="en-US" sz="3600" b="1" dirty="0"/>
          </a:p>
        </p:txBody>
      </p:sp>
      <p:sp>
        <p:nvSpPr>
          <p:cNvPr id="1030" name="Obdélník 1029">
            <a:extLst>
              <a:ext uri="{FF2B5EF4-FFF2-40B4-BE49-F238E27FC236}">
                <a16:creationId xmlns:a16="http://schemas.microsoft.com/office/drawing/2014/main" id="{EF37BDFE-E224-5F6B-8695-A96B258B3D07}"/>
              </a:ext>
            </a:extLst>
          </p:cNvPr>
          <p:cNvSpPr/>
          <p:nvPr/>
        </p:nvSpPr>
        <p:spPr>
          <a:xfrm>
            <a:off x="3118451" y="5813744"/>
            <a:ext cx="2040864" cy="719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33" name="TextovéPole 1032">
            <a:extLst>
              <a:ext uri="{FF2B5EF4-FFF2-40B4-BE49-F238E27FC236}">
                <a16:creationId xmlns:a16="http://schemas.microsoft.com/office/drawing/2014/main" id="{5F7F8C4A-75A4-1909-4B51-3FCF3BD5C28A}"/>
              </a:ext>
            </a:extLst>
          </p:cNvPr>
          <p:cNvSpPr txBox="1"/>
          <p:nvPr/>
        </p:nvSpPr>
        <p:spPr>
          <a:xfrm>
            <a:off x="3422341" y="5987075"/>
            <a:ext cx="10653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2000" b="1">
                <a:solidFill>
                  <a:schemeClr val="bg1"/>
                </a:solidFill>
              </a:rPr>
              <a:t>MySQL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858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Office PowerPoint</Application>
  <PresentationFormat>Širokoúhlá obrazovka</PresentationFormat>
  <Paragraphs>18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Daniel Chlopčík</dc:creator>
  <cp:lastModifiedBy>Daniel Chlopčík</cp:lastModifiedBy>
  <cp:revision>1</cp:revision>
  <dcterms:created xsi:type="dcterms:W3CDTF">2023-10-08T18:24:23Z</dcterms:created>
  <dcterms:modified xsi:type="dcterms:W3CDTF">2023-10-08T18:50:49Z</dcterms:modified>
</cp:coreProperties>
</file>