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F0000"/>
    <a:srgbClr val="FF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BAC67F-229A-FB85-FD1B-92F78C1F0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144ED2F-496C-CDF6-67F4-06E3A7C9B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A245812-949D-42D7-5F52-1DDB74899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44EF-378C-432C-BEFC-EB35FEE56248}" type="datetimeFigureOut">
              <a:rPr lang="cs-CZ" smtClean="0"/>
              <a:t>11.12.2023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A94F7A5-D681-686F-F06D-2DDF2E18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B76063A-C449-3BF2-1DFF-52274993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992A-60B4-4EE6-86DF-A51EC2F728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237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F9B23D-4A6C-78C7-AA0D-EC7B5FE3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F8ACF54E-FE70-26A9-5427-0052C3567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BD379FD-7B09-DF48-6C27-451E2ED9F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44EF-378C-432C-BEFC-EB35FEE56248}" type="datetimeFigureOut">
              <a:rPr lang="cs-CZ" smtClean="0"/>
              <a:t>11.12.2023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297A585-60A3-13B5-72D5-D2CD1EA4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619EE92-6B23-6124-08B0-E99DEAB6B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992A-60B4-4EE6-86DF-A51EC2F728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9958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D031A366-8E98-1BA1-6E5A-14FE222BB1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D2CD905-EC47-5719-AF5B-52BC2B562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DC9080D-C55A-1EBA-F601-3F8D3513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44EF-378C-432C-BEFC-EB35FEE56248}" type="datetimeFigureOut">
              <a:rPr lang="cs-CZ" smtClean="0"/>
              <a:t>11.12.2023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7BDB444-4E45-0A06-4AB5-99FBF5D0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66C3B86-BEB3-C1A6-D4C5-E88570AA5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992A-60B4-4EE6-86DF-A51EC2F728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3226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9E3464-9689-FC3B-D47A-DA8FB190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2D4AFBA-DF33-21B9-0699-F23D16268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294B2F1-AF62-354B-0C09-8A3E40D5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44EF-378C-432C-BEFC-EB35FEE56248}" type="datetimeFigureOut">
              <a:rPr lang="cs-CZ" smtClean="0"/>
              <a:t>11.12.2023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BF20011-D308-0B1E-AA49-FEFCFC53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FBB5F5D-1DB8-4DF0-C6AC-0B56E3C56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992A-60B4-4EE6-86DF-A51EC2F728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0755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A37955-D91F-A2A8-FD94-55AD47999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EE36FFA-5289-FA7B-B56A-5BB469A7E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F6F6740-3C55-9537-E7ED-F938A0DD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44EF-378C-432C-BEFC-EB35FEE56248}" type="datetimeFigureOut">
              <a:rPr lang="cs-CZ" smtClean="0"/>
              <a:t>11.12.2023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23F0FFB-EEB3-F9F7-E52D-6A374D358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2B28235-A5EA-BE2F-99DD-9521B0B60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992A-60B4-4EE6-86DF-A51EC2F728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005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D1A530-A84F-50CB-5E1C-E28E39893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2793B3-850E-969A-9CDD-BE658E913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3DBC362-72A5-3216-174D-D47596770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1FE02FA-B21E-44A5-4A78-20D89589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44EF-378C-432C-BEFC-EB35FEE56248}" type="datetimeFigureOut">
              <a:rPr lang="cs-CZ" smtClean="0"/>
              <a:t>11.12.2023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7390F8C-CEB5-693A-21AE-EFBAC63EC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A6F6EFD-D978-E16B-1AFD-FB87960CC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992A-60B4-4EE6-86DF-A51EC2F728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025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277571-282B-3619-355B-F66B15B8F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51448C3-7656-B9FF-669A-9287E3FF6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807F4D2-5C77-F25F-6FF5-6E877214A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E43DAE3D-205D-A2A2-ACB1-989C3D456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4BDD4131-55AE-1775-E423-74317A238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6F32CFD-D28A-A6FF-B30D-1E7A1A7C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44EF-378C-432C-BEFC-EB35FEE56248}" type="datetimeFigureOut">
              <a:rPr lang="cs-CZ" smtClean="0"/>
              <a:t>11.12.2023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E88CB120-A968-97A0-CC61-D01A84E89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ABA9F1AD-1427-7239-6872-9595BC11D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992A-60B4-4EE6-86DF-A51EC2F728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6045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2C8951-F511-A3A2-02B0-A65611C37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6B7F2B3F-2EC1-3CC6-2FD7-CD892769B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44EF-378C-432C-BEFC-EB35FEE56248}" type="datetimeFigureOut">
              <a:rPr lang="cs-CZ" smtClean="0"/>
              <a:t>11.12.2023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1A749461-D706-6F2E-6952-A2882ECB6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17816CF-491F-4F93-C41B-7AAD1F7F8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992A-60B4-4EE6-86DF-A51EC2F728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778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516A69B-CEF9-8ECE-FD42-E105753A1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44EF-378C-432C-BEFC-EB35FEE56248}" type="datetimeFigureOut">
              <a:rPr lang="cs-CZ" smtClean="0"/>
              <a:t>11.12.2023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962AD7A8-527C-DE0F-4C0C-32FB08620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EEF756A-BDBF-60EC-1833-742B61C8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992A-60B4-4EE6-86DF-A51EC2F728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157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E0A302-1B9E-45E7-C21E-02BC56426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10D0620-F74F-8D42-5A0B-A88AD7A83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ED6C30F-D166-3EB9-8FE3-5139C8DB2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368A6A5-DF92-4D31-BE03-3CB8259D8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44EF-378C-432C-BEFC-EB35FEE56248}" type="datetimeFigureOut">
              <a:rPr lang="cs-CZ" smtClean="0"/>
              <a:t>11.12.2023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E11D136-BEEE-92EF-4CCC-08C4E318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3C3F162-5E97-DED9-44B9-A046FBF9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992A-60B4-4EE6-86DF-A51EC2F728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426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16B083-9510-1702-BAB5-0FCB2118D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B94A4D00-8AF0-FA94-22CB-84AC538C66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8E0916B-3B38-9E13-B6AA-125AA832C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D738310-2765-2125-3DC4-4825CA24E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44EF-378C-432C-BEFC-EB35FEE56248}" type="datetimeFigureOut">
              <a:rPr lang="cs-CZ" smtClean="0"/>
              <a:t>11.12.2023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E447245-E911-F582-4140-7818E334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02AEAF5-CAAE-53BA-0265-4AFAEC7A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992A-60B4-4EE6-86DF-A51EC2F728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667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2986598B-3103-2E4F-8CF7-587161151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6E340CC-E743-C55D-5584-7578F6954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9D420CC-1E93-288D-F726-F011D616A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944EF-378C-432C-BEFC-EB35FEE56248}" type="datetimeFigureOut">
              <a:rPr lang="cs-CZ" smtClean="0"/>
              <a:t>11.12.2023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5AA7706-E15C-EEC9-7772-CC72AA8022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F08A7B7-67CA-4F0C-EA82-CDC19C6F1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C992A-60B4-4EE6-86DF-A51EC2F728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072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wnload A Silver Metal Background With A Smooth Texture | Wallpapers.com">
            <a:extLst>
              <a:ext uri="{FF2B5EF4-FFF2-40B4-BE49-F238E27FC236}">
                <a16:creationId xmlns:a16="http://schemas.microsoft.com/office/drawing/2014/main" id="{2528ADD7-2994-AEB7-67F5-6C08B855A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27" y="121920"/>
            <a:ext cx="11212946" cy="661416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élník 3">
            <a:extLst>
              <a:ext uri="{FF2B5EF4-FFF2-40B4-BE49-F238E27FC236}">
                <a16:creationId xmlns:a16="http://schemas.microsoft.com/office/drawing/2014/main" id="{39D8115A-2E98-C8EC-6E64-60D77B404406}"/>
              </a:ext>
            </a:extLst>
          </p:cNvPr>
          <p:cNvSpPr/>
          <p:nvPr/>
        </p:nvSpPr>
        <p:spPr>
          <a:xfrm>
            <a:off x="1183646" y="473492"/>
            <a:ext cx="1171852" cy="5759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b="1" dirty="0">
                <a:solidFill>
                  <a:srgbClr val="00FF00"/>
                </a:solidFill>
                <a:effectLst>
                  <a:innerShdw blurRad="63500" dist="6350" dir="16200000">
                    <a:schemeClr val="tx1">
                      <a:alpha val="50000"/>
                    </a:schemeClr>
                  </a:innerShdw>
                </a:effectLst>
                <a:latin typeface="Bahnschrift Light" panose="020B0502040204020203" pitchFamily="34" charset="0"/>
                <a:cs typeface="Aharoni" panose="02010803020104030203" pitchFamily="2" charset="-79"/>
              </a:rPr>
              <a:t>SOUBOR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979EA05-4769-0487-44D3-B707AADBB1DB}"/>
              </a:ext>
            </a:extLst>
          </p:cNvPr>
          <p:cNvGrpSpPr/>
          <p:nvPr/>
        </p:nvGrpSpPr>
        <p:grpSpPr>
          <a:xfrm>
            <a:off x="902717" y="1671702"/>
            <a:ext cx="1733710" cy="1551828"/>
            <a:chOff x="1361440" y="2081359"/>
            <a:chExt cx="1733710" cy="1551828"/>
          </a:xfrm>
        </p:grpSpPr>
        <p:pic>
          <p:nvPicPr>
            <p:cNvPr id="1036" name="Picture 12" descr="Realistic Metal Chrome Button Silver Steel Volume Control Knob Application  Interface Design Element App Icon Vector Illustration Stock Illustration -  Download Image Now - iStock">
              <a:extLst>
                <a:ext uri="{FF2B5EF4-FFF2-40B4-BE49-F238E27FC236}">
                  <a16:creationId xmlns:a16="http://schemas.microsoft.com/office/drawing/2014/main" id="{B051531D-9554-F1AE-AD3B-AA52285CB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4714" y="2266025"/>
              <a:ext cx="1367162" cy="136716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ovéPole 10">
              <a:extLst>
                <a:ext uri="{FF2B5EF4-FFF2-40B4-BE49-F238E27FC236}">
                  <a16:creationId xmlns:a16="http://schemas.microsoft.com/office/drawing/2014/main" id="{D082E188-BE98-4834-5F0B-69BFFB1C5214}"/>
                </a:ext>
              </a:extLst>
            </p:cNvPr>
            <p:cNvSpPr txBox="1"/>
            <p:nvPr/>
          </p:nvSpPr>
          <p:spPr>
            <a:xfrm>
              <a:off x="1361440" y="2081359"/>
              <a:ext cx="17337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2000" b="1" dirty="0">
                  <a:latin typeface="Bahnschrift Light" panose="020B0502040204020203" pitchFamily="34" charset="0"/>
                </a:rPr>
                <a:t>VÝBĚR MIN.</a:t>
              </a:r>
            </a:p>
          </p:txBody>
        </p:sp>
      </p:grp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4A60A79B-7E40-AFDC-92F6-E703D2F66BDC}"/>
              </a:ext>
            </a:extLst>
          </p:cNvPr>
          <p:cNvGrpSpPr/>
          <p:nvPr/>
        </p:nvGrpSpPr>
        <p:grpSpPr>
          <a:xfrm>
            <a:off x="9553209" y="1688744"/>
            <a:ext cx="1733710" cy="1507154"/>
            <a:chOff x="9122103" y="2081359"/>
            <a:chExt cx="1733710" cy="1507154"/>
          </a:xfrm>
        </p:grpSpPr>
        <p:pic>
          <p:nvPicPr>
            <p:cNvPr id="10" name="Picture 12" descr="Realistic Metal Chrome Button Silver Steel Volume Control Knob Application  Interface Design Element App Icon Vector Illustration Stock Illustration -  Download Image Now - iStock">
              <a:extLst>
                <a:ext uri="{FF2B5EF4-FFF2-40B4-BE49-F238E27FC236}">
                  <a16:creationId xmlns:a16="http://schemas.microsoft.com/office/drawing/2014/main" id="{E25A65BC-D68E-EB51-1F18-971D1B010F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0124" y="2221351"/>
              <a:ext cx="1367162" cy="136716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ovéPole 12">
              <a:extLst>
                <a:ext uri="{FF2B5EF4-FFF2-40B4-BE49-F238E27FC236}">
                  <a16:creationId xmlns:a16="http://schemas.microsoft.com/office/drawing/2014/main" id="{BD825BEB-DA01-3490-7B55-50A5DF12D2C1}"/>
                </a:ext>
              </a:extLst>
            </p:cNvPr>
            <p:cNvSpPr txBox="1"/>
            <p:nvPr/>
          </p:nvSpPr>
          <p:spPr>
            <a:xfrm>
              <a:off x="9122103" y="2081359"/>
              <a:ext cx="17337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2000" b="1" dirty="0">
                  <a:latin typeface="Bahnschrift Light" panose="020B0502040204020203" pitchFamily="34" charset="0"/>
                </a:rPr>
                <a:t>VÝBĚR MAX.</a:t>
              </a:r>
            </a:p>
          </p:txBody>
        </p:sp>
      </p:grp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9622E8C6-BCB4-0355-7A6C-A8688112BEB7}"/>
              </a:ext>
            </a:extLst>
          </p:cNvPr>
          <p:cNvGrpSpPr/>
          <p:nvPr/>
        </p:nvGrpSpPr>
        <p:grpSpPr>
          <a:xfrm>
            <a:off x="3048000" y="468569"/>
            <a:ext cx="6096000" cy="2788698"/>
            <a:chOff x="3048000" y="844489"/>
            <a:chExt cx="6096000" cy="2788698"/>
          </a:xfrm>
        </p:grpSpPr>
        <p:grpSp>
          <p:nvGrpSpPr>
            <p:cNvPr id="9" name="Skupina 8">
              <a:extLst>
                <a:ext uri="{FF2B5EF4-FFF2-40B4-BE49-F238E27FC236}">
                  <a16:creationId xmlns:a16="http://schemas.microsoft.com/office/drawing/2014/main" id="{5EE72B1B-3000-8595-7FB0-FD600A2A042F}"/>
                </a:ext>
              </a:extLst>
            </p:cNvPr>
            <p:cNvGrpSpPr/>
            <p:nvPr/>
          </p:nvGrpSpPr>
          <p:grpSpPr>
            <a:xfrm>
              <a:off x="3048000" y="844489"/>
              <a:ext cx="6096000" cy="2788698"/>
              <a:chOff x="3048000" y="844489"/>
              <a:chExt cx="6096000" cy="278869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1028" name="Picture 4" descr="15,900+ Computer Screen Texture Stock Videos and Royalty-Free Footage -  iStock | White computer screen texture, Computer screen texture close up,  Blank computer screen texture">
                <a:extLst>
                  <a:ext uri="{FF2B5EF4-FFF2-40B4-BE49-F238E27FC236}">
                    <a16:creationId xmlns:a16="http://schemas.microsoft.com/office/drawing/2014/main" id="{5280CD6D-0434-3416-BB79-736A053C12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8000" y="844489"/>
                <a:ext cx="6096000" cy="2788698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Obrázek 7">
                <a:extLst>
                  <a:ext uri="{FF2B5EF4-FFF2-40B4-BE49-F238E27FC236}">
                    <a16:creationId xmlns:a16="http://schemas.microsoft.com/office/drawing/2014/main" id="{B9367944-1F73-4BA7-F9F5-30A7A88E82D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26184"/>
              <a:stretch/>
            </p:blipFill>
            <p:spPr>
              <a:xfrm>
                <a:off x="3145655" y="889163"/>
                <a:ext cx="5900690" cy="2699350"/>
              </a:xfrm>
              <a:prstGeom prst="rect">
                <a:avLst/>
              </a:prstGeom>
              <a:ln w="101600">
                <a:solidFill>
                  <a:schemeClr val="bg1">
                    <a:lumMod val="50000"/>
                  </a:schemeClr>
                </a:solidFill>
              </a:ln>
            </p:spPr>
          </p:pic>
        </p:grpSp>
        <p:sp>
          <p:nvSpPr>
            <p:cNvPr id="22" name="TextovéPole 21">
              <a:extLst>
                <a:ext uri="{FF2B5EF4-FFF2-40B4-BE49-F238E27FC236}">
                  <a16:creationId xmlns:a16="http://schemas.microsoft.com/office/drawing/2014/main" id="{2D6FB09D-0C8B-080A-24F6-ADE9A5E3908E}"/>
                </a:ext>
              </a:extLst>
            </p:cNvPr>
            <p:cNvSpPr txBox="1"/>
            <p:nvPr/>
          </p:nvSpPr>
          <p:spPr>
            <a:xfrm>
              <a:off x="5953760" y="904240"/>
              <a:ext cx="3102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cs-CZ" dirty="0">
                  <a:solidFill>
                    <a:srgbClr val="00FF00"/>
                  </a:solidFill>
                  <a:latin typeface="Bahnschrift Light" panose="020B0502040204020203" pitchFamily="34" charset="0"/>
                </a:rPr>
                <a:t>Název souboru: Sample.wav</a:t>
              </a:r>
            </a:p>
          </p:txBody>
        </p:sp>
      </p:grp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0DC9E96D-5BCB-C852-8A06-3B80476D90D6}"/>
              </a:ext>
            </a:extLst>
          </p:cNvPr>
          <p:cNvGrpSpPr/>
          <p:nvPr/>
        </p:nvGrpSpPr>
        <p:grpSpPr>
          <a:xfrm>
            <a:off x="607273" y="3488233"/>
            <a:ext cx="893686" cy="1104057"/>
            <a:chOff x="1124504" y="3441933"/>
            <a:chExt cx="893686" cy="1104057"/>
          </a:xfrm>
        </p:grpSpPr>
        <p:pic>
          <p:nvPicPr>
            <p:cNvPr id="16" name="Picture 12" descr="Realistic Metal Chrome Button Silver Steel Volume Control Knob Application  Interface Design Element App Icon Vector Illustration Stock Illustration -  Download Image Now - iStock">
              <a:extLst>
                <a:ext uri="{FF2B5EF4-FFF2-40B4-BE49-F238E27FC236}">
                  <a16:creationId xmlns:a16="http://schemas.microsoft.com/office/drawing/2014/main" id="{375496C3-5FB7-41C9-30E7-6B1CBD701E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4504" y="3441933"/>
              <a:ext cx="893686" cy="89368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ovéPole 24">
              <a:extLst>
                <a:ext uri="{FF2B5EF4-FFF2-40B4-BE49-F238E27FC236}">
                  <a16:creationId xmlns:a16="http://schemas.microsoft.com/office/drawing/2014/main" id="{B774B57F-0059-6C48-9A13-2821C873F683}"/>
                </a:ext>
              </a:extLst>
            </p:cNvPr>
            <p:cNvSpPr txBox="1"/>
            <p:nvPr/>
          </p:nvSpPr>
          <p:spPr>
            <a:xfrm>
              <a:off x="1198488" y="4238213"/>
              <a:ext cx="745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cs-CZ" sz="1400" b="1" dirty="0">
                  <a:latin typeface="Bahnschrift Light" panose="020B0502040204020203" pitchFamily="34" charset="0"/>
                </a:rPr>
                <a:t>DÉLKA</a:t>
              </a:r>
            </a:p>
          </p:txBody>
        </p:sp>
      </p:grp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C360347E-3526-DD4E-1DFC-002D369C1A6C}"/>
              </a:ext>
            </a:extLst>
          </p:cNvPr>
          <p:cNvGrpSpPr/>
          <p:nvPr/>
        </p:nvGrpSpPr>
        <p:grpSpPr>
          <a:xfrm>
            <a:off x="2004025" y="3488233"/>
            <a:ext cx="893686" cy="1104057"/>
            <a:chOff x="2521256" y="3441933"/>
            <a:chExt cx="893686" cy="1104057"/>
          </a:xfrm>
        </p:grpSpPr>
        <p:pic>
          <p:nvPicPr>
            <p:cNvPr id="18" name="Picture 12" descr="Realistic Metal Chrome Button Silver Steel Volume Control Knob Application  Interface Design Element App Icon Vector Illustration Stock Illustration -  Download Image Now - iStock">
              <a:extLst>
                <a:ext uri="{FF2B5EF4-FFF2-40B4-BE49-F238E27FC236}">
                  <a16:creationId xmlns:a16="http://schemas.microsoft.com/office/drawing/2014/main" id="{B3008FC2-A113-835A-C45C-F4CBD9633C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1256" y="3441933"/>
              <a:ext cx="893686" cy="89368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ovéPole 32">
              <a:extLst>
                <a:ext uri="{FF2B5EF4-FFF2-40B4-BE49-F238E27FC236}">
                  <a16:creationId xmlns:a16="http://schemas.microsoft.com/office/drawing/2014/main" id="{857A5095-1C18-06F8-0921-80C01C267E18}"/>
                </a:ext>
              </a:extLst>
            </p:cNvPr>
            <p:cNvSpPr txBox="1"/>
            <p:nvPr/>
          </p:nvSpPr>
          <p:spPr>
            <a:xfrm>
              <a:off x="2559173" y="4238213"/>
              <a:ext cx="8178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cs-CZ" sz="1400" b="1" dirty="0">
                  <a:latin typeface="Bahnschrift Light" panose="020B0502040204020203" pitchFamily="34" charset="0"/>
                </a:rPr>
                <a:t>ATTACK</a:t>
              </a:r>
            </a:p>
          </p:txBody>
        </p:sp>
      </p:grpSp>
      <p:grpSp>
        <p:nvGrpSpPr>
          <p:cNvPr id="49" name="Skupina 48">
            <a:extLst>
              <a:ext uri="{FF2B5EF4-FFF2-40B4-BE49-F238E27FC236}">
                <a16:creationId xmlns:a16="http://schemas.microsoft.com/office/drawing/2014/main" id="{E28A497E-A457-6C37-D9F9-57D5E88996A6}"/>
              </a:ext>
            </a:extLst>
          </p:cNvPr>
          <p:cNvGrpSpPr/>
          <p:nvPr/>
        </p:nvGrpSpPr>
        <p:grpSpPr>
          <a:xfrm>
            <a:off x="2897711" y="3485634"/>
            <a:ext cx="893686" cy="1112890"/>
            <a:chOff x="3414942" y="3439334"/>
            <a:chExt cx="893686" cy="1112890"/>
          </a:xfrm>
        </p:grpSpPr>
        <p:pic>
          <p:nvPicPr>
            <p:cNvPr id="19" name="Picture 12" descr="Realistic Metal Chrome Button Silver Steel Volume Control Knob Application  Interface Design Element App Icon Vector Illustration Stock Illustration -  Download Image Now - iStock">
              <a:extLst>
                <a:ext uri="{FF2B5EF4-FFF2-40B4-BE49-F238E27FC236}">
                  <a16:creationId xmlns:a16="http://schemas.microsoft.com/office/drawing/2014/main" id="{7EE2BB19-792D-5BA4-3E10-3E99A40D6A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4942" y="3439334"/>
              <a:ext cx="893686" cy="89368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ovéPole 35">
              <a:extLst>
                <a:ext uri="{FF2B5EF4-FFF2-40B4-BE49-F238E27FC236}">
                  <a16:creationId xmlns:a16="http://schemas.microsoft.com/office/drawing/2014/main" id="{9FFB93B4-4FB5-846D-BEBE-8477E487C14B}"/>
                </a:ext>
              </a:extLst>
            </p:cNvPr>
            <p:cNvSpPr txBox="1"/>
            <p:nvPr/>
          </p:nvSpPr>
          <p:spPr>
            <a:xfrm>
              <a:off x="3495097" y="4244447"/>
              <a:ext cx="7280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cs-CZ" sz="1400" b="1" dirty="0">
                  <a:latin typeface="Bahnschrift Light" panose="020B0502040204020203" pitchFamily="34" charset="0"/>
                </a:rPr>
                <a:t>DECAY</a:t>
              </a:r>
            </a:p>
          </p:txBody>
        </p:sp>
      </p:grpSp>
      <p:grpSp>
        <p:nvGrpSpPr>
          <p:cNvPr id="39" name="Skupina 38">
            <a:extLst>
              <a:ext uri="{FF2B5EF4-FFF2-40B4-BE49-F238E27FC236}">
                <a16:creationId xmlns:a16="http://schemas.microsoft.com/office/drawing/2014/main" id="{30FE2D26-47EF-1A6C-2010-B16CDF15C941}"/>
              </a:ext>
            </a:extLst>
          </p:cNvPr>
          <p:cNvGrpSpPr/>
          <p:nvPr/>
        </p:nvGrpSpPr>
        <p:grpSpPr>
          <a:xfrm>
            <a:off x="3786105" y="3495467"/>
            <a:ext cx="901209" cy="1096823"/>
            <a:chOff x="4303336" y="3449167"/>
            <a:chExt cx="901209" cy="1096823"/>
          </a:xfrm>
        </p:grpSpPr>
        <p:pic>
          <p:nvPicPr>
            <p:cNvPr id="20" name="Picture 12" descr="Realistic Metal Chrome Button Silver Steel Volume Control Knob Application  Interface Design Element App Icon Vector Illustration Stock Illustration -  Download Image Now - iStock">
              <a:extLst>
                <a:ext uri="{FF2B5EF4-FFF2-40B4-BE49-F238E27FC236}">
                  <a16:creationId xmlns:a16="http://schemas.microsoft.com/office/drawing/2014/main" id="{F6CE69E2-EFF6-F38A-4F95-9FD6D6CDF6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8628" y="3449167"/>
              <a:ext cx="893686" cy="89368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ovéPole 36">
              <a:extLst>
                <a:ext uri="{FF2B5EF4-FFF2-40B4-BE49-F238E27FC236}">
                  <a16:creationId xmlns:a16="http://schemas.microsoft.com/office/drawing/2014/main" id="{1DF5315A-C964-C234-A624-789467437232}"/>
                </a:ext>
              </a:extLst>
            </p:cNvPr>
            <p:cNvSpPr txBox="1"/>
            <p:nvPr/>
          </p:nvSpPr>
          <p:spPr>
            <a:xfrm>
              <a:off x="4303336" y="4238213"/>
              <a:ext cx="9012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cs-CZ" sz="1400" b="1" dirty="0">
                  <a:latin typeface="Bahnschrift Light" panose="020B0502040204020203" pitchFamily="34" charset="0"/>
                </a:rPr>
                <a:t>SUSTAIN</a:t>
              </a:r>
            </a:p>
          </p:txBody>
        </p:sp>
      </p:grpSp>
      <p:grpSp>
        <p:nvGrpSpPr>
          <p:cNvPr id="40" name="Skupina 39">
            <a:extLst>
              <a:ext uri="{FF2B5EF4-FFF2-40B4-BE49-F238E27FC236}">
                <a16:creationId xmlns:a16="http://schemas.microsoft.com/office/drawing/2014/main" id="{3A5CF9B5-F75F-FEF2-02C1-7D6D5BDE91F3}"/>
              </a:ext>
            </a:extLst>
          </p:cNvPr>
          <p:cNvGrpSpPr/>
          <p:nvPr/>
        </p:nvGrpSpPr>
        <p:grpSpPr>
          <a:xfrm>
            <a:off x="4654872" y="3485634"/>
            <a:ext cx="954108" cy="1103920"/>
            <a:chOff x="5172103" y="3439334"/>
            <a:chExt cx="954108" cy="1103920"/>
          </a:xfrm>
        </p:grpSpPr>
        <p:pic>
          <p:nvPicPr>
            <p:cNvPr id="21" name="Picture 12" descr="Realistic Metal Chrome Button Silver Steel Volume Control Knob Application  Interface Design Element App Icon Vector Illustration Stock Illustration -  Download Image Now - iStock">
              <a:extLst>
                <a:ext uri="{FF2B5EF4-FFF2-40B4-BE49-F238E27FC236}">
                  <a16:creationId xmlns:a16="http://schemas.microsoft.com/office/drawing/2014/main" id="{ACAE319A-7543-2792-2985-9644B28C18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2314" y="3439334"/>
              <a:ext cx="893686" cy="89368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94BE8149-C050-8EDB-FED8-4993250F7C55}"/>
                </a:ext>
              </a:extLst>
            </p:cNvPr>
            <p:cNvSpPr txBox="1"/>
            <p:nvPr/>
          </p:nvSpPr>
          <p:spPr>
            <a:xfrm>
              <a:off x="5172103" y="4235477"/>
              <a:ext cx="9541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cs-CZ" sz="1400" b="1" dirty="0">
                  <a:latin typeface="Bahnschrift Light" panose="020B0502040204020203" pitchFamily="34" charset="0"/>
                </a:rPr>
                <a:t>RELEASE</a:t>
              </a:r>
            </a:p>
          </p:txBody>
        </p:sp>
      </p:grpSp>
      <p:grpSp>
        <p:nvGrpSpPr>
          <p:cNvPr id="35" name="Skupina 34">
            <a:extLst>
              <a:ext uri="{FF2B5EF4-FFF2-40B4-BE49-F238E27FC236}">
                <a16:creationId xmlns:a16="http://schemas.microsoft.com/office/drawing/2014/main" id="{4BB29B03-F465-3D39-4A5A-ED429DF527DF}"/>
              </a:ext>
            </a:extLst>
          </p:cNvPr>
          <p:cNvGrpSpPr/>
          <p:nvPr/>
        </p:nvGrpSpPr>
        <p:grpSpPr>
          <a:xfrm>
            <a:off x="2125750" y="3321274"/>
            <a:ext cx="3367574" cy="338554"/>
            <a:chOff x="2642981" y="3274974"/>
            <a:chExt cx="3367574" cy="338554"/>
          </a:xfrm>
        </p:grpSpPr>
        <p:sp>
          <p:nvSpPr>
            <p:cNvPr id="27" name="TextovéPole 26">
              <a:extLst>
                <a:ext uri="{FF2B5EF4-FFF2-40B4-BE49-F238E27FC236}">
                  <a16:creationId xmlns:a16="http://schemas.microsoft.com/office/drawing/2014/main" id="{3B50366A-5323-D9A5-CCA7-9B7156BEBC1A}"/>
                </a:ext>
              </a:extLst>
            </p:cNvPr>
            <p:cNvSpPr txBox="1"/>
            <p:nvPr/>
          </p:nvSpPr>
          <p:spPr>
            <a:xfrm>
              <a:off x="3531767" y="3274974"/>
              <a:ext cx="15488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cs-CZ" sz="1600" b="1" dirty="0">
                  <a:latin typeface="Bahnschrift Light" panose="020B0502040204020203" pitchFamily="34" charset="0"/>
                </a:rPr>
                <a:t>ADSR OBÁLKA</a:t>
              </a:r>
            </a:p>
          </p:txBody>
        </p: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705D5018-95F7-53C9-100C-44CEC95753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2981" y="3441933"/>
              <a:ext cx="936000" cy="23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995145E8-FF0D-BF35-D1D3-4C15E5FFF1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74555" y="3444113"/>
              <a:ext cx="936000" cy="23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Skupina 42">
            <a:extLst>
              <a:ext uri="{FF2B5EF4-FFF2-40B4-BE49-F238E27FC236}">
                <a16:creationId xmlns:a16="http://schemas.microsoft.com/office/drawing/2014/main" id="{93E252B6-55AA-AFF0-82E7-97BE32E0095F}"/>
              </a:ext>
            </a:extLst>
          </p:cNvPr>
          <p:cNvGrpSpPr/>
          <p:nvPr/>
        </p:nvGrpSpPr>
        <p:grpSpPr>
          <a:xfrm>
            <a:off x="5624806" y="3290454"/>
            <a:ext cx="2202363" cy="1954046"/>
            <a:chOff x="6142037" y="3290454"/>
            <a:chExt cx="2202363" cy="1954046"/>
          </a:xfrm>
        </p:grpSpPr>
        <p:pic>
          <p:nvPicPr>
            <p:cNvPr id="24" name="Picture 12" descr="Realistic Metal Chrome Button Silver Steel Volume Control Knob Application  Interface Design Element App Icon Vector Illustration Stock Illustration -  Download Image Now - iStock">
              <a:extLst>
                <a:ext uri="{FF2B5EF4-FFF2-40B4-BE49-F238E27FC236}">
                  <a16:creationId xmlns:a16="http://schemas.microsoft.com/office/drawing/2014/main" id="{067C1AC2-FAD6-D50A-A66F-D8F5CE0DA1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350" y="3578654"/>
              <a:ext cx="1665846" cy="166584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ovéPole 41">
              <a:extLst>
                <a:ext uri="{FF2B5EF4-FFF2-40B4-BE49-F238E27FC236}">
                  <a16:creationId xmlns:a16="http://schemas.microsoft.com/office/drawing/2014/main" id="{2925C607-973B-DE82-2C0F-EB78A512FC92}"/>
                </a:ext>
              </a:extLst>
            </p:cNvPr>
            <p:cNvSpPr txBox="1"/>
            <p:nvPr/>
          </p:nvSpPr>
          <p:spPr>
            <a:xfrm>
              <a:off x="6142037" y="3290454"/>
              <a:ext cx="22023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600" b="1" dirty="0">
                  <a:latin typeface="Bahnschrift Light" panose="020B0502040204020203" pitchFamily="34" charset="0"/>
                </a:rPr>
                <a:t>RYCHLOST PŘEHRÁVÁNÍ</a:t>
              </a:r>
            </a:p>
          </p:txBody>
        </p:sp>
      </p:grpSp>
      <p:grpSp>
        <p:nvGrpSpPr>
          <p:cNvPr id="44" name="Skupina 43">
            <a:extLst>
              <a:ext uri="{FF2B5EF4-FFF2-40B4-BE49-F238E27FC236}">
                <a16:creationId xmlns:a16="http://schemas.microsoft.com/office/drawing/2014/main" id="{72CCFEF9-5319-5719-670E-F0FCD67BE7EC}"/>
              </a:ext>
            </a:extLst>
          </p:cNvPr>
          <p:cNvGrpSpPr/>
          <p:nvPr/>
        </p:nvGrpSpPr>
        <p:grpSpPr>
          <a:xfrm>
            <a:off x="8285869" y="3485406"/>
            <a:ext cx="949299" cy="1104057"/>
            <a:chOff x="1096699" y="3441933"/>
            <a:chExt cx="949299" cy="1104057"/>
          </a:xfrm>
        </p:grpSpPr>
        <p:pic>
          <p:nvPicPr>
            <p:cNvPr id="45" name="Picture 12" descr="Realistic Metal Chrome Button Silver Steel Volume Control Knob Application  Interface Design Element App Icon Vector Illustration Stock Illustration -  Download Image Now - iStock">
              <a:extLst>
                <a:ext uri="{FF2B5EF4-FFF2-40B4-BE49-F238E27FC236}">
                  <a16:creationId xmlns:a16="http://schemas.microsoft.com/office/drawing/2014/main" id="{E14996F8-B9DD-9B4C-0999-17CF7D584A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4504" y="3441933"/>
              <a:ext cx="893686" cy="89368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ovéPole 45">
              <a:extLst>
                <a:ext uri="{FF2B5EF4-FFF2-40B4-BE49-F238E27FC236}">
                  <a16:creationId xmlns:a16="http://schemas.microsoft.com/office/drawing/2014/main" id="{4A930BA8-C71E-3E37-C198-3CC838E0A7A1}"/>
                </a:ext>
              </a:extLst>
            </p:cNvPr>
            <p:cNvSpPr txBox="1"/>
            <p:nvPr/>
          </p:nvSpPr>
          <p:spPr>
            <a:xfrm>
              <a:off x="1096699" y="4238213"/>
              <a:ext cx="9492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cs-CZ" sz="1400" b="1" dirty="0">
                  <a:latin typeface="Bahnschrift Light" panose="020B0502040204020203" pitchFamily="34" charset="0"/>
                </a:rPr>
                <a:t>PŘEKRYV</a:t>
              </a:r>
            </a:p>
          </p:txBody>
        </p:sp>
      </p:grpSp>
      <p:grpSp>
        <p:nvGrpSpPr>
          <p:cNvPr id="1025" name="Skupina 1024">
            <a:extLst>
              <a:ext uri="{FF2B5EF4-FFF2-40B4-BE49-F238E27FC236}">
                <a16:creationId xmlns:a16="http://schemas.microsoft.com/office/drawing/2014/main" id="{08669E51-1C75-EE72-C5DB-13BB5CC9BEDA}"/>
              </a:ext>
            </a:extLst>
          </p:cNvPr>
          <p:cNvGrpSpPr/>
          <p:nvPr/>
        </p:nvGrpSpPr>
        <p:grpSpPr>
          <a:xfrm>
            <a:off x="9624099" y="3486025"/>
            <a:ext cx="526209" cy="1656000"/>
            <a:chOff x="9624099" y="3486025"/>
            <a:chExt cx="526209" cy="1656000"/>
          </a:xfrm>
        </p:grpSpPr>
        <p:cxnSp>
          <p:nvCxnSpPr>
            <p:cNvPr id="50" name="Přímá spojnice 49">
              <a:extLst>
                <a:ext uri="{FF2B5EF4-FFF2-40B4-BE49-F238E27FC236}">
                  <a16:creationId xmlns:a16="http://schemas.microsoft.com/office/drawing/2014/main" id="{5AEA8216-3DB0-BE52-49C9-8249984714C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797258" y="4312866"/>
              <a:ext cx="1656000" cy="23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ovéPole 53">
              <a:extLst>
                <a:ext uri="{FF2B5EF4-FFF2-40B4-BE49-F238E27FC236}">
                  <a16:creationId xmlns:a16="http://schemas.microsoft.com/office/drawing/2014/main" id="{9A5924E7-4958-8A30-7F96-2C532863728F}"/>
                </a:ext>
              </a:extLst>
            </p:cNvPr>
            <p:cNvSpPr txBox="1"/>
            <p:nvPr/>
          </p:nvSpPr>
          <p:spPr>
            <a:xfrm rot="5400000">
              <a:off x="9271381" y="4029137"/>
              <a:ext cx="12346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cs-CZ" sz="2800" b="1" dirty="0">
                  <a:latin typeface="Bahnschrift Light" panose="020B0502040204020203" pitchFamily="34" charset="0"/>
                </a:rPr>
                <a:t>GRAIN</a:t>
              </a:r>
            </a:p>
          </p:txBody>
        </p:sp>
      </p:grpSp>
      <p:sp>
        <p:nvSpPr>
          <p:cNvPr id="55" name="Obdélník 54">
            <a:extLst>
              <a:ext uri="{FF2B5EF4-FFF2-40B4-BE49-F238E27FC236}">
                <a16:creationId xmlns:a16="http://schemas.microsoft.com/office/drawing/2014/main" id="{B4785ABB-43BB-3691-769C-D6E797E84A5E}"/>
              </a:ext>
            </a:extLst>
          </p:cNvPr>
          <p:cNvSpPr/>
          <p:nvPr/>
        </p:nvSpPr>
        <p:spPr>
          <a:xfrm>
            <a:off x="1390702" y="4625901"/>
            <a:ext cx="576000" cy="5759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b="1" dirty="0">
                <a:solidFill>
                  <a:srgbClr val="00FF00"/>
                </a:solidFill>
                <a:effectLst>
                  <a:innerShdw blurRad="63500" dist="6350" dir="16200000">
                    <a:schemeClr val="tx1">
                      <a:alpha val="50000"/>
                    </a:schemeClr>
                  </a:innerShdw>
                </a:effectLst>
                <a:latin typeface="Bahnschrift Light" panose="020B0502040204020203" pitchFamily="34" charset="0"/>
                <a:cs typeface="Aharoni" panose="02010803020104030203" pitchFamily="2" charset="-79"/>
              </a:rPr>
              <a:t>R</a:t>
            </a:r>
          </a:p>
        </p:txBody>
      </p:sp>
      <p:sp>
        <p:nvSpPr>
          <p:cNvPr id="56" name="Obdélník 55">
            <a:extLst>
              <a:ext uri="{FF2B5EF4-FFF2-40B4-BE49-F238E27FC236}">
                <a16:creationId xmlns:a16="http://schemas.microsoft.com/office/drawing/2014/main" id="{8DAECEBF-6F87-78CD-D91F-A6FB314828F4}"/>
              </a:ext>
            </a:extLst>
          </p:cNvPr>
          <p:cNvSpPr/>
          <p:nvPr/>
        </p:nvSpPr>
        <p:spPr>
          <a:xfrm>
            <a:off x="2226226" y="4625901"/>
            <a:ext cx="576000" cy="5759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b="1" dirty="0">
                <a:solidFill>
                  <a:schemeClr val="tx1"/>
                </a:solidFill>
                <a:effectLst>
                  <a:innerShdw blurRad="63500" dist="6350" dir="16200000">
                    <a:schemeClr val="tx1">
                      <a:alpha val="50000"/>
                    </a:schemeClr>
                  </a:innerShdw>
                </a:effectLst>
                <a:latin typeface="Bahnschrift Light" panose="020B0502040204020203" pitchFamily="34" charset="0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58" name="Obdélník 57">
            <a:extLst>
              <a:ext uri="{FF2B5EF4-FFF2-40B4-BE49-F238E27FC236}">
                <a16:creationId xmlns:a16="http://schemas.microsoft.com/office/drawing/2014/main" id="{35FD6D1C-67B3-5449-E055-91084B6338DD}"/>
              </a:ext>
            </a:extLst>
          </p:cNvPr>
          <p:cNvSpPr/>
          <p:nvPr/>
        </p:nvSpPr>
        <p:spPr>
          <a:xfrm>
            <a:off x="3061750" y="4625901"/>
            <a:ext cx="576000" cy="5759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b="1" dirty="0">
                <a:solidFill>
                  <a:schemeClr val="tx1"/>
                </a:solidFill>
                <a:effectLst>
                  <a:innerShdw blurRad="63500" dist="6350" dir="16200000">
                    <a:schemeClr val="tx1">
                      <a:alpha val="50000"/>
                    </a:schemeClr>
                  </a:innerShdw>
                </a:effectLst>
                <a:latin typeface="Bahnschrift Light" panose="020B0502040204020203" pitchFamily="34" charset="0"/>
                <a:cs typeface="Aharoni" panose="02010803020104030203" pitchFamily="2" charset="-79"/>
              </a:rPr>
              <a:t>F</a:t>
            </a:r>
          </a:p>
        </p:txBody>
      </p:sp>
      <p:sp>
        <p:nvSpPr>
          <p:cNvPr id="1024" name="Obdélník 1023">
            <a:extLst>
              <a:ext uri="{FF2B5EF4-FFF2-40B4-BE49-F238E27FC236}">
                <a16:creationId xmlns:a16="http://schemas.microsoft.com/office/drawing/2014/main" id="{7304E5B6-1D9A-B1E5-A339-10E582887B96}"/>
              </a:ext>
            </a:extLst>
          </p:cNvPr>
          <p:cNvSpPr/>
          <p:nvPr/>
        </p:nvSpPr>
        <p:spPr>
          <a:xfrm>
            <a:off x="4427577" y="5808250"/>
            <a:ext cx="1550483" cy="5759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b="1" dirty="0">
                <a:solidFill>
                  <a:schemeClr val="tx1"/>
                </a:solidFill>
                <a:effectLst>
                  <a:innerShdw blurRad="63500" dist="6350" dir="16200000">
                    <a:schemeClr val="tx1">
                      <a:alpha val="50000"/>
                    </a:schemeClr>
                  </a:innerShdw>
                </a:effectLst>
                <a:latin typeface="Bahnschrift Light" panose="020B0502040204020203" pitchFamily="34" charset="0"/>
                <a:cs typeface="Aharoni" panose="02010803020104030203" pitchFamily="2" charset="-79"/>
              </a:rPr>
              <a:t>FILTR</a:t>
            </a:r>
          </a:p>
        </p:txBody>
      </p:sp>
      <p:sp>
        <p:nvSpPr>
          <p:cNvPr id="1027" name="Obdélník 1026">
            <a:extLst>
              <a:ext uri="{FF2B5EF4-FFF2-40B4-BE49-F238E27FC236}">
                <a16:creationId xmlns:a16="http://schemas.microsoft.com/office/drawing/2014/main" id="{88105A90-9E5F-E0B2-C06E-91A863A31DD7}"/>
              </a:ext>
            </a:extLst>
          </p:cNvPr>
          <p:cNvSpPr/>
          <p:nvPr/>
        </p:nvSpPr>
        <p:spPr>
          <a:xfrm>
            <a:off x="4427577" y="5172354"/>
            <a:ext cx="1550483" cy="5759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solidFill>
                  <a:srgbClr val="00FF00"/>
                </a:solidFill>
                <a:effectLst>
                  <a:innerShdw blurRad="63500" dist="6350" dir="16200000">
                    <a:schemeClr val="tx1">
                      <a:alpha val="50000"/>
                    </a:schemeClr>
                  </a:innerShdw>
                </a:effectLst>
                <a:latin typeface="Bahnschrift Light" panose="020B0502040204020203" pitchFamily="34" charset="0"/>
                <a:cs typeface="Aharoni" panose="02010803020104030203" pitchFamily="2" charset="-79"/>
              </a:rPr>
              <a:t>VYP</a:t>
            </a:r>
            <a:endParaRPr lang="cs-CZ" sz="2000" b="1" dirty="0">
              <a:solidFill>
                <a:srgbClr val="00FF00"/>
              </a:solidFill>
              <a:effectLst>
                <a:innerShdw blurRad="63500" dist="6350" dir="16200000">
                  <a:schemeClr val="tx1">
                    <a:alpha val="50000"/>
                  </a:schemeClr>
                </a:innerShdw>
              </a:effectLst>
              <a:latin typeface="Bahnschrift Light" panose="020B0502040204020203" pitchFamily="34" charset="0"/>
              <a:cs typeface="Aharoni" panose="02010803020104030203" pitchFamily="2" charset="-79"/>
            </a:endParaRPr>
          </a:p>
        </p:txBody>
      </p:sp>
      <p:grpSp>
        <p:nvGrpSpPr>
          <p:cNvPr id="1029" name="Skupina 1028">
            <a:extLst>
              <a:ext uri="{FF2B5EF4-FFF2-40B4-BE49-F238E27FC236}">
                <a16:creationId xmlns:a16="http://schemas.microsoft.com/office/drawing/2014/main" id="{FCAFCD54-EC47-0488-FCC8-4B4E94CB68C9}"/>
              </a:ext>
            </a:extLst>
          </p:cNvPr>
          <p:cNvGrpSpPr/>
          <p:nvPr/>
        </p:nvGrpSpPr>
        <p:grpSpPr>
          <a:xfrm>
            <a:off x="5996085" y="5017042"/>
            <a:ext cx="1181734" cy="1104057"/>
            <a:chOff x="980481" y="3441933"/>
            <a:chExt cx="1181734" cy="1104057"/>
          </a:xfrm>
        </p:grpSpPr>
        <p:pic>
          <p:nvPicPr>
            <p:cNvPr id="1031" name="Picture 12" descr="Realistic Metal Chrome Button Silver Steel Volume Control Knob Application  Interface Design Element App Icon Vector Illustration Stock Illustration -  Download Image Now - iStock">
              <a:extLst>
                <a:ext uri="{FF2B5EF4-FFF2-40B4-BE49-F238E27FC236}">
                  <a16:creationId xmlns:a16="http://schemas.microsoft.com/office/drawing/2014/main" id="{D88F4E6A-BDFB-1118-3E4E-F077DB9FDD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4504" y="3441933"/>
              <a:ext cx="893686" cy="89368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3" name="TextovéPole 1032">
              <a:extLst>
                <a:ext uri="{FF2B5EF4-FFF2-40B4-BE49-F238E27FC236}">
                  <a16:creationId xmlns:a16="http://schemas.microsoft.com/office/drawing/2014/main" id="{250570BE-FF74-38B4-1112-CD70C18812CB}"/>
                </a:ext>
              </a:extLst>
            </p:cNvPr>
            <p:cNvSpPr txBox="1"/>
            <p:nvPr/>
          </p:nvSpPr>
          <p:spPr>
            <a:xfrm>
              <a:off x="980481" y="4238213"/>
              <a:ext cx="1181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cs-CZ" sz="1400" b="1" dirty="0">
                  <a:latin typeface="Bahnschrift Light" panose="020B0502040204020203" pitchFamily="34" charset="0"/>
                </a:rPr>
                <a:t>FREKVENCE</a:t>
              </a:r>
            </a:p>
          </p:txBody>
        </p:sp>
      </p:grpSp>
      <p:grpSp>
        <p:nvGrpSpPr>
          <p:cNvPr id="1035" name="Skupina 1034">
            <a:extLst>
              <a:ext uri="{FF2B5EF4-FFF2-40B4-BE49-F238E27FC236}">
                <a16:creationId xmlns:a16="http://schemas.microsoft.com/office/drawing/2014/main" id="{B0D3550E-0A4B-7D52-9E83-5ED01DEB778A}"/>
              </a:ext>
            </a:extLst>
          </p:cNvPr>
          <p:cNvGrpSpPr/>
          <p:nvPr/>
        </p:nvGrpSpPr>
        <p:grpSpPr>
          <a:xfrm>
            <a:off x="7125250" y="5017042"/>
            <a:ext cx="893686" cy="1104057"/>
            <a:chOff x="1124504" y="3441933"/>
            <a:chExt cx="893686" cy="1104057"/>
          </a:xfrm>
        </p:grpSpPr>
        <p:pic>
          <p:nvPicPr>
            <p:cNvPr id="1037" name="Picture 12" descr="Realistic Metal Chrome Button Silver Steel Volume Control Knob Application  Interface Design Element App Icon Vector Illustration Stock Illustration -  Download Image Now - iStock">
              <a:extLst>
                <a:ext uri="{FF2B5EF4-FFF2-40B4-BE49-F238E27FC236}">
                  <a16:creationId xmlns:a16="http://schemas.microsoft.com/office/drawing/2014/main" id="{F6BF96D4-0EA5-D124-872B-A9BADA8216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4504" y="3441933"/>
              <a:ext cx="893686" cy="89368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8" name="TextovéPole 1037">
              <a:extLst>
                <a:ext uri="{FF2B5EF4-FFF2-40B4-BE49-F238E27FC236}">
                  <a16:creationId xmlns:a16="http://schemas.microsoft.com/office/drawing/2014/main" id="{0B07E2B1-AAD7-1C30-3C8A-180061F4B247}"/>
                </a:ext>
              </a:extLst>
            </p:cNvPr>
            <p:cNvSpPr txBox="1"/>
            <p:nvPr/>
          </p:nvSpPr>
          <p:spPr>
            <a:xfrm>
              <a:off x="1160820" y="4238213"/>
              <a:ext cx="821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cs-CZ" sz="1400" b="1" dirty="0">
                  <a:latin typeface="Bahnschrift Light" panose="020B0502040204020203" pitchFamily="34" charset="0"/>
                </a:rPr>
                <a:t>JAKOST</a:t>
              </a:r>
            </a:p>
          </p:txBody>
        </p:sp>
      </p:grpSp>
      <p:grpSp>
        <p:nvGrpSpPr>
          <p:cNvPr id="1045" name="Skupina 1044">
            <a:extLst>
              <a:ext uri="{FF2B5EF4-FFF2-40B4-BE49-F238E27FC236}">
                <a16:creationId xmlns:a16="http://schemas.microsoft.com/office/drawing/2014/main" id="{13164528-74D6-E56F-FACE-5C6CA4FA3453}"/>
              </a:ext>
            </a:extLst>
          </p:cNvPr>
          <p:cNvGrpSpPr/>
          <p:nvPr/>
        </p:nvGrpSpPr>
        <p:grpSpPr>
          <a:xfrm>
            <a:off x="10719519" y="3867605"/>
            <a:ext cx="934872" cy="2512656"/>
            <a:chOff x="10426728" y="3867605"/>
            <a:chExt cx="934872" cy="2512656"/>
          </a:xfrm>
        </p:grpSpPr>
        <p:pic>
          <p:nvPicPr>
            <p:cNvPr id="1046" name="Picture 22" descr="faders | Free SVG">
              <a:extLst>
                <a:ext uri="{FF2B5EF4-FFF2-40B4-BE49-F238E27FC236}">
                  <a16:creationId xmlns:a16="http://schemas.microsoft.com/office/drawing/2014/main" id="{C59E9FA0-89F3-56C9-470B-A95B147400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761" b="89824" l="39833" r="61667">
                          <a14:foregroundMark x1="46667" y1="1761" x2="46833" y2="35225"/>
                          <a14:foregroundMark x1="47500" y1="55577" x2="47500" y2="55577"/>
                          <a14:foregroundMark x1="47500" y1="55577" x2="47500" y2="55577"/>
                          <a14:foregroundMark x1="48833" y1="47750" x2="48833" y2="47750"/>
                          <a14:foregroundMark x1="48833" y1="47750" x2="48833" y2="47750"/>
                          <a14:foregroundMark x1="42000" y1="47750" x2="52500" y2="481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26" r="35602"/>
            <a:stretch/>
          </p:blipFill>
          <p:spPr bwMode="auto">
            <a:xfrm>
              <a:off x="10641113" y="4175382"/>
              <a:ext cx="706031" cy="2204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3" name="TextovéPole 1042">
              <a:extLst>
                <a:ext uri="{FF2B5EF4-FFF2-40B4-BE49-F238E27FC236}">
                  <a16:creationId xmlns:a16="http://schemas.microsoft.com/office/drawing/2014/main" id="{A3CA7A50-0EBB-AC54-6C70-9CDE9FF76888}"/>
                </a:ext>
              </a:extLst>
            </p:cNvPr>
            <p:cNvSpPr txBox="1"/>
            <p:nvPr/>
          </p:nvSpPr>
          <p:spPr>
            <a:xfrm>
              <a:off x="10426728" y="3867605"/>
              <a:ext cx="9348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cs-CZ" sz="1400" b="1" dirty="0">
                  <a:latin typeface="Bahnschrift Light" panose="020B0502040204020203" pitchFamily="34" charset="0"/>
                </a:rPr>
                <a:t>ZESÍLENÍ</a:t>
              </a:r>
            </a:p>
          </p:txBody>
        </p:sp>
      </p:grpSp>
      <p:grpSp>
        <p:nvGrpSpPr>
          <p:cNvPr id="1052" name="Skupina 1051">
            <a:extLst>
              <a:ext uri="{FF2B5EF4-FFF2-40B4-BE49-F238E27FC236}">
                <a16:creationId xmlns:a16="http://schemas.microsoft.com/office/drawing/2014/main" id="{D0CEAC67-F905-34F7-FDE4-83E840D3EC23}"/>
              </a:ext>
            </a:extLst>
          </p:cNvPr>
          <p:cNvGrpSpPr/>
          <p:nvPr/>
        </p:nvGrpSpPr>
        <p:grpSpPr>
          <a:xfrm>
            <a:off x="686568" y="5448301"/>
            <a:ext cx="893686" cy="1104057"/>
            <a:chOff x="2521256" y="3441933"/>
            <a:chExt cx="893686" cy="1104057"/>
          </a:xfrm>
        </p:grpSpPr>
        <p:pic>
          <p:nvPicPr>
            <p:cNvPr id="1053" name="Picture 12" descr="Realistic Metal Chrome Button Silver Steel Volume Control Knob Application  Interface Design Element App Icon Vector Illustration Stock Illustration -  Download Image Now - iStock">
              <a:extLst>
                <a:ext uri="{FF2B5EF4-FFF2-40B4-BE49-F238E27FC236}">
                  <a16:creationId xmlns:a16="http://schemas.microsoft.com/office/drawing/2014/main" id="{55E20FC0-CA53-813E-3DAA-B51EF4F732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1256" y="3441933"/>
              <a:ext cx="893686" cy="89368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4" name="TextovéPole 1053">
              <a:extLst>
                <a:ext uri="{FF2B5EF4-FFF2-40B4-BE49-F238E27FC236}">
                  <a16:creationId xmlns:a16="http://schemas.microsoft.com/office/drawing/2014/main" id="{FFBAD203-78D4-039D-7108-9E038D31A214}"/>
                </a:ext>
              </a:extLst>
            </p:cNvPr>
            <p:cNvSpPr txBox="1"/>
            <p:nvPr/>
          </p:nvSpPr>
          <p:spPr>
            <a:xfrm>
              <a:off x="2559173" y="4238213"/>
              <a:ext cx="8178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cs-CZ" sz="1400" b="1" dirty="0">
                  <a:latin typeface="Bahnschrift Light" panose="020B0502040204020203" pitchFamily="34" charset="0"/>
                </a:rPr>
                <a:t>ATTACK</a:t>
              </a:r>
            </a:p>
          </p:txBody>
        </p:sp>
      </p:grpSp>
      <p:grpSp>
        <p:nvGrpSpPr>
          <p:cNvPr id="1055" name="Skupina 1054">
            <a:extLst>
              <a:ext uri="{FF2B5EF4-FFF2-40B4-BE49-F238E27FC236}">
                <a16:creationId xmlns:a16="http://schemas.microsoft.com/office/drawing/2014/main" id="{87A8DC98-5549-465E-6408-D0CAA288C334}"/>
              </a:ext>
            </a:extLst>
          </p:cNvPr>
          <p:cNvGrpSpPr/>
          <p:nvPr/>
        </p:nvGrpSpPr>
        <p:grpSpPr>
          <a:xfrm>
            <a:off x="1580254" y="5445702"/>
            <a:ext cx="893686" cy="1112890"/>
            <a:chOff x="3414942" y="3439334"/>
            <a:chExt cx="893686" cy="1112890"/>
          </a:xfrm>
        </p:grpSpPr>
        <p:pic>
          <p:nvPicPr>
            <p:cNvPr id="1056" name="Picture 12" descr="Realistic Metal Chrome Button Silver Steel Volume Control Knob Application  Interface Design Element App Icon Vector Illustration Stock Illustration -  Download Image Now - iStock">
              <a:extLst>
                <a:ext uri="{FF2B5EF4-FFF2-40B4-BE49-F238E27FC236}">
                  <a16:creationId xmlns:a16="http://schemas.microsoft.com/office/drawing/2014/main" id="{D94A6E4C-5F7D-7FE3-A43B-CBAB0EC7DA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4942" y="3439334"/>
              <a:ext cx="893686" cy="89368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7" name="TextovéPole 1056">
              <a:extLst>
                <a:ext uri="{FF2B5EF4-FFF2-40B4-BE49-F238E27FC236}">
                  <a16:creationId xmlns:a16="http://schemas.microsoft.com/office/drawing/2014/main" id="{0D1FF0A3-3F7E-847E-F983-9F4371B90143}"/>
                </a:ext>
              </a:extLst>
            </p:cNvPr>
            <p:cNvSpPr txBox="1"/>
            <p:nvPr/>
          </p:nvSpPr>
          <p:spPr>
            <a:xfrm>
              <a:off x="3495097" y="4244447"/>
              <a:ext cx="7280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cs-CZ" sz="1400" b="1" dirty="0">
                  <a:latin typeface="Bahnschrift Light" panose="020B0502040204020203" pitchFamily="34" charset="0"/>
                </a:rPr>
                <a:t>DECAY</a:t>
              </a:r>
            </a:p>
          </p:txBody>
        </p:sp>
      </p:grpSp>
      <p:grpSp>
        <p:nvGrpSpPr>
          <p:cNvPr id="1058" name="Skupina 1057">
            <a:extLst>
              <a:ext uri="{FF2B5EF4-FFF2-40B4-BE49-F238E27FC236}">
                <a16:creationId xmlns:a16="http://schemas.microsoft.com/office/drawing/2014/main" id="{CEE85A39-ED2A-4DB8-045A-FA032DA7AFFE}"/>
              </a:ext>
            </a:extLst>
          </p:cNvPr>
          <p:cNvGrpSpPr/>
          <p:nvPr/>
        </p:nvGrpSpPr>
        <p:grpSpPr>
          <a:xfrm>
            <a:off x="2468648" y="5455535"/>
            <a:ext cx="901209" cy="1096823"/>
            <a:chOff x="4303336" y="3449167"/>
            <a:chExt cx="901209" cy="1096823"/>
          </a:xfrm>
        </p:grpSpPr>
        <p:pic>
          <p:nvPicPr>
            <p:cNvPr id="1059" name="Picture 12" descr="Realistic Metal Chrome Button Silver Steel Volume Control Knob Application  Interface Design Element App Icon Vector Illustration Stock Illustration -  Download Image Now - iStock">
              <a:extLst>
                <a:ext uri="{FF2B5EF4-FFF2-40B4-BE49-F238E27FC236}">
                  <a16:creationId xmlns:a16="http://schemas.microsoft.com/office/drawing/2014/main" id="{31752D84-6920-8A17-A5C1-19DADBD559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8628" y="3449167"/>
              <a:ext cx="893686" cy="89368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0" name="TextovéPole 1059">
              <a:extLst>
                <a:ext uri="{FF2B5EF4-FFF2-40B4-BE49-F238E27FC236}">
                  <a16:creationId xmlns:a16="http://schemas.microsoft.com/office/drawing/2014/main" id="{1045F5DE-3EBA-DCC3-5470-2DE563CB0480}"/>
                </a:ext>
              </a:extLst>
            </p:cNvPr>
            <p:cNvSpPr txBox="1"/>
            <p:nvPr/>
          </p:nvSpPr>
          <p:spPr>
            <a:xfrm>
              <a:off x="4303336" y="4238213"/>
              <a:ext cx="9012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cs-CZ" sz="1400" b="1" dirty="0">
                  <a:latin typeface="Bahnschrift Light" panose="020B0502040204020203" pitchFamily="34" charset="0"/>
                </a:rPr>
                <a:t>SUSTAIN</a:t>
              </a:r>
            </a:p>
          </p:txBody>
        </p:sp>
      </p:grpSp>
      <p:grpSp>
        <p:nvGrpSpPr>
          <p:cNvPr id="1061" name="Skupina 1060">
            <a:extLst>
              <a:ext uri="{FF2B5EF4-FFF2-40B4-BE49-F238E27FC236}">
                <a16:creationId xmlns:a16="http://schemas.microsoft.com/office/drawing/2014/main" id="{3A536053-C5F4-0E0C-ACA8-7B5801FD2223}"/>
              </a:ext>
            </a:extLst>
          </p:cNvPr>
          <p:cNvGrpSpPr/>
          <p:nvPr/>
        </p:nvGrpSpPr>
        <p:grpSpPr>
          <a:xfrm>
            <a:off x="3337415" y="5445702"/>
            <a:ext cx="954108" cy="1103920"/>
            <a:chOff x="5172103" y="3439334"/>
            <a:chExt cx="954108" cy="1103920"/>
          </a:xfrm>
        </p:grpSpPr>
        <p:pic>
          <p:nvPicPr>
            <p:cNvPr id="1062" name="Picture 12" descr="Realistic Metal Chrome Button Silver Steel Volume Control Knob Application  Interface Design Element App Icon Vector Illustration Stock Illustration -  Download Image Now - iStock">
              <a:extLst>
                <a:ext uri="{FF2B5EF4-FFF2-40B4-BE49-F238E27FC236}">
                  <a16:creationId xmlns:a16="http://schemas.microsoft.com/office/drawing/2014/main" id="{BD375298-3143-00D9-AEE1-6B9F870FB2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2314" y="3439334"/>
              <a:ext cx="893686" cy="89368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3" name="TextovéPole 1062">
              <a:extLst>
                <a:ext uri="{FF2B5EF4-FFF2-40B4-BE49-F238E27FC236}">
                  <a16:creationId xmlns:a16="http://schemas.microsoft.com/office/drawing/2014/main" id="{CEA9C1D9-52E1-21E4-8683-031A84975D94}"/>
                </a:ext>
              </a:extLst>
            </p:cNvPr>
            <p:cNvSpPr txBox="1"/>
            <p:nvPr/>
          </p:nvSpPr>
          <p:spPr>
            <a:xfrm>
              <a:off x="5172103" y="4235477"/>
              <a:ext cx="9541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cs-CZ" sz="1400" b="1" dirty="0">
                  <a:latin typeface="Bahnschrift Light" panose="020B0502040204020203" pitchFamily="34" charset="0"/>
                </a:rPr>
                <a:t>RELEASE</a:t>
              </a:r>
            </a:p>
          </p:txBody>
        </p:sp>
      </p:grpSp>
      <p:grpSp>
        <p:nvGrpSpPr>
          <p:cNvPr id="1064" name="Skupina 1063">
            <a:extLst>
              <a:ext uri="{FF2B5EF4-FFF2-40B4-BE49-F238E27FC236}">
                <a16:creationId xmlns:a16="http://schemas.microsoft.com/office/drawing/2014/main" id="{796CEC10-B51A-EB84-C4C6-832EBC747070}"/>
              </a:ext>
            </a:extLst>
          </p:cNvPr>
          <p:cNvGrpSpPr/>
          <p:nvPr/>
        </p:nvGrpSpPr>
        <p:grpSpPr>
          <a:xfrm>
            <a:off x="808293" y="5281342"/>
            <a:ext cx="3367574" cy="338554"/>
            <a:chOff x="2642981" y="3274974"/>
            <a:chExt cx="3367574" cy="338554"/>
          </a:xfrm>
        </p:grpSpPr>
        <p:sp>
          <p:nvSpPr>
            <p:cNvPr id="1065" name="TextovéPole 1064">
              <a:extLst>
                <a:ext uri="{FF2B5EF4-FFF2-40B4-BE49-F238E27FC236}">
                  <a16:creationId xmlns:a16="http://schemas.microsoft.com/office/drawing/2014/main" id="{BC003DE2-D087-E815-6C02-1BFB72933B2B}"/>
                </a:ext>
              </a:extLst>
            </p:cNvPr>
            <p:cNvSpPr txBox="1"/>
            <p:nvPr/>
          </p:nvSpPr>
          <p:spPr>
            <a:xfrm>
              <a:off x="3531767" y="3274974"/>
              <a:ext cx="15488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cs-CZ" sz="1600" b="1" dirty="0">
                  <a:latin typeface="Bahnschrift Light" panose="020B0502040204020203" pitchFamily="34" charset="0"/>
                </a:rPr>
                <a:t>ADSR OBÁLKA</a:t>
              </a:r>
            </a:p>
          </p:txBody>
        </p:sp>
        <p:cxnSp>
          <p:nvCxnSpPr>
            <p:cNvPr id="1066" name="Přímá spojnice 1065">
              <a:extLst>
                <a:ext uri="{FF2B5EF4-FFF2-40B4-BE49-F238E27FC236}">
                  <a16:creationId xmlns:a16="http://schemas.microsoft.com/office/drawing/2014/main" id="{DC6FABF1-2D85-6013-9D09-618383C5F7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2981" y="3441933"/>
              <a:ext cx="936000" cy="23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Přímá spojnice 1066">
              <a:extLst>
                <a:ext uri="{FF2B5EF4-FFF2-40B4-BE49-F238E27FC236}">
                  <a16:creationId xmlns:a16="http://schemas.microsoft.com/office/drawing/2014/main" id="{00C40D6E-74F3-F2BC-A076-5739DBEC9D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74555" y="3444113"/>
              <a:ext cx="936000" cy="23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8" name="Skupina 1067">
            <a:extLst>
              <a:ext uri="{FF2B5EF4-FFF2-40B4-BE49-F238E27FC236}">
                <a16:creationId xmlns:a16="http://schemas.microsoft.com/office/drawing/2014/main" id="{D1177B5A-6E6E-FBCA-0B82-1D02178EA661}"/>
              </a:ext>
            </a:extLst>
          </p:cNvPr>
          <p:cNvGrpSpPr/>
          <p:nvPr/>
        </p:nvGrpSpPr>
        <p:grpSpPr>
          <a:xfrm>
            <a:off x="9945724" y="5194796"/>
            <a:ext cx="1144865" cy="1104057"/>
            <a:chOff x="998917" y="3441933"/>
            <a:chExt cx="1144865" cy="1104057"/>
          </a:xfrm>
        </p:grpSpPr>
        <p:pic>
          <p:nvPicPr>
            <p:cNvPr id="1069" name="Picture 12" descr="Realistic Metal Chrome Button Silver Steel Volume Control Knob Application  Interface Design Element App Icon Vector Illustration Stock Illustration -  Download Image Now - iStock">
              <a:extLst>
                <a:ext uri="{FF2B5EF4-FFF2-40B4-BE49-F238E27FC236}">
                  <a16:creationId xmlns:a16="http://schemas.microsoft.com/office/drawing/2014/main" id="{C885AEF7-EB6F-DA61-AED5-DD5008F995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4504" y="3441933"/>
              <a:ext cx="893686" cy="89368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0" name="TextovéPole 1069">
              <a:extLst>
                <a:ext uri="{FF2B5EF4-FFF2-40B4-BE49-F238E27FC236}">
                  <a16:creationId xmlns:a16="http://schemas.microsoft.com/office/drawing/2014/main" id="{D3F9F184-7A43-65CF-FA95-5A1183604DD0}"/>
                </a:ext>
              </a:extLst>
            </p:cNvPr>
            <p:cNvSpPr txBox="1"/>
            <p:nvPr/>
          </p:nvSpPr>
          <p:spPr>
            <a:xfrm>
              <a:off x="998917" y="4238213"/>
              <a:ext cx="11448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cs-CZ" sz="1400" b="1" dirty="0">
                  <a:latin typeface="Bahnschrift Light" panose="020B0502040204020203" pitchFamily="34" charset="0"/>
                </a:rPr>
                <a:t>PANORAMA</a:t>
              </a:r>
            </a:p>
          </p:txBody>
        </p:sp>
      </p:grpSp>
      <p:grpSp>
        <p:nvGrpSpPr>
          <p:cNvPr id="2" name="Skupina 1">
            <a:extLst>
              <a:ext uri="{FF2B5EF4-FFF2-40B4-BE49-F238E27FC236}">
                <a16:creationId xmlns:a16="http://schemas.microsoft.com/office/drawing/2014/main" id="{85E418F1-C761-3E72-B27F-09E0AA66AD18}"/>
              </a:ext>
            </a:extLst>
          </p:cNvPr>
          <p:cNvGrpSpPr/>
          <p:nvPr/>
        </p:nvGrpSpPr>
        <p:grpSpPr>
          <a:xfrm>
            <a:off x="8743982" y="5194796"/>
            <a:ext cx="1181734" cy="1319500"/>
            <a:chOff x="980483" y="3441933"/>
            <a:chExt cx="1181734" cy="1319500"/>
          </a:xfrm>
        </p:grpSpPr>
        <p:pic>
          <p:nvPicPr>
            <p:cNvPr id="3" name="Picture 12" descr="Realistic Metal Chrome Button Silver Steel Volume Control Knob Application  Interface Design Element App Icon Vector Illustration Stock Illustration -  Download Image Now - iStock">
              <a:extLst>
                <a:ext uri="{FF2B5EF4-FFF2-40B4-BE49-F238E27FC236}">
                  <a16:creationId xmlns:a16="http://schemas.microsoft.com/office/drawing/2014/main" id="{165B3EC5-5F57-2517-A918-34B65B2E26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4504" y="3441933"/>
              <a:ext cx="893686" cy="89368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ovéPole 4">
              <a:extLst>
                <a:ext uri="{FF2B5EF4-FFF2-40B4-BE49-F238E27FC236}">
                  <a16:creationId xmlns:a16="http://schemas.microsoft.com/office/drawing/2014/main" id="{67F1E793-8B76-10F0-3ADE-2B6C4F650301}"/>
                </a:ext>
              </a:extLst>
            </p:cNvPr>
            <p:cNvSpPr txBox="1"/>
            <p:nvPr/>
          </p:nvSpPr>
          <p:spPr>
            <a:xfrm>
              <a:off x="980483" y="4238213"/>
              <a:ext cx="11817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cs-CZ" sz="1400" b="1" dirty="0">
                  <a:latin typeface="Bahnschrift Light" panose="020B0502040204020203" pitchFamily="34" charset="0"/>
                </a:rPr>
                <a:t>LFO</a:t>
              </a:r>
            </a:p>
            <a:p>
              <a:pPr algn="ctr"/>
              <a:r>
                <a:rPr lang="cs-CZ" sz="1400" b="1" dirty="0">
                  <a:latin typeface="Bahnschrift Light" panose="020B0502040204020203" pitchFamily="34" charset="0"/>
                </a:rPr>
                <a:t>FREKVENCE</a:t>
              </a:r>
            </a:p>
          </p:txBody>
        </p:sp>
      </p:grpSp>
      <p:sp>
        <p:nvSpPr>
          <p:cNvPr id="6" name="Obdélník 5">
            <a:extLst>
              <a:ext uri="{FF2B5EF4-FFF2-40B4-BE49-F238E27FC236}">
                <a16:creationId xmlns:a16="http://schemas.microsoft.com/office/drawing/2014/main" id="{283655DF-0290-777A-51FB-0BA4406BDE69}"/>
              </a:ext>
            </a:extLst>
          </p:cNvPr>
          <p:cNvSpPr/>
          <p:nvPr/>
        </p:nvSpPr>
        <p:spPr>
          <a:xfrm>
            <a:off x="8333788" y="5353670"/>
            <a:ext cx="576000" cy="5759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700" b="1" dirty="0">
                <a:solidFill>
                  <a:schemeClr val="tx1"/>
                </a:solidFill>
                <a:effectLst>
                  <a:innerShdw blurRad="63500" dist="6350" dir="16200000">
                    <a:schemeClr val="tx1">
                      <a:alpha val="50000"/>
                    </a:schemeClr>
                  </a:innerShdw>
                </a:effectLst>
                <a:latin typeface="Bahnschrift Light" panose="020B0502040204020203" pitchFamily="34" charset="0"/>
                <a:cs typeface="Aharoni" panose="02010803020104030203" pitchFamily="2" charset="-79"/>
              </a:rPr>
              <a:t>LFO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022CB7A6-68AA-098E-FBD5-3AE77D0D27CA}"/>
              </a:ext>
            </a:extLst>
          </p:cNvPr>
          <p:cNvGrpSpPr/>
          <p:nvPr/>
        </p:nvGrpSpPr>
        <p:grpSpPr>
          <a:xfrm>
            <a:off x="9758557" y="468569"/>
            <a:ext cx="1272507" cy="576000"/>
            <a:chOff x="9809031" y="477739"/>
            <a:chExt cx="1272507" cy="576000"/>
          </a:xfrm>
        </p:grpSpPr>
        <p:grpSp>
          <p:nvGrpSpPr>
            <p:cNvPr id="1041" name="Skupina 1040">
              <a:extLst>
                <a:ext uri="{FF2B5EF4-FFF2-40B4-BE49-F238E27FC236}">
                  <a16:creationId xmlns:a16="http://schemas.microsoft.com/office/drawing/2014/main" id="{25FD843D-EBE3-327B-EDE9-056A072896BE}"/>
                </a:ext>
              </a:extLst>
            </p:cNvPr>
            <p:cNvGrpSpPr/>
            <p:nvPr/>
          </p:nvGrpSpPr>
          <p:grpSpPr>
            <a:xfrm>
              <a:off x="9809031" y="477739"/>
              <a:ext cx="576000" cy="576000"/>
              <a:chOff x="9807847" y="477739"/>
              <a:chExt cx="1103747" cy="1045512"/>
            </a:xfrm>
          </p:grpSpPr>
          <p:sp>
            <p:nvSpPr>
              <p:cNvPr id="57" name="Obdélník 56">
                <a:extLst>
                  <a:ext uri="{FF2B5EF4-FFF2-40B4-BE49-F238E27FC236}">
                    <a16:creationId xmlns:a16="http://schemas.microsoft.com/office/drawing/2014/main" id="{349F5093-3390-1C80-1599-42C786A10B51}"/>
                  </a:ext>
                </a:extLst>
              </p:cNvPr>
              <p:cNvSpPr/>
              <p:nvPr/>
            </p:nvSpPr>
            <p:spPr>
              <a:xfrm>
                <a:off x="9807847" y="477739"/>
                <a:ext cx="1103747" cy="104551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  <a:tileRect/>
              </a:gra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sz="2000" b="1" dirty="0">
                  <a:solidFill>
                    <a:srgbClr val="00FF00"/>
                  </a:solidFill>
                  <a:effectLst>
                    <a:innerShdw blurRad="63500" dist="6350" dir="16200000">
                      <a:schemeClr val="tx1">
                        <a:alpha val="50000"/>
                      </a:schemeClr>
                    </a:innerShdw>
                  </a:effectLst>
                  <a:latin typeface="Bahnschrift Light" panose="020B0502040204020203" pitchFamily="34" charset="0"/>
                  <a:cs typeface="Aharoni" panose="02010803020104030203" pitchFamily="2" charset="-79"/>
                </a:endParaRPr>
              </a:p>
            </p:txBody>
          </p:sp>
          <p:pic>
            <p:nvPicPr>
              <p:cNvPr id="1044" name="Picture 20">
                <a:extLst>
                  <a:ext uri="{FF2B5EF4-FFF2-40B4-BE49-F238E27FC236}">
                    <a16:creationId xmlns:a16="http://schemas.microsoft.com/office/drawing/2014/main" id="{AE46635F-7955-DF51-F9C8-CAFF3986BD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18293" y="665261"/>
                <a:ext cx="682853" cy="6962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Obdélník 14">
              <a:extLst>
                <a:ext uri="{FF2B5EF4-FFF2-40B4-BE49-F238E27FC236}">
                  <a16:creationId xmlns:a16="http://schemas.microsoft.com/office/drawing/2014/main" id="{D9DD0CC7-3D16-D957-DD81-2094A74BE0BF}"/>
                </a:ext>
              </a:extLst>
            </p:cNvPr>
            <p:cNvSpPr/>
            <p:nvPr/>
          </p:nvSpPr>
          <p:spPr>
            <a:xfrm>
              <a:off x="10505538" y="477739"/>
              <a:ext cx="576000" cy="576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2000" b="1" dirty="0">
                  <a:solidFill>
                    <a:schemeClr val="tx1"/>
                  </a:solidFill>
                  <a:effectLst>
                    <a:innerShdw blurRad="63500" dist="6350" dir="16200000">
                      <a:schemeClr val="tx1">
                        <a:alpha val="50000"/>
                      </a:schemeClr>
                    </a:innerShdw>
                  </a:effectLst>
                  <a:latin typeface="Bahnschrift Light" panose="020B0502040204020203" pitchFamily="34" charset="0"/>
                  <a:cs typeface="Aharoni" panose="02010803020104030203" pitchFamily="2" charset="-79"/>
                </a:rPr>
                <a:t>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602704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43</Words>
  <Application>Microsoft Office PowerPoint</Application>
  <PresentationFormat>Širokoúhlá obrazovka</PresentationFormat>
  <Paragraphs>31</Paragraphs>
  <Slides>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6" baseType="lpstr">
      <vt:lpstr>Arial</vt:lpstr>
      <vt:lpstr>Bahnschrift Light</vt:lpstr>
      <vt:lpstr>Calibri</vt:lpstr>
      <vt:lpstr>Calibri Light</vt:lpstr>
      <vt:lpstr>Motiv Office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| Vojtěc |</dc:creator>
  <cp:lastModifiedBy>| Vojtěc |</cp:lastModifiedBy>
  <cp:revision>125</cp:revision>
  <dcterms:created xsi:type="dcterms:W3CDTF">2023-12-08T09:33:43Z</dcterms:created>
  <dcterms:modified xsi:type="dcterms:W3CDTF">2023-12-10T23:40:40Z</dcterms:modified>
</cp:coreProperties>
</file>