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B4D0-D6BD-4E3E-BE11-50C882FDE0B0}" type="datetimeFigureOut">
              <a:rPr lang="cs-CZ" smtClean="0"/>
              <a:t>15.12.2014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F19-6960-46D3-A788-921ACEB5F4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050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B4D0-D6BD-4E3E-BE11-50C882FDE0B0}" type="datetimeFigureOut">
              <a:rPr lang="cs-CZ" smtClean="0"/>
              <a:t>15.12.2014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F19-6960-46D3-A788-921ACEB5F4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604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B4D0-D6BD-4E3E-BE11-50C882FDE0B0}" type="datetimeFigureOut">
              <a:rPr lang="cs-CZ" smtClean="0"/>
              <a:t>15.12.2014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F19-6960-46D3-A788-921ACEB5F4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689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B4D0-D6BD-4E3E-BE11-50C882FDE0B0}" type="datetimeFigureOut">
              <a:rPr lang="cs-CZ" smtClean="0"/>
              <a:t>15.12.2014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F19-6960-46D3-A788-921ACEB5F4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307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B4D0-D6BD-4E3E-BE11-50C882FDE0B0}" type="datetimeFigureOut">
              <a:rPr lang="cs-CZ" smtClean="0"/>
              <a:t>15.12.2014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F19-6960-46D3-A788-921ACEB5F4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55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B4D0-D6BD-4E3E-BE11-50C882FDE0B0}" type="datetimeFigureOut">
              <a:rPr lang="cs-CZ" smtClean="0"/>
              <a:t>15.12.2014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F19-6960-46D3-A788-921ACEB5F4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584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B4D0-D6BD-4E3E-BE11-50C882FDE0B0}" type="datetimeFigureOut">
              <a:rPr lang="cs-CZ" smtClean="0"/>
              <a:t>15.12.2014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F19-6960-46D3-A788-921ACEB5F4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376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B4D0-D6BD-4E3E-BE11-50C882FDE0B0}" type="datetimeFigureOut">
              <a:rPr lang="cs-CZ" smtClean="0"/>
              <a:t>15.12.2014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F19-6960-46D3-A788-921ACEB5F4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893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B4D0-D6BD-4E3E-BE11-50C882FDE0B0}" type="datetimeFigureOut">
              <a:rPr lang="cs-CZ" smtClean="0"/>
              <a:t>15.12.2014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F19-6960-46D3-A788-921ACEB5F4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11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B4D0-D6BD-4E3E-BE11-50C882FDE0B0}" type="datetimeFigureOut">
              <a:rPr lang="cs-CZ" smtClean="0"/>
              <a:t>15.12.2014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F19-6960-46D3-A788-921ACEB5F4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303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B4D0-D6BD-4E3E-BE11-50C882FDE0B0}" type="datetimeFigureOut">
              <a:rPr lang="cs-CZ" smtClean="0"/>
              <a:t>15.12.2014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F19-6960-46D3-A788-921ACEB5F4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207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2B4D0-D6BD-4E3E-BE11-50C882FDE0B0}" type="datetimeFigureOut">
              <a:rPr lang="cs-CZ" smtClean="0"/>
              <a:t>15.12.2014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BEF19-6960-46D3-A788-921ACEB5F4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049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IFJ14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Tým 085, varianta a/3/I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0486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Shell sort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Rozdělení řetězce na prvky vzdálené o step</a:t>
            </a:r>
          </a:p>
          <a:p>
            <a:r>
              <a:rPr lang="cs-CZ" dirty="0"/>
              <a:t>s</a:t>
            </a:r>
            <a:r>
              <a:rPr lang="cs-CZ" dirty="0" smtClean="0"/>
              <a:t>tep := step DIV 2;</a:t>
            </a:r>
          </a:p>
          <a:p>
            <a:r>
              <a:rPr lang="cs-CZ" dirty="0" smtClean="0"/>
              <a:t>Bublinový průchod</a:t>
            </a:r>
          </a:p>
          <a:p>
            <a:r>
              <a:rPr lang="cs-CZ" dirty="0" smtClean="0"/>
              <a:t>In-</a:t>
            </a:r>
            <a:r>
              <a:rPr lang="cs-CZ" dirty="0" err="1" smtClean="0"/>
              <a:t>situ</a:t>
            </a:r>
            <a:endParaRPr lang="cs-CZ" dirty="0" smtClean="0"/>
          </a:p>
          <a:p>
            <a:r>
              <a:rPr lang="cs-CZ" dirty="0" smtClean="0"/>
              <a:t>Nestabilní metoda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5752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 obhajoby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Lexikální analýza</a:t>
            </a:r>
          </a:p>
          <a:p>
            <a:r>
              <a:rPr lang="cs-CZ" dirty="0" smtClean="0"/>
              <a:t>Syntaktická analýza neobsahující výrazy</a:t>
            </a:r>
          </a:p>
          <a:p>
            <a:r>
              <a:rPr lang="cs-CZ" dirty="0" smtClean="0"/>
              <a:t>Syntaktická analýza pro výrazy</a:t>
            </a:r>
          </a:p>
          <a:p>
            <a:r>
              <a:rPr lang="cs-CZ" dirty="0" smtClean="0"/>
              <a:t>Tabulky symbolů a rámce</a:t>
            </a:r>
          </a:p>
          <a:p>
            <a:r>
              <a:rPr lang="cs-CZ" dirty="0" smtClean="0"/>
              <a:t>Generování </a:t>
            </a:r>
            <a:r>
              <a:rPr lang="cs-CZ" dirty="0" err="1" smtClean="0"/>
              <a:t>tříadresného</a:t>
            </a:r>
            <a:r>
              <a:rPr lang="cs-CZ" dirty="0" smtClean="0"/>
              <a:t> kódu</a:t>
            </a:r>
          </a:p>
          <a:p>
            <a:r>
              <a:rPr lang="cs-CZ" dirty="0" smtClean="0"/>
              <a:t>Interpret</a:t>
            </a:r>
          </a:p>
          <a:p>
            <a:r>
              <a:rPr lang="cs-CZ" dirty="0" err="1" smtClean="0"/>
              <a:t>Knuth</a:t>
            </a:r>
            <a:r>
              <a:rPr lang="cs-CZ" dirty="0" smtClean="0"/>
              <a:t>-Morris-</a:t>
            </a:r>
            <a:r>
              <a:rPr lang="cs-CZ" dirty="0" err="1" smtClean="0"/>
              <a:t>Prattův</a:t>
            </a:r>
            <a:r>
              <a:rPr lang="cs-CZ" dirty="0" smtClean="0"/>
              <a:t> algoritmus</a:t>
            </a:r>
          </a:p>
          <a:p>
            <a:r>
              <a:rPr lang="cs-CZ" dirty="0" smtClean="0"/>
              <a:t>Shell sort</a:t>
            </a:r>
          </a:p>
        </p:txBody>
      </p:sp>
    </p:spTree>
    <p:extLst>
      <p:ext uri="{BB962C8B-B14F-4D97-AF65-F5344CB8AC3E}">
        <p14:creationId xmlns:p14="http://schemas.microsoft.com/office/powerpoint/2010/main" val="4048269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Lexikální analýza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Konečný automat</a:t>
            </a:r>
          </a:p>
          <a:p>
            <a:endParaRPr lang="cs-CZ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532958"/>
              </p:ext>
            </p:extLst>
          </p:nvPr>
        </p:nvGraphicFramePr>
        <p:xfrm>
          <a:off x="971600" y="2852936"/>
          <a:ext cx="7113587" cy="30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3" imgW="7086668" imgH="3009960" progId="Visio.Drawing.15">
                  <p:embed/>
                </p:oleObj>
              </mc:Choice>
              <mc:Fallback>
                <p:oleObj name="Visio" r:id="rId3" imgW="7086668" imgH="300996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2852936"/>
                        <a:ext cx="7113587" cy="300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362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80920" cy="1143000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Syntaktická analýza neobsahující výrazy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Rekurzivní sestup</a:t>
            </a:r>
          </a:p>
          <a:p>
            <a:r>
              <a:rPr lang="cs-CZ" dirty="0" smtClean="0"/>
              <a:t>LL gramatika</a:t>
            </a:r>
          </a:p>
          <a:p>
            <a:r>
              <a:rPr lang="cs-CZ" dirty="0" smtClean="0"/>
              <a:t>Volání funkcí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04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Syntaktická analýza pro výrazy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Precedenční tabulka</a:t>
            </a:r>
          </a:p>
          <a:p>
            <a:r>
              <a:rPr lang="cs-CZ" dirty="0" err="1" smtClean="0"/>
              <a:t>Rekukce</a:t>
            </a:r>
            <a:endParaRPr lang="cs-CZ" dirty="0" smtClean="0"/>
          </a:p>
          <a:p>
            <a:pPr lvl="1"/>
            <a:r>
              <a:rPr lang="cs-CZ" dirty="0" smtClean="0"/>
              <a:t>Pravidla pro redukování</a:t>
            </a:r>
          </a:p>
          <a:p>
            <a:r>
              <a:rPr lang="cs-CZ" dirty="0" err="1" smtClean="0"/>
              <a:t>Shifting</a:t>
            </a:r>
            <a:endParaRPr lang="cs-CZ" dirty="0" smtClean="0"/>
          </a:p>
          <a:p>
            <a:r>
              <a:rPr lang="cs-CZ" dirty="0" smtClean="0"/>
              <a:t>Typová kontrola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2431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Tabulky symbolů a rámce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44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Generování </a:t>
            </a:r>
            <a:r>
              <a:rPr lang="cs-CZ" dirty="0" err="1" smtClean="0"/>
              <a:t>tříadresného</a:t>
            </a:r>
            <a:r>
              <a:rPr lang="cs-CZ" dirty="0" smtClean="0"/>
              <a:t> kódu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770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Interpret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627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Knuth</a:t>
            </a:r>
            <a:r>
              <a:rPr lang="cs-CZ" dirty="0" smtClean="0"/>
              <a:t>-Morris-</a:t>
            </a:r>
            <a:r>
              <a:rPr lang="cs-CZ" dirty="0" err="1" smtClean="0"/>
              <a:t>Prattův</a:t>
            </a:r>
            <a:r>
              <a:rPr lang="cs-CZ" dirty="0" smtClean="0"/>
              <a:t> algoritmus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Konečný automat</a:t>
            </a:r>
          </a:p>
          <a:p>
            <a:r>
              <a:rPr lang="cs-CZ" dirty="0" smtClean="0"/>
              <a:t>Stavy :</a:t>
            </a:r>
          </a:p>
          <a:p>
            <a:pPr lvl="1"/>
            <a:r>
              <a:rPr lang="cs-CZ" dirty="0" smtClean="0"/>
              <a:t>START</a:t>
            </a:r>
          </a:p>
          <a:p>
            <a:pPr lvl="1"/>
            <a:r>
              <a:rPr lang="cs-CZ" dirty="0" smtClean="0"/>
              <a:t>READ</a:t>
            </a:r>
          </a:p>
          <a:p>
            <a:pPr lvl="1"/>
            <a:r>
              <a:rPr lang="cs-CZ" dirty="0" smtClean="0"/>
              <a:t>STOP</a:t>
            </a:r>
            <a:endParaRPr lang="cs-CZ" dirty="0"/>
          </a:p>
          <a:p>
            <a:r>
              <a:rPr lang="cs-CZ" dirty="0" smtClean="0"/>
              <a:t>Dvě části:</a:t>
            </a:r>
          </a:p>
          <a:p>
            <a:pPr lvl="1"/>
            <a:r>
              <a:rPr lang="cs-CZ" dirty="0" smtClean="0"/>
              <a:t>Vytváření pole </a:t>
            </a:r>
            <a:r>
              <a:rPr lang="cs-CZ" dirty="0" err="1" smtClean="0"/>
              <a:t>Fail</a:t>
            </a:r>
            <a:endParaRPr lang="cs-CZ" dirty="0" smtClean="0"/>
          </a:p>
          <a:p>
            <a:pPr lvl="1"/>
            <a:r>
              <a:rPr lang="cs-CZ" dirty="0" smtClean="0"/>
              <a:t>Průchod řetězce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4328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102</Words>
  <Application>Microsoft Office PowerPoint</Application>
  <PresentationFormat>Předvádění na obrazovce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2" baseType="lpstr">
      <vt:lpstr>Motiv systému Office</vt:lpstr>
      <vt:lpstr>Microsoft Visio Drawing</vt:lpstr>
      <vt:lpstr>IFJ14</vt:lpstr>
      <vt:lpstr>Obsah obhajoby</vt:lpstr>
      <vt:lpstr>Lexikální analýza</vt:lpstr>
      <vt:lpstr>Syntaktická analýza neobsahující výrazy</vt:lpstr>
      <vt:lpstr>Syntaktická analýza pro výrazy</vt:lpstr>
      <vt:lpstr>Tabulky symbolů a rámce</vt:lpstr>
      <vt:lpstr>Generování tříadresného kódu</vt:lpstr>
      <vt:lpstr>Interpret</vt:lpstr>
      <vt:lpstr>Knuth-Morris-Prattův algoritmus</vt:lpstr>
      <vt:lpstr>Shell sort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IFJ 14</dc:title>
  <dc:creator>Marek</dc:creator>
  <cp:lastModifiedBy>Marek</cp:lastModifiedBy>
  <cp:revision>11</cp:revision>
  <dcterms:created xsi:type="dcterms:W3CDTF">2014-12-15T17:08:23Z</dcterms:created>
  <dcterms:modified xsi:type="dcterms:W3CDTF">2014-12-15T20:01:55Z</dcterms:modified>
</cp:coreProperties>
</file>