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905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27604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2868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130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225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4658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6237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989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411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22303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38207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B4D0-D6BD-4E3E-BE11-50C882FDE0B0}" type="datetimeFigureOut">
              <a:rPr lang="cs-CZ" smtClean="0"/>
              <a:pPr/>
              <a:t>15.12.2014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35049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IFJ14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Tým 085, varianta a/3/I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41048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Shell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Rozdělení řetězce na prvky vzdálené o step</a:t>
            </a:r>
          </a:p>
          <a:p>
            <a:r>
              <a:rPr lang="cs-CZ" dirty="0"/>
              <a:t>s</a:t>
            </a:r>
            <a:r>
              <a:rPr lang="cs-CZ" dirty="0" smtClean="0"/>
              <a:t>tep := step DIV 2;</a:t>
            </a:r>
          </a:p>
          <a:p>
            <a:r>
              <a:rPr lang="cs-CZ" dirty="0" smtClean="0"/>
              <a:t>Bublinový průchod</a:t>
            </a:r>
          </a:p>
          <a:p>
            <a:r>
              <a:rPr lang="cs-CZ" dirty="0" smtClean="0"/>
              <a:t>In-</a:t>
            </a:r>
            <a:r>
              <a:rPr lang="cs-CZ" dirty="0" err="1" smtClean="0"/>
              <a:t>situ</a:t>
            </a:r>
            <a:endParaRPr lang="cs-CZ" dirty="0" smtClean="0"/>
          </a:p>
          <a:p>
            <a:r>
              <a:rPr lang="cs-CZ" dirty="0" smtClean="0"/>
              <a:t>Nestabilní metoda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6575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obhajoby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Lexikální analýza</a:t>
            </a:r>
          </a:p>
          <a:p>
            <a:r>
              <a:rPr lang="cs-CZ" dirty="0" smtClean="0"/>
              <a:t>Syntaktická analýza neobsahující výrazy</a:t>
            </a:r>
          </a:p>
          <a:p>
            <a:r>
              <a:rPr lang="cs-CZ" dirty="0" smtClean="0"/>
              <a:t>Syntaktická analýza pro výrazy</a:t>
            </a:r>
          </a:p>
          <a:p>
            <a:r>
              <a:rPr lang="cs-CZ" dirty="0" smtClean="0"/>
              <a:t>Tabulky symbolů a rámce</a:t>
            </a:r>
          </a:p>
          <a:p>
            <a:r>
              <a:rPr lang="cs-CZ" dirty="0" smtClean="0"/>
              <a:t>Generování </a:t>
            </a:r>
            <a:r>
              <a:rPr lang="cs-CZ" dirty="0" err="1" smtClean="0"/>
              <a:t>tříadresného</a:t>
            </a:r>
            <a:r>
              <a:rPr lang="cs-CZ" dirty="0" smtClean="0"/>
              <a:t> kódu</a:t>
            </a:r>
          </a:p>
          <a:p>
            <a:r>
              <a:rPr lang="cs-CZ" dirty="0" smtClean="0"/>
              <a:t>Interpret</a:t>
            </a:r>
          </a:p>
          <a:p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Prattův</a:t>
            </a:r>
            <a:r>
              <a:rPr lang="cs-CZ" dirty="0" smtClean="0"/>
              <a:t> algoritmus</a:t>
            </a:r>
          </a:p>
          <a:p>
            <a:r>
              <a:rPr lang="cs-CZ" dirty="0" smtClean="0"/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xmlns="" val="404826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Lexikální analýza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Konečný automat</a:t>
            </a:r>
          </a:p>
          <a:p>
            <a:endParaRPr lang="cs-CZ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3532958"/>
              </p:ext>
            </p:extLst>
          </p:nvPr>
        </p:nvGraphicFramePr>
        <p:xfrm>
          <a:off x="971600" y="2852936"/>
          <a:ext cx="7113587" cy="3008312"/>
        </p:xfrm>
        <a:graphic>
          <a:graphicData uri="http://schemas.openxmlformats.org/presentationml/2006/ole">
            <p:oleObj spid="_x0000_s2058" name="Visio" r:id="rId3" imgW="7086668" imgH="3009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536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80920" cy="11430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Syntaktická analýza neobsahující 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Rekurzivní sestup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Volání funkcí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030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Syntaktická analýza pro 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Precedenční tabulka</a:t>
            </a:r>
          </a:p>
          <a:p>
            <a:r>
              <a:rPr lang="cs-CZ" dirty="0" err="1" smtClean="0"/>
              <a:t>Rekukce</a:t>
            </a:r>
            <a:endParaRPr lang="cs-CZ" dirty="0" smtClean="0"/>
          </a:p>
          <a:p>
            <a:pPr lvl="1"/>
            <a:r>
              <a:rPr lang="cs-CZ" dirty="0" smtClean="0"/>
              <a:t>Pravidla pro redukování</a:t>
            </a:r>
          </a:p>
          <a:p>
            <a:r>
              <a:rPr lang="cs-CZ" dirty="0" err="1" smtClean="0"/>
              <a:t>Shiftování</a:t>
            </a:r>
            <a:endParaRPr lang="cs-CZ" dirty="0" smtClean="0"/>
          </a:p>
          <a:p>
            <a:r>
              <a:rPr lang="cs-CZ" dirty="0" smtClean="0"/>
              <a:t>Typová kontrola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2243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Tabulky symbolů a rámce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844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Generování </a:t>
            </a:r>
            <a:r>
              <a:rPr lang="cs-CZ" dirty="0" err="1" smtClean="0"/>
              <a:t>tříadresného</a:t>
            </a:r>
            <a:r>
              <a:rPr lang="cs-CZ" dirty="0" smtClean="0"/>
              <a:t> kódu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4077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2062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Prattův</a:t>
            </a:r>
            <a:r>
              <a:rPr lang="cs-CZ" dirty="0" smtClean="0"/>
              <a:t>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Konečný automat</a:t>
            </a:r>
          </a:p>
          <a:p>
            <a:r>
              <a:rPr lang="cs-CZ" dirty="0" smtClean="0"/>
              <a:t>Stavy :</a:t>
            </a:r>
          </a:p>
          <a:p>
            <a:pPr lvl="1"/>
            <a:r>
              <a:rPr lang="cs-CZ" dirty="0" smtClean="0"/>
              <a:t>START</a:t>
            </a:r>
          </a:p>
          <a:p>
            <a:pPr lvl="1"/>
            <a:r>
              <a:rPr lang="cs-CZ" dirty="0" smtClean="0"/>
              <a:t>READ</a:t>
            </a:r>
          </a:p>
          <a:p>
            <a:pPr lvl="1"/>
            <a:r>
              <a:rPr lang="cs-CZ" dirty="0" smtClean="0"/>
              <a:t>STOP</a:t>
            </a:r>
            <a:endParaRPr lang="cs-CZ" dirty="0"/>
          </a:p>
          <a:p>
            <a:r>
              <a:rPr lang="cs-CZ" dirty="0" smtClean="0"/>
              <a:t>Dvě části:</a:t>
            </a:r>
          </a:p>
          <a:p>
            <a:pPr lvl="1"/>
            <a:r>
              <a:rPr lang="cs-CZ" dirty="0" smtClean="0"/>
              <a:t>Vytváření pole </a:t>
            </a:r>
            <a:r>
              <a:rPr lang="cs-CZ" dirty="0" err="1" smtClean="0"/>
              <a:t>Fail</a:t>
            </a:r>
            <a:endParaRPr lang="cs-CZ" dirty="0" smtClean="0"/>
          </a:p>
          <a:p>
            <a:pPr lvl="1"/>
            <a:r>
              <a:rPr lang="cs-CZ" dirty="0" smtClean="0"/>
              <a:t>Průchod řetězce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xmlns="" val="2432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102</Words>
  <Application>Microsoft Office PowerPoint</Application>
  <PresentationFormat>Předvádění na obrazovce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Motiv systému Office</vt:lpstr>
      <vt:lpstr>Visio</vt:lpstr>
      <vt:lpstr>IFJ14</vt:lpstr>
      <vt:lpstr>Obsah obhajoby</vt:lpstr>
      <vt:lpstr>Lexikální analýza</vt:lpstr>
      <vt:lpstr>Syntaktická analýza neobsahující výrazy</vt:lpstr>
      <vt:lpstr>Syntaktická analýza pro výrazy</vt:lpstr>
      <vt:lpstr>Tabulky symbolů a rámce</vt:lpstr>
      <vt:lpstr>Generování tříadresného kódu</vt:lpstr>
      <vt:lpstr>Interpret</vt:lpstr>
      <vt:lpstr>Knuth-Morris-Prattův algoritmus</vt:lpstr>
      <vt:lpstr>Shell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14</dc:title>
  <dc:creator>Marek</dc:creator>
  <cp:lastModifiedBy>Pikachu</cp:lastModifiedBy>
  <cp:revision>12</cp:revision>
  <dcterms:created xsi:type="dcterms:W3CDTF">2014-12-15T17:08:23Z</dcterms:created>
  <dcterms:modified xsi:type="dcterms:W3CDTF">2014-12-15T21:17:11Z</dcterms:modified>
</cp:coreProperties>
</file>