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1pPr>
    <a:lvl2pPr marL="0" marR="0" indent="3429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2pPr>
    <a:lvl3pPr marL="0" marR="0" indent="6858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3pPr>
    <a:lvl4pPr marL="0" marR="0" indent="10287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4pPr>
    <a:lvl5pPr marL="0" marR="0" indent="13716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5pPr>
    <a:lvl6pPr marL="0" marR="0" indent="17145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6pPr>
    <a:lvl7pPr marL="0" marR="0" indent="20574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7pPr>
    <a:lvl8pPr marL="0" marR="0" indent="24003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8pPr>
    <a:lvl9pPr marL="0" marR="0" indent="274320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noFill/>
        </a:fill>
      </a:tcStyle>
    </a:wholeTbl>
    <a:band2H>
      <a:tcTxStyle b="def" i="def"/>
      <a:tcStyle>
        <a:tcBdr/>
        <a:fill>
          <a:solidFill>
            <a:srgbClr val="CBCBCB">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solidFill>
                <a:srgbClr val="5C5C5C"/>
              </a:solidFill>
              <a:prstDash val="solid"/>
              <a:miter lim="400000"/>
            </a:ln>
          </a:bottom>
          <a:insideH>
            <a:ln w="12700" cap="flat">
              <a:solidFill>
                <a:srgbClr val="5C5C5C"/>
              </a:solidFill>
              <a:prstDash val="solid"/>
              <a:miter lim="400000"/>
            </a:ln>
          </a:insideH>
          <a:insideV>
            <a:ln w="12700" cap="flat">
              <a:noFill/>
              <a:miter lim="400000"/>
            </a:ln>
          </a:insideV>
        </a:tcBdr>
        <a:fill>
          <a:solidFill>
            <a:srgbClr val="CBCBCB">
              <a:alpha val="36000"/>
            </a:srgbClr>
          </a:solid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EBEBEB"/>
              </a:solidFill>
              <a:prstDash val="solid"/>
              <a:miter lim="400000"/>
            </a:ln>
          </a:insideH>
          <a:insideV>
            <a:ln w="12700" cap="flat">
              <a:noFill/>
              <a:miter lim="400000"/>
            </a:ln>
          </a:insideV>
        </a:tcBdr>
        <a:fill>
          <a:solidFill>
            <a:schemeClr val="accent1">
              <a:hueOff val="-522454"/>
              <a:satOff val="1153"/>
              <a:lumOff val="13444"/>
            </a:schemeClr>
          </a:solidFill>
        </a:fill>
      </a:tcStyle>
    </a:firstRow>
  </a:tblStyle>
  <a:tblStyle styleId="{C7B018BB-80A7-4F77-B60F-C8B233D01FF8}" styleName="">
    <a:tblBg/>
    <a:wholeTbl>
      <a:tcTxStyle b="off" i="off">
        <a:font>
          <a:latin typeface="Iowan Old Style"/>
          <a:ea typeface="Iowan Old Style"/>
          <a:cs typeface="Iowan Old Styl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Col>
    <a:lastRow>
      <a:tcTxStyle b="off" i="off">
        <a:font>
          <a:latin typeface="DIN Alternate"/>
          <a:ea typeface="DIN Alternate"/>
          <a:cs typeface="DIN Alternate"/>
        </a:font>
        <a:schemeClr val="accent2">
          <a:satOff val="-3676"/>
          <a:lumOff val="-12171"/>
        </a:schemeClr>
      </a:tcTxStyle>
      <a:tcStyle>
        <a:tcBdr>
          <a:left>
            <a:ln w="12700" cap="flat">
              <a:solidFill>
                <a:srgbClr val="808251"/>
              </a:solidFill>
              <a:prstDash val="solid"/>
              <a:miter lim="400000"/>
            </a:ln>
          </a:left>
          <a:right>
            <a:ln w="12700" cap="flat">
              <a:solidFill>
                <a:srgbClr val="808251"/>
              </a:solidFill>
              <a:prstDash val="solid"/>
              <a:miter lim="400000"/>
            </a:ln>
          </a:right>
          <a:top>
            <a:ln w="508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noFill/>
        </a:fill>
      </a:tcStyle>
    </a:lastRow>
    <a:firstRow>
      <a:tcTxStyle b="off" i="off">
        <a:font>
          <a:latin typeface="DIN Alternate"/>
          <a:ea typeface="DIN Alternate"/>
          <a:cs typeface="DIN Alternate"/>
        </a:font>
        <a:srgbClr val="FFFFFF"/>
      </a:tcTxStyle>
      <a:tcStyle>
        <a:tcBdr>
          <a:left>
            <a:ln w="12700" cap="flat">
              <a:solidFill>
                <a:srgbClr val="808251"/>
              </a:solidFill>
              <a:prstDash val="solid"/>
              <a:miter lim="400000"/>
            </a:ln>
          </a:left>
          <a:right>
            <a:ln w="12700" cap="flat">
              <a:solidFill>
                <a:srgbClr val="808251"/>
              </a:solidFill>
              <a:prstDash val="solid"/>
              <a:miter lim="400000"/>
            </a:ln>
          </a:right>
          <a:top>
            <a:ln w="12700" cap="flat">
              <a:solidFill>
                <a:srgbClr val="808251"/>
              </a:solidFill>
              <a:prstDash val="solid"/>
              <a:miter lim="400000"/>
            </a:ln>
          </a:top>
          <a:bottom>
            <a:ln w="12700" cap="flat">
              <a:solidFill>
                <a:srgbClr val="808251"/>
              </a:solidFill>
              <a:prstDash val="solid"/>
              <a:miter lim="400000"/>
            </a:ln>
          </a:bottom>
          <a:insideH>
            <a:ln w="12700" cap="flat">
              <a:solidFill>
                <a:srgbClr val="808251"/>
              </a:solidFill>
              <a:prstDash val="solid"/>
              <a:miter lim="400000"/>
            </a:ln>
          </a:insideH>
          <a:insideV>
            <a:ln w="12700" cap="flat">
              <a:solidFill>
                <a:srgbClr val="808251"/>
              </a:solidFill>
              <a:prstDash val="solid"/>
              <a:miter lim="400000"/>
            </a:ln>
          </a:insideV>
        </a:tcBdr>
        <a:fill>
          <a:solidFill>
            <a:srgbClr val="8F9541">
              <a:alpha val="75000"/>
            </a:srgbClr>
          </a:solidFill>
        </a:fill>
      </a:tcStyle>
    </a:firstRow>
  </a:tblStyle>
  <a:tblStyle styleId="{EEE7283C-3CF3-47DC-8721-378D4A62B228}" styleName="">
    <a:tblBg/>
    <a:wholeTbl>
      <a:tcTxStyle b="off" i="off">
        <a:font>
          <a:latin typeface="Iowan Old Style"/>
          <a:ea typeface="Iowan Old Style"/>
          <a:cs typeface="Iowan Old Styl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wholeTbl>
    <a:band2H>
      <a:tcTxStyle b="def" i="def"/>
      <a:tcStyle>
        <a:tcBdr/>
        <a:fill>
          <a:solidFill>
            <a:srgbClr val="A8A861">
              <a:alpha val="27000"/>
            </a:srgbClr>
          </a:solidFill>
        </a:fill>
      </a:tcStyle>
    </a:band2H>
    <a:firstCol>
      <a:tcTxStyle b="off" i="off">
        <a:font>
          <a:latin typeface="DIN Alternate"/>
          <a:ea typeface="DIN Alternate"/>
          <a:cs typeface="DIN Alternate"/>
        </a:font>
        <a:srgbClr val="FFFFFF"/>
      </a:tcTxStyle>
      <a:tcStyle>
        <a:tcBdr>
          <a:left>
            <a:ln w="12700" cap="flat">
              <a:solidFill>
                <a:srgbClr val="FFFDEF"/>
              </a:solidFill>
              <a:prstDash val="solid"/>
              <a:miter lim="400000"/>
            </a:ln>
          </a:left>
          <a:right>
            <a:ln w="12700" cap="flat">
              <a:solidFill>
                <a:srgbClr val="FFFDEF"/>
              </a:solidFill>
              <a:prstDash val="solid"/>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solidFill>
                <a:srgbClr val="FFFDEF"/>
              </a:solidFill>
              <a:prstDash val="solid"/>
              <a:miter lim="400000"/>
            </a:ln>
          </a:top>
          <a:bottom>
            <a:ln w="12700" cap="flat">
              <a:solidFill>
                <a:srgbClr val="FFFDEF"/>
              </a:solidFill>
              <a:prstDash val="solid"/>
              <a:miter lim="400000"/>
            </a:ln>
          </a:bottom>
          <a:insideH>
            <a:ln w="12700" cap="flat">
              <a:solidFill>
                <a:srgbClr val="FFFDE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wholeTbl>
    <a:band2H>
      <a:tcTxStyle b="def" i="def"/>
      <a:tcStyle>
        <a:tcBdr/>
        <a:fill>
          <a:solidFill>
            <a:srgbClr val="CBCBCB">
              <a:alpha val="36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25400" cap="flat">
              <a:solidFill>
                <a:schemeClr val="accent3">
                  <a:hueOff val="-256224"/>
                  <a:satOff val="-13732"/>
                  <a:lumOff val="-19712"/>
                  <a:alpha val="61000"/>
                </a:schemeClr>
              </a:solidFill>
              <a:prstDash val="solid"/>
              <a:miter lim="400000"/>
            </a:ln>
          </a:right>
          <a:top>
            <a:ln w="25400" cap="flat">
              <a:solidFill>
                <a:schemeClr val="accent3">
                  <a:hueOff val="-256224"/>
                  <a:satOff val="-13732"/>
                  <a:lumOff val="-19712"/>
                  <a:alpha val="61000"/>
                </a:schemeClr>
              </a:solidFill>
              <a:prstDash val="solid"/>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25400" cap="flat">
              <a:solidFill>
                <a:schemeClr val="accent3">
                  <a:hueOff val="-256224"/>
                  <a:satOff val="-13732"/>
                  <a:lumOff val="-19712"/>
                  <a:alpha val="61000"/>
                </a:schemeClr>
              </a:solidFill>
              <a:prstDash val="solid"/>
              <a:miter lim="400000"/>
            </a:ln>
          </a:top>
          <a:bottom>
            <a:ln w="12700" cap="flat">
              <a:noFill/>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25400" cap="flat">
              <a:solidFill>
                <a:schemeClr val="accent3">
                  <a:hueOff val="-256224"/>
                  <a:satOff val="-13732"/>
                  <a:lumOff val="-19712"/>
                  <a:alpha val="61000"/>
                </a:schemeClr>
              </a:solidFill>
              <a:prstDash val="solid"/>
              <a:miter lim="400000"/>
            </a:ln>
          </a:bottom>
          <a:insideH>
            <a:ln w="25400" cap="flat">
              <a:solidFill>
                <a:schemeClr val="accent3">
                  <a:hueOff val="-256224"/>
                  <a:satOff val="-13732"/>
                  <a:lumOff val="-19712"/>
                  <a:alpha val="61000"/>
                </a:schemeClr>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wholeTbl>
    <a:band2H>
      <a:tcTxStyle b="def" i="def"/>
      <a:tcStyle>
        <a:tcBdr/>
        <a:fill>
          <a:solidFill>
            <a:srgbClr val="AEAEAE">
              <a:alpha val="25000"/>
            </a:srgbClr>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797B80"/>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BCBCB">
              <a:alpha val="25000"/>
            </a:srgbClr>
          </a:solidFill>
        </a:fill>
      </a:tcStyle>
    </a:firstCol>
    <a:la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lastRow>
    <a:firstRow>
      <a:tcTxStyle b="off" i="off">
        <a:font>
          <a:latin typeface="DIN Alternate"/>
          <a:ea typeface="DIN Alternate"/>
          <a:cs typeface="DIN Alternat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1504B">
              <a:alpha val="80000"/>
            </a:srgbClr>
          </a:solidFill>
        </a:fill>
      </a:tcStyle>
    </a:firstRow>
  </a:tblStyle>
  <a:tblStyle styleId="{2708684C-4D16-4618-839F-0558EEFCDFE6}" styleName="">
    <a:tblBg/>
    <a:wholeTbl>
      <a:tcTxStyle b="off" i="off">
        <a:font>
          <a:latin typeface="Iowan Old Style"/>
          <a:ea typeface="Iowan Old Style"/>
          <a:cs typeface="Iowan Old Style"/>
        </a:font>
        <a:srgbClr val="5C5C5C"/>
      </a:tcTxStyle>
      <a:tcStyle>
        <a:tcBdr>
          <a:left>
            <a:ln w="12700" cap="flat">
              <a:noFill/>
              <a:miter lim="400000"/>
            </a:ln>
          </a:left>
          <a:right>
            <a:ln w="12700" cap="flat">
              <a:noFill/>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wholeTbl>
    <a:band2H>
      <a:tcTxStyle b="def" i="def"/>
      <a:tcStyle>
        <a:tcBdr/>
        <a:fill>
          <a:solidFill>
            <a:srgbClr val="EDEEEE"/>
          </a:solidFill>
        </a:fill>
      </a:tcStyle>
    </a:band2H>
    <a:firstCol>
      <a:tcTxStyle b="off" i="off">
        <a:font>
          <a:latin typeface="DIN Alternate"/>
          <a:ea typeface="DIN Alternate"/>
          <a:cs typeface="DIN Alternate"/>
        </a:font>
        <a:srgbClr val="5C5C5C"/>
      </a:tcTxStyle>
      <a:tcStyle>
        <a:tcBdr>
          <a:left>
            <a:ln w="12700" cap="flat">
              <a:noFill/>
              <a:miter lim="400000"/>
            </a:ln>
          </a:left>
          <a:right>
            <a:ln w="12700" cap="flat">
              <a:solidFill>
                <a:srgbClr val="5C5C5C"/>
              </a:solidFill>
              <a:prstDash val="solid"/>
              <a:miter lim="400000"/>
            </a:ln>
          </a:right>
          <a:top>
            <a:ln w="12700" cap="flat">
              <a:solidFill>
                <a:srgbClr val="5C5C5C"/>
              </a:solidFill>
              <a:custDash>
                <a:ds d="200000" sp="200000"/>
              </a:custDash>
              <a:miter lim="400000"/>
            </a:ln>
          </a:top>
          <a:bottom>
            <a:ln w="12700" cap="flat">
              <a:solidFill>
                <a:srgbClr val="5C5C5C"/>
              </a:solidFill>
              <a:custDash>
                <a:ds d="200000" sp="200000"/>
              </a:custDash>
              <a:miter lim="400000"/>
            </a:ln>
          </a:bottom>
          <a:insideH>
            <a:ln w="12700" cap="flat">
              <a:solidFill>
                <a:srgbClr val="5C5C5C"/>
              </a:solidFill>
              <a:custDash>
                <a:ds d="200000" sp="200000"/>
              </a:custDash>
              <a:miter lim="400000"/>
            </a:ln>
          </a:insideH>
          <a:insideV>
            <a:ln w="12700" cap="flat">
              <a:noFill/>
              <a:miter lim="400000"/>
            </a:ln>
          </a:insideV>
        </a:tcBdr>
        <a:fill>
          <a:noFill/>
        </a:fill>
      </a:tcStyle>
    </a:firstCol>
    <a:la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solidFill>
                <a:srgbClr val="5C5C5C"/>
              </a:solidFill>
              <a:prstDash val="solid"/>
              <a:miter lim="400000"/>
            </a:ln>
          </a:top>
          <a:bottom>
            <a:ln w="12700" cap="flat">
              <a:noFill/>
              <a:miter lim="400000"/>
            </a:ln>
          </a:bottom>
          <a:insideH>
            <a:ln w="12700" cap="flat">
              <a:solidFill>
                <a:srgbClr val="5C5C5C"/>
              </a:solidFill>
              <a:custDash>
                <a:ds d="200000" sp="200000"/>
              </a:custDash>
              <a:miter lim="400000"/>
            </a:ln>
          </a:insideH>
          <a:insideV>
            <a:ln w="12700" cap="flat">
              <a:noFill/>
              <a:miter lim="400000"/>
            </a:ln>
          </a:insideV>
        </a:tcBdr>
        <a:fill>
          <a:noFill/>
        </a:fill>
      </a:tcStyle>
    </a:lastRow>
    <a:firstRow>
      <a:tcTxStyle b="off" i="off">
        <a:font>
          <a:latin typeface="DIN Alternate"/>
          <a:ea typeface="DIN Alternate"/>
          <a:cs typeface="DIN Alternate"/>
        </a:font>
        <a:srgbClr val="5C5C5C"/>
      </a:tcTxStyle>
      <a:tcStyle>
        <a:tcBdr>
          <a:left>
            <a:ln w="12700" cap="flat">
              <a:noFill/>
              <a:miter lim="400000"/>
            </a:ln>
          </a:left>
          <a:right>
            <a:ln w="12700" cap="flat">
              <a:noFill/>
              <a:miter lim="400000"/>
            </a:ln>
          </a:right>
          <a:top>
            <a:ln w="12700" cap="flat">
              <a:noFill/>
              <a:miter lim="400000"/>
            </a:ln>
          </a:top>
          <a:bottom>
            <a:ln w="12700" cap="flat">
              <a:solidFill>
                <a:srgbClr val="5C5C5C"/>
              </a:solidFill>
              <a:prstDash val="solid"/>
              <a:miter lim="400000"/>
            </a:ln>
          </a:bottom>
          <a:insideH>
            <a:ln w="12700" cap="flat">
              <a:solidFill>
                <a:srgbClr val="5C5C5C"/>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Line"/>
          <p:cNvSpPr/>
          <p:nvPr>
            <p:ph type="body" sz="quarter" idx="13"/>
          </p:nvPr>
        </p:nvSpPr>
        <p:spPr>
          <a:xfrm>
            <a:off x="571500" y="5588000"/>
            <a:ext cx="1187578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2"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13" name="Body Level One…"/>
          <p:cNvSpPr txBox="1"/>
          <p:nvPr>
            <p:ph type="body" sz="half" idx="1"/>
          </p:nvPr>
        </p:nvSpPr>
        <p:spPr>
          <a:xfrm>
            <a:off x="571500" y="5676900"/>
            <a:ext cx="11861800" cy="3263900"/>
          </a:xfrm>
          <a:prstGeom prst="rect">
            <a:avLst/>
          </a:prstGeom>
        </p:spPr>
        <p:txBody>
          <a:bodyPr/>
          <a:lstStyle>
            <a:lvl1pPr marL="0" indent="0" algn="ctr">
              <a:lnSpc>
                <a:spcPct val="70000"/>
              </a:lnSpc>
              <a:spcBef>
                <a:spcPts val="0"/>
              </a:spcBef>
              <a:buSzTx/>
              <a:buFontTx/>
              <a:buNone/>
              <a:defRPr i="1" sz="4800">
                <a:solidFill>
                  <a:srgbClr val="747676"/>
                </a:solidFill>
              </a:defRPr>
            </a:lvl1pPr>
            <a:lvl2pPr marL="0" indent="0" algn="ctr">
              <a:lnSpc>
                <a:spcPct val="70000"/>
              </a:lnSpc>
              <a:spcBef>
                <a:spcPts val="0"/>
              </a:spcBef>
              <a:buSzTx/>
              <a:buFontTx/>
              <a:buNone/>
              <a:defRPr i="1" sz="4800">
                <a:solidFill>
                  <a:srgbClr val="747676"/>
                </a:solidFill>
              </a:defRPr>
            </a:lvl2pPr>
            <a:lvl3pPr marL="0" indent="0" algn="ctr">
              <a:lnSpc>
                <a:spcPct val="70000"/>
              </a:lnSpc>
              <a:spcBef>
                <a:spcPts val="0"/>
              </a:spcBef>
              <a:buSzTx/>
              <a:buFontTx/>
              <a:buNone/>
              <a:defRPr i="1" sz="4800">
                <a:solidFill>
                  <a:srgbClr val="747676"/>
                </a:solidFill>
              </a:defRPr>
            </a:lvl3pPr>
            <a:lvl4pPr marL="0" indent="0" algn="ctr">
              <a:lnSpc>
                <a:spcPct val="70000"/>
              </a:lnSpc>
              <a:spcBef>
                <a:spcPts val="0"/>
              </a:spcBef>
              <a:buSzTx/>
              <a:buFontTx/>
              <a:buNone/>
              <a:defRPr i="1" sz="4800">
                <a:solidFill>
                  <a:srgbClr val="747676"/>
                </a:solidFill>
              </a:defRPr>
            </a:lvl4pPr>
            <a:lvl5pPr marL="0" indent="0" algn="ctr">
              <a:lnSpc>
                <a:spcPct val="70000"/>
              </a:lnSpc>
              <a:spcBef>
                <a:spcPts val="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088552"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01" name="“"/>
          <p:cNvSpPr txBox="1"/>
          <p:nvPr/>
        </p:nvSpPr>
        <p:spPr>
          <a:xfrm>
            <a:off x="508000" y="1771650"/>
            <a:ext cx="1697832" cy="3175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i="0" spc="0" sz="21000">
                <a:solidFill>
                  <a:srgbClr val="E4E4E4"/>
                </a:solidFill>
                <a:latin typeface="Baskerville"/>
                <a:ea typeface="Baskerville"/>
                <a:cs typeface="Baskerville"/>
                <a:sym typeface="Baskerville"/>
              </a:defRPr>
            </a:lvl1pPr>
          </a:lstStyle>
          <a:p>
            <a:pPr/>
            <a:r>
              <a:t>“</a:t>
            </a:r>
          </a:p>
        </p:txBody>
      </p:sp>
      <p:sp>
        <p:nvSpPr>
          <p:cNvPr id="102" name="Type a quote here."/>
          <p:cNvSpPr txBox="1"/>
          <p:nvPr>
            <p:ph type="body" sz="quarter" idx="13"/>
          </p:nvPr>
        </p:nvSpPr>
        <p:spPr>
          <a:xfrm>
            <a:off x="1943100" y="3870536"/>
            <a:ext cx="10490200" cy="939801"/>
          </a:xfrm>
          <a:prstGeom prst="rect">
            <a:avLst/>
          </a:prstGeom>
        </p:spPr>
        <p:txBody>
          <a:bodyPr>
            <a:spAutoFit/>
          </a:bodyPr>
          <a:lstStyle>
            <a:lvl1pPr marL="0" indent="0">
              <a:spcBef>
                <a:spcPts val="1600"/>
              </a:spcBef>
              <a:buSzTx/>
              <a:buFontTx/>
              <a:buNone/>
              <a:defRPr sz="4800">
                <a:solidFill>
                  <a:srgbClr val="747676"/>
                </a:solidFill>
              </a:defRPr>
            </a:lvl1pPr>
          </a:lstStyle>
          <a:p>
            <a:pPr/>
            <a:r>
              <a:t>Type a quote here.</a:t>
            </a:r>
          </a:p>
        </p:txBody>
      </p:sp>
      <p:sp>
        <p:nvSpPr>
          <p:cNvPr id="103" name="-Johnny Appleseed"/>
          <p:cNvSpPr txBox="1"/>
          <p:nvPr>
            <p:ph type="body" sz="quarter" idx="14"/>
          </p:nvPr>
        </p:nvSpPr>
        <p:spPr>
          <a:xfrm>
            <a:off x="1943100" y="7772400"/>
            <a:ext cx="10490200" cy="939800"/>
          </a:xfrm>
          <a:prstGeom prst="rect">
            <a:avLst/>
          </a:prstGeom>
        </p:spPr>
        <p:txBody>
          <a:bodyPr>
            <a:spAutoFit/>
          </a:bodyPr>
          <a:lstStyle>
            <a:lvl1pPr marL="0" indent="0" algn="r">
              <a:lnSpc>
                <a:spcPct val="70000"/>
              </a:lnSpc>
              <a:spcBef>
                <a:spcPts val="1600"/>
              </a:spcBef>
              <a:buSzTx/>
              <a:buFontTx/>
              <a:buNone/>
              <a:defRPr i="1" sz="4800">
                <a:solidFill>
                  <a:srgbClr val="6B6D6D"/>
                </a:solidFill>
              </a:defRPr>
            </a:lvl1pPr>
          </a:lstStyle>
          <a:p>
            <a:pPr/>
            <a:r>
              <a:t>-Johnny Appleseed</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11" name="118295074_2675x2907.jpeg"/>
          <p:cNvSpPr/>
          <p:nvPr>
            <p:ph type="pic" idx="13"/>
          </p:nvPr>
        </p:nvSpPr>
        <p:spPr>
          <a:xfrm>
            <a:off x="-63500" y="-139700"/>
            <a:ext cx="13144500" cy="14280952"/>
          </a:xfrm>
          <a:prstGeom prst="rect">
            <a:avLst/>
          </a:prstGeom>
        </p:spPr>
        <p:txBody>
          <a:bodyPr lIns="91439" tIns="45719" rIns="91439" bIns="45719">
            <a:noAutofit/>
          </a:bodyPr>
          <a:lstStyle/>
          <a:p>
            <a:pPr/>
          </a:p>
        </p:txBody>
      </p:sp>
      <p:sp>
        <p:nvSpPr>
          <p:cNvPr id="112" name="Slide Number"/>
          <p:cNvSpPr txBox="1"/>
          <p:nvPr>
            <p:ph type="sldNum" sz="quarter" idx="2"/>
          </p:nvPr>
        </p:nvSpPr>
        <p:spPr>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118295074_2675x2907.jpeg"/>
          <p:cNvSpPr/>
          <p:nvPr>
            <p:ph type="pic" idx="13"/>
          </p:nvPr>
        </p:nvSpPr>
        <p:spPr>
          <a:xfrm>
            <a:off x="-25400" y="-1130300"/>
            <a:ext cx="13045441" cy="14173329"/>
          </a:xfrm>
          <a:prstGeom prst="rect">
            <a:avLst/>
          </a:prstGeom>
        </p:spPr>
        <p:txBody>
          <a:bodyPr lIns="91439" tIns="45719" rIns="91439" bIns="45719">
            <a:noAutofit/>
          </a:bodyPr>
          <a:lstStyle/>
          <a:p>
            <a:pPr/>
          </a:p>
        </p:txBody>
      </p:sp>
      <p:sp>
        <p:nvSpPr>
          <p:cNvPr id="22" name="Rectangle"/>
          <p:cNvSpPr/>
          <p:nvPr>
            <p:ph type="body" sz="half" idx="14"/>
          </p:nvPr>
        </p:nvSpPr>
        <p:spPr>
          <a:xfrm>
            <a:off x="0" y="5422900"/>
            <a:ext cx="13004800" cy="3606800"/>
          </a:xfrm>
          <a:prstGeom prst="rect">
            <a:avLst/>
          </a:prstGeom>
          <a:solidFill>
            <a:srgbClr val="FFFFFF"/>
          </a:solidFill>
        </p:spPr>
        <p:txBody>
          <a:bodyPr anchor="ctr">
            <a:noAutofit/>
          </a:bodyPr>
          <a:lstStyle/>
          <a:p>
            <a:pPr marL="0" indent="0" algn="ctr">
              <a:spcBef>
                <a:spcPts val="0"/>
              </a:spcBef>
              <a:buSzTx/>
              <a:buFontTx/>
              <a:buNone/>
              <a:defRPr sz="2400">
                <a:latin typeface="DIN Alternate"/>
                <a:ea typeface="DIN Alternate"/>
                <a:cs typeface="DIN Alternate"/>
                <a:sym typeface="DIN Alternate"/>
              </a:defRPr>
            </a:pPr>
          </a:p>
        </p:txBody>
      </p:sp>
      <p:sp>
        <p:nvSpPr>
          <p:cNvPr id="23" name="Line"/>
          <p:cNvSpPr/>
          <p:nvPr>
            <p:ph type="body" sz="quarter" idx="15"/>
          </p:nvPr>
        </p:nvSpPr>
        <p:spPr>
          <a:xfrm flipV="1">
            <a:off x="571500" y="7619996"/>
            <a:ext cx="11874500" cy="4"/>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571500" y="5562600"/>
            <a:ext cx="11861800" cy="22098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25" name="Body Level One…"/>
          <p:cNvSpPr txBox="1"/>
          <p:nvPr>
            <p:ph type="body" sz="quarter" idx="1"/>
          </p:nvPr>
        </p:nvSpPr>
        <p:spPr>
          <a:xfrm>
            <a:off x="571500" y="7670800"/>
            <a:ext cx="11861800" cy="1231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0" algn="r">
              <a:lnSpc>
                <a:spcPct val="70000"/>
              </a:lnSpc>
              <a:spcBef>
                <a:spcPts val="600"/>
              </a:spcBef>
              <a:buSzTx/>
              <a:buFontTx/>
              <a:buNone/>
              <a:defRPr i="1" sz="4800">
                <a:solidFill>
                  <a:srgbClr val="747676"/>
                </a:solidFill>
              </a:defRPr>
            </a:lvl2pPr>
            <a:lvl3pPr marL="0" indent="0" algn="r">
              <a:lnSpc>
                <a:spcPct val="70000"/>
              </a:lnSpc>
              <a:spcBef>
                <a:spcPts val="600"/>
              </a:spcBef>
              <a:buSzTx/>
              <a:buFontTx/>
              <a:buNone/>
              <a:defRPr i="1" sz="4800">
                <a:solidFill>
                  <a:srgbClr val="747676"/>
                </a:solidFill>
              </a:defRPr>
            </a:lvl3pPr>
            <a:lvl4pPr marL="0" indent="0" algn="r">
              <a:lnSpc>
                <a:spcPct val="70000"/>
              </a:lnSpc>
              <a:spcBef>
                <a:spcPts val="600"/>
              </a:spcBef>
              <a:buSzTx/>
              <a:buFontTx/>
              <a:buNone/>
              <a:defRPr i="1" sz="4800">
                <a:solidFill>
                  <a:srgbClr val="747676"/>
                </a:solidFill>
              </a:defRPr>
            </a:lvl4pPr>
            <a:lvl5pPr marL="0" indent="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3" name="Title Text"/>
          <p:cNvSpPr txBox="1"/>
          <p:nvPr>
            <p:ph type="title"/>
          </p:nvPr>
        </p:nvSpPr>
        <p:spPr>
          <a:xfrm>
            <a:off x="571500" y="571500"/>
            <a:ext cx="11861800" cy="5181600"/>
          </a:xfrm>
          <a:prstGeom prst="rect">
            <a:avLst/>
          </a:prstGeom>
        </p:spPr>
        <p:txBody>
          <a:bodyPr anchor="b"/>
          <a:lstStyle>
            <a:lvl1pPr algn="ctr">
              <a:lnSpc>
                <a:spcPct val="80000"/>
              </a:lnSpc>
              <a:spcBef>
                <a:spcPts val="0"/>
              </a:spcBef>
              <a:defRPr sz="12100">
                <a:solidFill>
                  <a:srgbClr val="5C5C5C"/>
                </a:solidFill>
              </a:defRPr>
            </a:lvl1pPr>
          </a:lstStyle>
          <a:p>
            <a:pPr/>
            <a:r>
              <a:t>Title Text</a:t>
            </a:r>
          </a:p>
        </p:txBody>
      </p:sp>
      <p:sp>
        <p:nvSpPr>
          <p:cNvPr id="34" name="Slide Number"/>
          <p:cNvSpPr txBox="1"/>
          <p:nvPr>
            <p:ph type="sldNum" sz="quarter" idx="2"/>
          </p:nvPr>
        </p:nvSpPr>
        <p:spPr>
          <a:xfrm>
            <a:off x="12083465" y="9189156"/>
            <a:ext cx="309365"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41" name="182429520_1646x1646.jpeg"/>
          <p:cNvSpPr/>
          <p:nvPr>
            <p:ph type="pic" idx="13"/>
          </p:nvPr>
        </p:nvSpPr>
        <p:spPr>
          <a:xfrm>
            <a:off x="4191000" y="-12700"/>
            <a:ext cx="9779000" cy="9779000"/>
          </a:xfrm>
          <a:prstGeom prst="rect">
            <a:avLst/>
          </a:prstGeom>
        </p:spPr>
        <p:txBody>
          <a:bodyPr lIns="91439" tIns="45719" rIns="91439" bIns="45719">
            <a:noAutofit/>
          </a:bodyPr>
          <a:lstStyle/>
          <a:p>
            <a:pPr/>
          </a:p>
        </p:txBody>
      </p:sp>
      <p:sp>
        <p:nvSpPr>
          <p:cNvPr id="42" name="Line"/>
          <p:cNvSpPr/>
          <p:nvPr>
            <p:ph type="body" sz="quarter" idx="14"/>
          </p:nvPr>
        </p:nvSpPr>
        <p:spPr>
          <a:xfrm flipV="1">
            <a:off x="571500" y="7619998"/>
            <a:ext cx="6451600" cy="3"/>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43" name="Title Text"/>
          <p:cNvSpPr txBox="1"/>
          <p:nvPr>
            <p:ph type="title"/>
          </p:nvPr>
        </p:nvSpPr>
        <p:spPr>
          <a:xfrm>
            <a:off x="571500" y="571500"/>
            <a:ext cx="6451600" cy="7213600"/>
          </a:xfrm>
          <a:prstGeom prst="rect">
            <a:avLst/>
          </a:prstGeom>
        </p:spPr>
        <p:txBody>
          <a:bodyPr anchor="b"/>
          <a:lstStyle>
            <a:lvl1pPr algn="r">
              <a:lnSpc>
                <a:spcPct val="80000"/>
              </a:lnSpc>
              <a:spcBef>
                <a:spcPts val="0"/>
              </a:spcBef>
              <a:defRPr sz="12100">
                <a:solidFill>
                  <a:srgbClr val="5C5C5C"/>
                </a:solidFill>
              </a:defRPr>
            </a:lvl1pPr>
          </a:lstStyle>
          <a:p>
            <a:pPr/>
            <a:r>
              <a:t>Title Text</a:t>
            </a:r>
          </a:p>
        </p:txBody>
      </p:sp>
      <p:sp>
        <p:nvSpPr>
          <p:cNvPr id="44" name="Body Level One…"/>
          <p:cNvSpPr txBox="1"/>
          <p:nvPr>
            <p:ph type="body" sz="quarter" idx="1"/>
          </p:nvPr>
        </p:nvSpPr>
        <p:spPr>
          <a:xfrm>
            <a:off x="571500" y="7670800"/>
            <a:ext cx="6451600" cy="1358900"/>
          </a:xfrm>
          <a:prstGeom prst="rect">
            <a:avLst/>
          </a:prstGeom>
        </p:spPr>
        <p:txBody>
          <a:bodyPr/>
          <a:lstStyle>
            <a:lvl1pPr marL="0" indent="0" algn="r">
              <a:lnSpc>
                <a:spcPct val="70000"/>
              </a:lnSpc>
              <a:spcBef>
                <a:spcPts val="600"/>
              </a:spcBef>
              <a:buSzTx/>
              <a:buFontTx/>
              <a:buNone/>
              <a:defRPr i="1" sz="4800">
                <a:solidFill>
                  <a:srgbClr val="747676"/>
                </a:solidFill>
              </a:defRPr>
            </a:lvl1pPr>
            <a:lvl2pPr marL="0" indent="0" algn="r">
              <a:lnSpc>
                <a:spcPct val="70000"/>
              </a:lnSpc>
              <a:spcBef>
                <a:spcPts val="600"/>
              </a:spcBef>
              <a:buSzTx/>
              <a:buFontTx/>
              <a:buNone/>
              <a:defRPr i="1" sz="4800">
                <a:solidFill>
                  <a:srgbClr val="747676"/>
                </a:solidFill>
              </a:defRPr>
            </a:lvl2pPr>
            <a:lvl3pPr marL="0" indent="0" algn="r">
              <a:lnSpc>
                <a:spcPct val="70000"/>
              </a:lnSpc>
              <a:spcBef>
                <a:spcPts val="600"/>
              </a:spcBef>
              <a:buSzTx/>
              <a:buFontTx/>
              <a:buNone/>
              <a:defRPr i="1" sz="4800">
                <a:solidFill>
                  <a:srgbClr val="747676"/>
                </a:solidFill>
              </a:defRPr>
            </a:lvl3pPr>
            <a:lvl4pPr marL="0" indent="0" algn="r">
              <a:lnSpc>
                <a:spcPct val="70000"/>
              </a:lnSpc>
              <a:spcBef>
                <a:spcPts val="600"/>
              </a:spcBef>
              <a:buSzTx/>
              <a:buFontTx/>
              <a:buNone/>
              <a:defRPr i="1" sz="4800">
                <a:solidFill>
                  <a:srgbClr val="747676"/>
                </a:solidFill>
              </a:defRPr>
            </a:lvl4pPr>
            <a:lvl5pPr marL="0" indent="0" algn="r">
              <a:lnSpc>
                <a:spcPct val="70000"/>
              </a:lnSpc>
              <a:spcBef>
                <a:spcPts val="600"/>
              </a:spcBef>
              <a:buSzTx/>
              <a:buFontTx/>
              <a:buNone/>
              <a:defRPr i="1" sz="4800">
                <a:solidFill>
                  <a:srgbClr val="747676"/>
                </a:solidFill>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12092513" y="9194800"/>
            <a:ext cx="309365" cy="342900"/>
          </a:xfrm>
          <a:prstGeom prst="rect">
            <a:avLst/>
          </a:prstGeom>
        </p:spPr>
        <p:txBody>
          <a:bodyPr/>
          <a:lstStyle>
            <a:lvl1pPr>
              <a:defRPr>
                <a:solidFill>
                  <a:srgbClr val="CBCBCB"/>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2" name="Line"/>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53" name="Title Text"/>
          <p:cNvSpPr txBox="1"/>
          <p:nvPr>
            <p:ph type="title"/>
          </p:nvPr>
        </p:nvSpPr>
        <p:spPr>
          <a:prstGeom prst="rect">
            <a:avLst/>
          </a:prstGeom>
        </p:spPr>
        <p:txBody>
          <a:bodyPr/>
          <a:lstStyle/>
          <a:p>
            <a:pPr/>
            <a:r>
              <a:t>Title Text</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61" name="Line"/>
          <p:cNvSpPr/>
          <p:nvPr>
            <p:ph type="body" sz="quarter" idx="13"/>
          </p:nvPr>
        </p:nvSpPr>
        <p:spPr>
          <a:xfrm>
            <a:off x="571500" y="1574800"/>
            <a:ext cx="118618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71" name="118295074_2675x2907.jpeg"/>
          <p:cNvSpPr/>
          <p:nvPr>
            <p:ph type="pic" idx="13"/>
          </p:nvPr>
        </p:nvSpPr>
        <p:spPr>
          <a:xfrm>
            <a:off x="-203200" y="-12700"/>
            <a:ext cx="9000805" cy="9779000"/>
          </a:xfrm>
          <a:prstGeom prst="rect">
            <a:avLst/>
          </a:prstGeom>
        </p:spPr>
        <p:txBody>
          <a:bodyPr lIns="91439" tIns="45719" rIns="91439" bIns="45719">
            <a:noAutofit/>
          </a:bodyPr>
          <a:lstStyle/>
          <a:p>
            <a:pPr/>
          </a:p>
        </p:txBody>
      </p:sp>
      <p:sp>
        <p:nvSpPr>
          <p:cNvPr id="72" name="Line"/>
          <p:cNvSpPr/>
          <p:nvPr>
            <p:ph type="body" sz="quarter" idx="14"/>
          </p:nvPr>
        </p:nvSpPr>
        <p:spPr>
          <a:xfrm>
            <a:off x="7023100" y="1574800"/>
            <a:ext cx="5397500" cy="0"/>
          </a:xfrm>
          <a:prstGeom prst="line">
            <a:avLst/>
          </a:prstGeom>
          <a:ln w="38100" cap="rnd">
            <a:solidFill>
              <a:srgbClr val="747676"/>
            </a:solidFill>
            <a:custDash>
              <a:ds d="100000" sp="200000"/>
            </a:custDash>
            <a:round/>
          </a:ln>
        </p:spPr>
        <p:txBody>
          <a:bodyPr anchor="ctr">
            <a:noAutofit/>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73" name="Title Text"/>
          <p:cNvSpPr txBox="1"/>
          <p:nvPr>
            <p:ph type="title"/>
          </p:nvPr>
        </p:nvSpPr>
        <p:spPr>
          <a:xfrm>
            <a:off x="7023100" y="723900"/>
            <a:ext cx="5397500" cy="723900"/>
          </a:xfrm>
          <a:prstGeom prst="rect">
            <a:avLst/>
          </a:prstGeom>
        </p:spPr>
        <p:txBody>
          <a:bodyPr/>
          <a:lstStyle/>
          <a:p>
            <a:pPr/>
            <a:r>
              <a:t>Title Text</a:t>
            </a:r>
          </a:p>
        </p:txBody>
      </p:sp>
      <p:sp>
        <p:nvSpPr>
          <p:cNvPr id="74" name="Body Level One…"/>
          <p:cNvSpPr txBox="1"/>
          <p:nvPr>
            <p:ph type="body" sz="half" idx="1"/>
          </p:nvPr>
        </p:nvSpPr>
        <p:spPr>
          <a:xfrm>
            <a:off x="7023100" y="1803400"/>
            <a:ext cx="5397500" cy="7226300"/>
          </a:xfrm>
          <a:prstGeom prst="rect">
            <a:avLst/>
          </a:prstGeom>
        </p:spPr>
        <p:txBody>
          <a:bodyPr/>
          <a:lstStyle>
            <a:lvl1pPr marL="406400" indent="-406400">
              <a:defRPr sz="2800"/>
            </a:lvl1pPr>
            <a:lvl2pPr marL="812800" indent="-406400">
              <a:defRPr sz="2800"/>
            </a:lvl2pPr>
            <a:lvl3pPr marL="1219200" indent="-406400">
              <a:defRPr sz="2800"/>
            </a:lvl3pPr>
            <a:lvl4pPr marL="1625600" indent="-406400">
              <a:defRPr sz="2800"/>
            </a:lvl4pPr>
            <a:lvl5pPr marL="2032000" indent="-406400">
              <a:defRPr sz="28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8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90" name="118295074_2675x2907.jpeg"/>
          <p:cNvSpPr/>
          <p:nvPr>
            <p:ph type="pic" idx="13"/>
          </p:nvPr>
        </p:nvSpPr>
        <p:spPr>
          <a:xfrm>
            <a:off x="571500" y="508000"/>
            <a:ext cx="7454900" cy="8099439"/>
          </a:xfrm>
          <a:prstGeom prst="rect">
            <a:avLst/>
          </a:prstGeom>
        </p:spPr>
        <p:txBody>
          <a:bodyPr lIns="91439" tIns="45719" rIns="91439" bIns="45719">
            <a:noAutofit/>
          </a:bodyPr>
          <a:lstStyle/>
          <a:p>
            <a:pPr/>
          </a:p>
        </p:txBody>
      </p:sp>
      <p:sp>
        <p:nvSpPr>
          <p:cNvPr id="91" name="182741592_1098x949.jpeg"/>
          <p:cNvSpPr/>
          <p:nvPr>
            <p:ph type="pic" sz="quarter" idx="14"/>
          </p:nvPr>
        </p:nvSpPr>
        <p:spPr>
          <a:xfrm>
            <a:off x="7944067" y="424462"/>
            <a:ext cx="5275146" cy="4559301"/>
          </a:xfrm>
          <a:prstGeom prst="rect">
            <a:avLst/>
          </a:prstGeom>
        </p:spPr>
        <p:txBody>
          <a:bodyPr lIns="91439" tIns="45719" rIns="91439" bIns="45719">
            <a:noAutofit/>
          </a:bodyPr>
          <a:lstStyle/>
          <a:p>
            <a:pPr/>
          </a:p>
        </p:txBody>
      </p:sp>
      <p:sp>
        <p:nvSpPr>
          <p:cNvPr id="92" name="182429520_1646x1646.jpeg"/>
          <p:cNvSpPr/>
          <p:nvPr>
            <p:ph type="pic" sz="quarter" idx="15"/>
          </p:nvPr>
        </p:nvSpPr>
        <p:spPr>
          <a:xfrm>
            <a:off x="8102600" y="4267200"/>
            <a:ext cx="4470400" cy="4470400"/>
          </a:xfrm>
          <a:prstGeom prst="rect">
            <a:avLst/>
          </a:prstGeom>
        </p:spPr>
        <p:txBody>
          <a:bodyPr lIns="91439" tIns="45719" rIns="91439" bIns="45719">
            <a:noAutofit/>
          </a:bodyPr>
          <a:lstStyle/>
          <a:p>
            <a:pPr/>
          </a:p>
        </p:txBody>
      </p:sp>
      <p:sp>
        <p:nvSpPr>
          <p:cNvPr id="93" name="Body Level One…"/>
          <p:cNvSpPr txBox="1"/>
          <p:nvPr>
            <p:ph type="body" sz="quarter" idx="1"/>
          </p:nvPr>
        </p:nvSpPr>
        <p:spPr>
          <a:xfrm>
            <a:off x="571500" y="8051800"/>
            <a:ext cx="11861800" cy="1333500"/>
          </a:xfrm>
          <a:prstGeom prst="rect">
            <a:avLst/>
          </a:prstGeom>
        </p:spPr>
        <p:txBody>
          <a:bodyPr/>
          <a:lstStyle>
            <a:lvl1pPr marL="0" indent="0">
              <a:spcBef>
                <a:spcPts val="1400"/>
              </a:spcBef>
              <a:buSzTx/>
              <a:buFontTx/>
              <a:buNone/>
              <a:defRPr i="1" spc="28" sz="2800"/>
            </a:lvl1pPr>
            <a:lvl2pPr marL="0" indent="0">
              <a:spcBef>
                <a:spcPts val="1400"/>
              </a:spcBef>
              <a:buSzTx/>
              <a:buFontTx/>
              <a:buNone/>
              <a:defRPr i="1" spc="28" sz="2800"/>
            </a:lvl2pPr>
            <a:lvl3pPr marL="0" indent="0">
              <a:spcBef>
                <a:spcPts val="1400"/>
              </a:spcBef>
              <a:buSzTx/>
              <a:buFontTx/>
              <a:buNone/>
              <a:defRPr i="1" spc="28" sz="2800"/>
            </a:lvl3pPr>
            <a:lvl4pPr marL="0" indent="0">
              <a:spcBef>
                <a:spcPts val="1400"/>
              </a:spcBef>
              <a:buSzTx/>
              <a:buFontTx/>
              <a:buNone/>
              <a:defRPr i="1" spc="28" sz="2800"/>
            </a:lvl4pPr>
            <a:lvl5pPr marL="0" indent="0">
              <a:spcBef>
                <a:spcPts val="1400"/>
              </a:spcBef>
              <a:buSzTx/>
              <a:buFontTx/>
              <a:buNone/>
              <a:defRPr i="1" spc="28" sz="2800"/>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571500" y="723900"/>
            <a:ext cx="118618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571500" y="1803400"/>
            <a:ext cx="11861800" cy="7226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2081047" y="9194800"/>
            <a:ext cx="309365" cy="342900"/>
          </a:xfrm>
          <a:prstGeom prst="rect">
            <a:avLst/>
          </a:prstGeom>
          <a:ln w="12700">
            <a:miter lim="400000"/>
          </a:ln>
        </p:spPr>
        <p:txBody>
          <a:bodyPr wrap="none" lIns="50800" tIns="50800" rIns="50800" bIns="50800">
            <a:spAutoFit/>
          </a:bodyPr>
          <a:lstStyle>
            <a:lvl1pPr algn="r">
              <a:spcBef>
                <a:spcPts val="0"/>
              </a:spcBef>
              <a:defRPr i="0" spc="0" sz="1600">
                <a:solidFill>
                  <a:srgbClr val="747676"/>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1pPr>
      <a:lvl2pPr marL="0" marR="0" indent="3429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2pPr>
      <a:lvl3pPr marL="0" marR="0" indent="6858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3pPr>
      <a:lvl4pPr marL="0" marR="0" indent="10287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4pPr>
      <a:lvl5pPr marL="0" marR="0" indent="13716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5pPr>
      <a:lvl6pPr marL="0" marR="0" indent="17145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6pPr>
      <a:lvl7pPr marL="0" marR="0" indent="20574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7pPr>
      <a:lvl8pPr marL="0" marR="0" indent="24003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8pPr>
      <a:lvl9pPr marL="0" marR="0" indent="2743200" algn="l" defTabSz="584200" rtl="0" latinLnBrk="0">
        <a:lnSpc>
          <a:spcPct val="100000"/>
        </a:lnSpc>
        <a:spcBef>
          <a:spcPts val="2300"/>
        </a:spcBef>
        <a:spcAft>
          <a:spcPts val="0"/>
        </a:spcAft>
        <a:buClrTx/>
        <a:buSzTx/>
        <a:buFontTx/>
        <a:buNone/>
        <a:tabLst/>
        <a:defRPr b="0" baseline="0" cap="all" i="0" spc="0" strike="noStrike" sz="5200" u="none">
          <a:solidFill>
            <a:srgbClr val="747676"/>
          </a:solidFill>
          <a:uFillTx/>
          <a:latin typeface="+mn-lt"/>
          <a:ea typeface="+mn-ea"/>
          <a:cs typeface="+mn-cs"/>
          <a:sym typeface="DIN Condensed"/>
        </a:defRPr>
      </a:lvl9pPr>
    </p:titleStyle>
    <p:bodyStyle>
      <a:lvl1pPr marL="4699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1pPr>
      <a:lvl2pPr marL="9398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2pPr>
      <a:lvl3pPr marL="14097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3pPr>
      <a:lvl4pPr marL="18796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4pPr>
      <a:lvl5pPr marL="23495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5pPr>
      <a:lvl6pPr marL="28194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6pPr>
      <a:lvl7pPr marL="32893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7pPr>
      <a:lvl8pPr marL="37592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8pPr>
      <a:lvl9pPr marL="4229100" marR="0" indent="-469900" algn="l" defTabSz="584200" rtl="0" latinLnBrk="0">
        <a:lnSpc>
          <a:spcPct val="100000"/>
        </a:lnSpc>
        <a:spcBef>
          <a:spcPts val="1800"/>
        </a:spcBef>
        <a:spcAft>
          <a:spcPts val="0"/>
        </a:spcAft>
        <a:buClrTx/>
        <a:buSzPct val="75000"/>
        <a:buFont typeface="Zapf Dingbats"/>
        <a:buChar char="➤"/>
        <a:tabLst/>
        <a:defRPr b="0" baseline="0" cap="none" i="0" spc="0" strike="noStrike" sz="3200" u="none">
          <a:solidFill>
            <a:srgbClr val="5C5C5C"/>
          </a:solidFill>
          <a:uFillTx/>
          <a:latin typeface="Iowan Old Style"/>
          <a:ea typeface="Iowan Old Style"/>
          <a:cs typeface="Iowan Old Style"/>
          <a:sym typeface="Iowan Old Style"/>
        </a:defRPr>
      </a:lvl9pPr>
    </p:bodyStyle>
    <p:otherStyle>
      <a:lvl1pPr marL="0" marR="0" indent="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1pPr>
      <a:lvl2pPr marL="0" marR="0" indent="2286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2pPr>
      <a:lvl3pPr marL="0" marR="0" indent="4572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3pPr>
      <a:lvl4pPr marL="0" marR="0" indent="6858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4pPr>
      <a:lvl5pPr marL="0" marR="0" indent="9144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5pPr>
      <a:lvl6pPr marL="0" marR="0" indent="11430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6pPr>
      <a:lvl7pPr marL="0" marR="0" indent="13716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7pPr>
      <a:lvl8pPr marL="0" marR="0" indent="16002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8pPr>
      <a:lvl9pPr marL="0" marR="0" indent="1828800" algn="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javatpoint.com/java-jcombobox" TargetMode="External"/><Relationship Id="rId3" Type="http://schemas.openxmlformats.org/officeDocument/2006/relationships/hyperlink" Target="https://docs.oracle.com/javase/7/docs/api/javax/swing/plaf/ColorUIResource.html" TargetMode="External"/><Relationship Id="rId4" Type="http://schemas.openxmlformats.org/officeDocument/2006/relationships/hyperlink" Target="https://www.programcreek.com/java-api-examples/index.php?api=javax.swing.plaf.ColorUIResource" TargetMode="External"/><Relationship Id="rId5" Type="http://schemas.openxmlformats.org/officeDocument/2006/relationships/hyperlink" Target="https://www.javatpoint.com/java-jpopupmenu" TargetMode="External"/><Relationship Id="rId6" Type="http://schemas.openxmlformats.org/officeDocument/2006/relationships/hyperlink" Target="https://docs.oracle.com/javase/7/docs/api/javax/swing/JOptionPane.html"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Rectangle"/>
          <p:cNvSpPr/>
          <p:nvPr>
            <p:ph type="body" idx="14"/>
          </p:nvPr>
        </p:nvSpPr>
        <p:spPr>
          <a:xfrm>
            <a:off x="-1" y="1048321"/>
            <a:ext cx="13004801" cy="2370667"/>
          </a:xfrm>
          <a:prstGeom prst="rect">
            <a:avLst/>
          </a:prstGeom>
        </p:spPr>
        <p:txBody>
          <a:bodyPr/>
          <a:lstStyle/>
          <a:p>
            <a:pPr marL="0" indent="0" algn="ctr">
              <a:spcBef>
                <a:spcPts val="0"/>
              </a:spcBef>
              <a:buSzTx/>
              <a:buFontTx/>
              <a:buNone/>
              <a:defRPr sz="2400">
                <a:latin typeface="DIN Alternate"/>
                <a:ea typeface="DIN Alternate"/>
                <a:cs typeface="DIN Alternate"/>
                <a:sym typeface="DIN Alternate"/>
              </a:defRPr>
            </a:pPr>
          </a:p>
        </p:txBody>
      </p:sp>
      <p:sp>
        <p:nvSpPr>
          <p:cNvPr id="129" name="Line"/>
          <p:cNvSpPr/>
          <p:nvPr>
            <p:ph type="body" idx="15"/>
          </p:nvPr>
        </p:nvSpPr>
        <p:spPr>
          <a:xfrm flipV="1">
            <a:off x="565150" y="1483747"/>
            <a:ext cx="11874500" cy="4"/>
          </a:xfrm>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0" name="Banking System"/>
          <p:cNvSpPr txBox="1"/>
          <p:nvPr>
            <p:ph type="title"/>
          </p:nvPr>
        </p:nvSpPr>
        <p:spPr>
          <a:xfrm>
            <a:off x="571500" y="414823"/>
            <a:ext cx="11861800" cy="1178869"/>
          </a:xfrm>
          <a:prstGeom prst="rect">
            <a:avLst/>
          </a:prstGeom>
        </p:spPr>
        <p:txBody>
          <a:bodyPr/>
          <a:lstStyle>
            <a:lvl1pPr defTabSz="408940">
              <a:defRPr sz="8470"/>
            </a:lvl1pPr>
          </a:lstStyle>
          <a:p>
            <a:pPr/>
            <a:r>
              <a:t>Banking System</a:t>
            </a:r>
          </a:p>
        </p:txBody>
      </p:sp>
      <p:sp>
        <p:nvSpPr>
          <p:cNvPr id="131" name="JAVA (OOCP) Project  Team Member - 1: Vinay Omkumar Khilwani - 18BCP126 (Leader) Team Member - 2: Vasu Gondaliya - 18BCP123…"/>
          <p:cNvSpPr txBox="1"/>
          <p:nvPr>
            <p:ph type="body" sz="quarter" idx="1"/>
          </p:nvPr>
        </p:nvSpPr>
        <p:spPr>
          <a:xfrm>
            <a:off x="571500" y="1584268"/>
            <a:ext cx="11861800" cy="2132113"/>
          </a:xfrm>
          <a:prstGeom prst="rect">
            <a:avLst/>
          </a:prstGeom>
        </p:spPr>
        <p:txBody>
          <a:bodyPr/>
          <a:lstStyle/>
          <a:p>
            <a:pPr defTabSz="549148">
              <a:lnSpc>
                <a:spcPct val="100000"/>
              </a:lnSpc>
              <a:spcBef>
                <a:spcPts val="500"/>
              </a:spcBef>
              <a:defRPr sz="2256"/>
            </a:pPr>
            <a:r>
              <a:rPr u="sng"/>
              <a:t>JAVA (OOCP) Project</a:t>
            </a:r>
            <a:br>
              <a:rPr u="sng"/>
            </a:br>
            <a:br/>
            <a:r>
              <a:rPr b="1" u="sng"/>
              <a:t>Team Member - 1</a:t>
            </a:r>
            <a:r>
              <a:t>: Vinay Omkumar Khilwani - 18BCP126 (Leader)</a:t>
            </a:r>
            <a:br/>
            <a:r>
              <a:rPr b="1" u="sng"/>
              <a:t>Team Member - 2</a:t>
            </a:r>
            <a:r>
              <a:t>: Vasu Gondaliya - 18BCP123</a:t>
            </a:r>
          </a:p>
          <a:p>
            <a:pPr defTabSz="549148">
              <a:spcBef>
                <a:spcPts val="500"/>
              </a:spcBef>
              <a:defRPr sz="2256"/>
            </a:pPr>
            <a:r>
              <a:rPr b="1" u="sng"/>
              <a:t>Team Member - 3</a:t>
            </a:r>
            <a:r>
              <a:t>: Umang Mehta - 18BCP120</a:t>
            </a:r>
          </a:p>
        </p:txBody>
      </p:sp>
      <p:pic>
        <p:nvPicPr>
          <p:cNvPr id="132" name="Screenshot 2020-05-22 at 21.03.43.png" descr="Screenshot 2020-05-22 at 21.03.43.png"/>
          <p:cNvPicPr>
            <a:picLocks noChangeAspect="1"/>
          </p:cNvPicPr>
          <p:nvPr/>
        </p:nvPicPr>
        <p:blipFill>
          <a:blip r:embed="rId2">
            <a:extLst/>
          </a:blip>
          <a:stretch>
            <a:fillRect/>
          </a:stretch>
        </p:blipFill>
        <p:spPr>
          <a:xfrm>
            <a:off x="2927746" y="3857012"/>
            <a:ext cx="7149308" cy="562097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71" name="Screenshots of the working System"/>
          <p:cNvSpPr txBox="1"/>
          <p:nvPr>
            <p:ph type="title"/>
          </p:nvPr>
        </p:nvSpPr>
        <p:spPr>
          <a:prstGeom prst="rect">
            <a:avLst/>
          </a:prstGeom>
        </p:spPr>
        <p:txBody>
          <a:bodyPr/>
          <a:lstStyle>
            <a:lvl1pPr defTabSz="543305">
              <a:spcBef>
                <a:spcPts val="2100"/>
              </a:spcBef>
              <a:defRPr sz="4836"/>
            </a:lvl1pPr>
          </a:lstStyle>
          <a:p>
            <a:pPr/>
            <a:r>
              <a:t>Screenshots of the working System</a:t>
            </a:r>
          </a:p>
        </p:txBody>
      </p:sp>
      <p:pic>
        <p:nvPicPr>
          <p:cNvPr id="172" name="Screenshot 2020-05-22 at 15.13.53.png" descr="Screenshot 2020-05-22 at 15.13.53.png"/>
          <p:cNvPicPr>
            <a:picLocks noChangeAspect="1"/>
          </p:cNvPicPr>
          <p:nvPr/>
        </p:nvPicPr>
        <p:blipFill>
          <a:blip r:embed="rId2">
            <a:extLst/>
          </a:blip>
          <a:stretch>
            <a:fillRect/>
          </a:stretch>
        </p:blipFill>
        <p:spPr>
          <a:xfrm>
            <a:off x="1157003" y="5895502"/>
            <a:ext cx="4203701" cy="2933701"/>
          </a:xfrm>
          <a:prstGeom prst="rect">
            <a:avLst/>
          </a:prstGeom>
          <a:ln w="12700">
            <a:miter lim="400000"/>
          </a:ln>
        </p:spPr>
      </p:pic>
      <p:pic>
        <p:nvPicPr>
          <p:cNvPr id="173" name="Screenshot 2020-05-22 at 15.14.07.png" descr="Screenshot 2020-05-22 at 15.14.07.png"/>
          <p:cNvPicPr>
            <a:picLocks noChangeAspect="1"/>
          </p:cNvPicPr>
          <p:nvPr/>
        </p:nvPicPr>
        <p:blipFill>
          <a:blip r:embed="rId3">
            <a:extLst/>
          </a:blip>
          <a:stretch>
            <a:fillRect/>
          </a:stretch>
        </p:blipFill>
        <p:spPr>
          <a:xfrm>
            <a:off x="7606641" y="6365402"/>
            <a:ext cx="3683001" cy="1993901"/>
          </a:xfrm>
          <a:prstGeom prst="rect">
            <a:avLst/>
          </a:prstGeom>
          <a:ln w="12700">
            <a:miter lim="400000"/>
          </a:ln>
        </p:spPr>
      </p:pic>
      <p:pic>
        <p:nvPicPr>
          <p:cNvPr id="174" name="Screenshot 2020-05-22 at 21.04.45.png" descr="Screenshot 2020-05-22 at 21.04.45.png"/>
          <p:cNvPicPr>
            <a:picLocks noChangeAspect="1"/>
          </p:cNvPicPr>
          <p:nvPr/>
        </p:nvPicPr>
        <p:blipFill>
          <a:blip r:embed="rId4">
            <a:extLst/>
          </a:blip>
          <a:stretch>
            <a:fillRect/>
          </a:stretch>
        </p:blipFill>
        <p:spPr>
          <a:xfrm>
            <a:off x="1201453" y="2693751"/>
            <a:ext cx="4114801" cy="1955801"/>
          </a:xfrm>
          <a:prstGeom prst="rect">
            <a:avLst/>
          </a:prstGeom>
          <a:ln w="12700">
            <a:miter lim="400000"/>
          </a:ln>
        </p:spPr>
      </p:pic>
      <p:pic>
        <p:nvPicPr>
          <p:cNvPr id="175" name="Screenshot 2020-05-22 at 21.05.34.png" descr="Screenshot 2020-05-22 at 21.05.34.png"/>
          <p:cNvPicPr>
            <a:picLocks noChangeAspect="1"/>
          </p:cNvPicPr>
          <p:nvPr/>
        </p:nvPicPr>
        <p:blipFill>
          <a:blip r:embed="rId5">
            <a:extLst/>
          </a:blip>
          <a:stretch>
            <a:fillRect/>
          </a:stretch>
        </p:blipFill>
        <p:spPr>
          <a:xfrm>
            <a:off x="7155944" y="2152659"/>
            <a:ext cx="4584394" cy="303798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78" name="Screenshots of the working System"/>
          <p:cNvSpPr txBox="1"/>
          <p:nvPr>
            <p:ph type="title"/>
          </p:nvPr>
        </p:nvSpPr>
        <p:spPr>
          <a:prstGeom prst="rect">
            <a:avLst/>
          </a:prstGeom>
        </p:spPr>
        <p:txBody>
          <a:bodyPr/>
          <a:lstStyle>
            <a:lvl1pPr defTabSz="543305">
              <a:spcBef>
                <a:spcPts val="2100"/>
              </a:spcBef>
              <a:defRPr sz="4836"/>
            </a:lvl1pPr>
          </a:lstStyle>
          <a:p>
            <a:pPr/>
            <a:r>
              <a:t>Screenshots of the working System</a:t>
            </a:r>
          </a:p>
        </p:txBody>
      </p:sp>
      <p:pic>
        <p:nvPicPr>
          <p:cNvPr id="179" name="Screenshot 2020-05-22 at 15.14.28.png" descr="Screenshot 2020-05-22 at 15.14.28.png"/>
          <p:cNvPicPr>
            <a:picLocks noChangeAspect="1"/>
          </p:cNvPicPr>
          <p:nvPr/>
        </p:nvPicPr>
        <p:blipFill>
          <a:blip r:embed="rId2">
            <a:extLst/>
          </a:blip>
          <a:stretch>
            <a:fillRect/>
          </a:stretch>
        </p:blipFill>
        <p:spPr>
          <a:xfrm>
            <a:off x="1274940" y="2355486"/>
            <a:ext cx="4203701" cy="2933701"/>
          </a:xfrm>
          <a:prstGeom prst="rect">
            <a:avLst/>
          </a:prstGeom>
          <a:ln w="12700">
            <a:miter lim="400000"/>
          </a:ln>
        </p:spPr>
      </p:pic>
      <p:pic>
        <p:nvPicPr>
          <p:cNvPr id="180" name="Screenshot 2020-05-22 at 15.14.42.png" descr="Screenshot 2020-05-22 at 15.14.42.png"/>
          <p:cNvPicPr>
            <a:picLocks noChangeAspect="1"/>
          </p:cNvPicPr>
          <p:nvPr/>
        </p:nvPicPr>
        <p:blipFill>
          <a:blip r:embed="rId3">
            <a:extLst/>
          </a:blip>
          <a:stretch>
            <a:fillRect/>
          </a:stretch>
        </p:blipFill>
        <p:spPr>
          <a:xfrm>
            <a:off x="7456014" y="2355486"/>
            <a:ext cx="4203701" cy="2933701"/>
          </a:xfrm>
          <a:prstGeom prst="rect">
            <a:avLst/>
          </a:prstGeom>
          <a:ln w="12700">
            <a:miter lim="400000"/>
          </a:ln>
        </p:spPr>
      </p:pic>
      <p:pic>
        <p:nvPicPr>
          <p:cNvPr id="181" name="Screenshot 2020-05-22 at 15.14.56.png" descr="Screenshot 2020-05-22 at 15.14.56.png"/>
          <p:cNvPicPr>
            <a:picLocks noChangeAspect="1"/>
          </p:cNvPicPr>
          <p:nvPr/>
        </p:nvPicPr>
        <p:blipFill>
          <a:blip r:embed="rId4">
            <a:extLst/>
          </a:blip>
          <a:stretch>
            <a:fillRect/>
          </a:stretch>
        </p:blipFill>
        <p:spPr>
          <a:xfrm>
            <a:off x="1179690" y="6042931"/>
            <a:ext cx="4394201" cy="2933701"/>
          </a:xfrm>
          <a:prstGeom prst="rect">
            <a:avLst/>
          </a:prstGeom>
          <a:ln w="12700">
            <a:miter lim="400000"/>
          </a:ln>
        </p:spPr>
      </p:pic>
      <p:pic>
        <p:nvPicPr>
          <p:cNvPr id="182" name="Screenshot 2020-05-22 at 15.15.12.png" descr="Screenshot 2020-05-22 at 15.15.12.png"/>
          <p:cNvPicPr>
            <a:picLocks noChangeAspect="1"/>
          </p:cNvPicPr>
          <p:nvPr/>
        </p:nvPicPr>
        <p:blipFill>
          <a:blip r:embed="rId5">
            <a:extLst/>
          </a:blip>
          <a:stretch>
            <a:fillRect/>
          </a:stretch>
        </p:blipFill>
        <p:spPr>
          <a:xfrm>
            <a:off x="7373464" y="6074681"/>
            <a:ext cx="4368801" cy="28702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85" name="Screenshots of the working System"/>
          <p:cNvSpPr txBox="1"/>
          <p:nvPr>
            <p:ph type="title"/>
          </p:nvPr>
        </p:nvSpPr>
        <p:spPr>
          <a:prstGeom prst="rect">
            <a:avLst/>
          </a:prstGeom>
        </p:spPr>
        <p:txBody>
          <a:bodyPr/>
          <a:lstStyle>
            <a:lvl1pPr defTabSz="543305">
              <a:spcBef>
                <a:spcPts val="2100"/>
              </a:spcBef>
              <a:defRPr sz="4836"/>
            </a:lvl1pPr>
          </a:lstStyle>
          <a:p>
            <a:pPr/>
            <a:r>
              <a:t>Screenshots of the working System</a:t>
            </a:r>
          </a:p>
        </p:txBody>
      </p:sp>
      <p:pic>
        <p:nvPicPr>
          <p:cNvPr id="186" name="Screenshot 2020-05-22 at 15.15.27.png" descr="Screenshot 2020-05-22 at 15.15.27.png"/>
          <p:cNvPicPr>
            <a:picLocks noChangeAspect="1"/>
          </p:cNvPicPr>
          <p:nvPr/>
        </p:nvPicPr>
        <p:blipFill>
          <a:blip r:embed="rId2">
            <a:extLst/>
          </a:blip>
          <a:stretch>
            <a:fillRect/>
          </a:stretch>
        </p:blipFill>
        <p:spPr>
          <a:xfrm>
            <a:off x="1098019" y="2353897"/>
            <a:ext cx="4394201" cy="2921001"/>
          </a:xfrm>
          <a:prstGeom prst="rect">
            <a:avLst/>
          </a:prstGeom>
          <a:ln w="12700">
            <a:miter lim="400000"/>
          </a:ln>
        </p:spPr>
      </p:pic>
      <p:pic>
        <p:nvPicPr>
          <p:cNvPr id="187" name="Screenshot 2020-05-22 at 15.15.42.png" descr="Screenshot 2020-05-22 at 15.15.42.png"/>
          <p:cNvPicPr>
            <a:picLocks noChangeAspect="1"/>
          </p:cNvPicPr>
          <p:nvPr/>
        </p:nvPicPr>
        <p:blipFill>
          <a:blip r:embed="rId3">
            <a:extLst/>
          </a:blip>
          <a:stretch>
            <a:fillRect/>
          </a:stretch>
        </p:blipFill>
        <p:spPr>
          <a:xfrm>
            <a:off x="1104369" y="6027053"/>
            <a:ext cx="4381501" cy="2908301"/>
          </a:xfrm>
          <a:prstGeom prst="rect">
            <a:avLst/>
          </a:prstGeom>
          <a:ln w="12700">
            <a:miter lim="400000"/>
          </a:ln>
        </p:spPr>
      </p:pic>
      <p:pic>
        <p:nvPicPr>
          <p:cNvPr id="188" name="Screenshot 2020-05-22 at 15.15.59.png" descr="Screenshot 2020-05-22 at 15.15.59.png"/>
          <p:cNvPicPr>
            <a:picLocks noChangeAspect="1"/>
          </p:cNvPicPr>
          <p:nvPr/>
        </p:nvPicPr>
        <p:blipFill>
          <a:blip r:embed="rId4">
            <a:extLst/>
          </a:blip>
          <a:stretch>
            <a:fillRect/>
          </a:stretch>
        </p:blipFill>
        <p:spPr>
          <a:xfrm>
            <a:off x="6298936" y="5754003"/>
            <a:ext cx="5994401" cy="3454401"/>
          </a:xfrm>
          <a:prstGeom prst="rect">
            <a:avLst/>
          </a:prstGeom>
          <a:ln w="12700">
            <a:miter lim="400000"/>
          </a:ln>
        </p:spPr>
      </p:pic>
      <p:pic>
        <p:nvPicPr>
          <p:cNvPr id="189" name="Screenshot 2020-05-22 at 21.05.17.png" descr="Screenshot 2020-05-22 at 21.05.17.png"/>
          <p:cNvPicPr>
            <a:picLocks noChangeAspect="1"/>
          </p:cNvPicPr>
          <p:nvPr/>
        </p:nvPicPr>
        <p:blipFill>
          <a:blip r:embed="rId5">
            <a:extLst/>
          </a:blip>
          <a:stretch>
            <a:fillRect/>
          </a:stretch>
        </p:blipFill>
        <p:spPr>
          <a:xfrm>
            <a:off x="7035536" y="2703147"/>
            <a:ext cx="4521201" cy="22225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92" name="Screenshots of the working System"/>
          <p:cNvSpPr txBox="1"/>
          <p:nvPr>
            <p:ph type="title"/>
          </p:nvPr>
        </p:nvSpPr>
        <p:spPr>
          <a:prstGeom prst="rect">
            <a:avLst/>
          </a:prstGeom>
        </p:spPr>
        <p:txBody>
          <a:bodyPr/>
          <a:lstStyle>
            <a:lvl1pPr defTabSz="543305">
              <a:spcBef>
                <a:spcPts val="2100"/>
              </a:spcBef>
              <a:defRPr sz="4836"/>
            </a:lvl1pPr>
          </a:lstStyle>
          <a:p>
            <a:pPr/>
            <a:r>
              <a:t>Screenshots of the working System</a:t>
            </a:r>
          </a:p>
        </p:txBody>
      </p:sp>
      <p:pic>
        <p:nvPicPr>
          <p:cNvPr id="193" name="Screenshot 2020-05-22 at 15.16.43.png" descr="Screenshot 2020-05-22 at 15.16.43.png"/>
          <p:cNvPicPr>
            <a:picLocks noChangeAspect="1"/>
          </p:cNvPicPr>
          <p:nvPr/>
        </p:nvPicPr>
        <p:blipFill>
          <a:blip r:embed="rId2">
            <a:extLst/>
          </a:blip>
          <a:stretch>
            <a:fillRect/>
          </a:stretch>
        </p:blipFill>
        <p:spPr>
          <a:xfrm>
            <a:off x="981615" y="5815161"/>
            <a:ext cx="4970466" cy="3463356"/>
          </a:xfrm>
          <a:prstGeom prst="rect">
            <a:avLst/>
          </a:prstGeom>
          <a:ln w="12700">
            <a:miter lim="400000"/>
          </a:ln>
        </p:spPr>
      </p:pic>
      <p:pic>
        <p:nvPicPr>
          <p:cNvPr id="194" name="Screenshot 2020-05-22 at 15.17.03.png" descr="Screenshot 2020-05-22 at 15.17.03.png"/>
          <p:cNvPicPr>
            <a:picLocks noChangeAspect="1"/>
          </p:cNvPicPr>
          <p:nvPr/>
        </p:nvPicPr>
        <p:blipFill>
          <a:blip r:embed="rId3">
            <a:extLst/>
          </a:blip>
          <a:stretch>
            <a:fillRect/>
          </a:stretch>
        </p:blipFill>
        <p:spPr>
          <a:xfrm>
            <a:off x="8007869" y="2597201"/>
            <a:ext cx="3314701" cy="2222501"/>
          </a:xfrm>
          <a:prstGeom prst="rect">
            <a:avLst/>
          </a:prstGeom>
          <a:ln w="12700">
            <a:miter lim="400000"/>
          </a:ln>
        </p:spPr>
      </p:pic>
      <p:pic>
        <p:nvPicPr>
          <p:cNvPr id="195" name="Screenshot 2020-05-22 at 21.05.28.png" descr="Screenshot 2020-05-22 at 21.05.28.png"/>
          <p:cNvPicPr>
            <a:picLocks noChangeAspect="1"/>
          </p:cNvPicPr>
          <p:nvPr/>
        </p:nvPicPr>
        <p:blipFill>
          <a:blip r:embed="rId4">
            <a:extLst/>
          </a:blip>
          <a:stretch>
            <a:fillRect/>
          </a:stretch>
        </p:blipFill>
        <p:spPr>
          <a:xfrm>
            <a:off x="907797" y="2432101"/>
            <a:ext cx="5118101" cy="25527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98" name="Exception-handling in the system"/>
          <p:cNvSpPr txBox="1"/>
          <p:nvPr>
            <p:ph type="title"/>
          </p:nvPr>
        </p:nvSpPr>
        <p:spPr>
          <a:prstGeom prst="rect">
            <a:avLst/>
          </a:prstGeom>
        </p:spPr>
        <p:txBody>
          <a:bodyPr/>
          <a:lstStyle>
            <a:lvl1pPr defTabSz="543305">
              <a:spcBef>
                <a:spcPts val="2100"/>
              </a:spcBef>
              <a:defRPr sz="4836"/>
            </a:lvl1pPr>
          </a:lstStyle>
          <a:p>
            <a:pPr/>
            <a:r>
              <a:t>Exception-handling in the system</a:t>
            </a:r>
          </a:p>
        </p:txBody>
      </p:sp>
      <p:graphicFrame>
        <p:nvGraphicFramePr>
          <p:cNvPr id="199" name="Table"/>
          <p:cNvGraphicFramePr/>
          <p:nvPr/>
        </p:nvGraphicFramePr>
        <p:xfrm>
          <a:off x="668368" y="2023400"/>
          <a:ext cx="10802330" cy="7226301"/>
        </p:xfrm>
        <a:graphic xmlns:a="http://schemas.openxmlformats.org/drawingml/2006/main">
          <a:graphicData uri="http://schemas.openxmlformats.org/drawingml/2006/table">
            <a:tbl>
              <a:tblPr firstCol="0" firstRow="1" lastCol="0" lastRow="0" bandCol="0" bandRow="1" rtl="0">
                <a:tableStyleId>{C7B018BB-80A7-4F77-B60F-C8B233D01FF8}</a:tableStyleId>
              </a:tblPr>
              <a:tblGrid>
                <a:gridCol w="4203819"/>
                <a:gridCol w="7328887"/>
              </a:tblGrid>
              <a:tr h="1442720">
                <a:tc>
                  <a:txBody>
                    <a:bodyPr/>
                    <a:lstStyle/>
                    <a:p>
                      <a:pPr algn="ctr" defTabSz="457200">
                        <a:defRPr sz="1800">
                          <a:solidFill>
                            <a:srgbClr val="000000"/>
                          </a:solidFill>
                        </a:defRPr>
                      </a:pPr>
                      <a:r>
                        <a:rPr sz="2800">
                          <a:solidFill>
                            <a:srgbClr val="FFFFFF"/>
                          </a:solidFill>
                        </a:rPr>
                        <a:t>Type of Exception </a:t>
                      </a:r>
                    </a:p>
                  </a:txBody>
                  <a:tcPr marL="50800" marR="50800" marT="50800" marB="50800" anchor="ctr" anchorCtr="0" horzOverflow="overflow">
                    <a:solidFill>
                      <a:schemeClr val="accent1">
                        <a:hueOff val="152550"/>
                        <a:satOff val="2063"/>
                        <a:lumOff val="-11849"/>
                      </a:schemeClr>
                    </a:solidFill>
                  </a:tcPr>
                </a:tc>
                <a:tc>
                  <a:txBody>
                    <a:bodyPr/>
                    <a:lstStyle/>
                    <a:p>
                      <a:pPr algn="ctr" defTabSz="457200">
                        <a:defRPr sz="1800">
                          <a:solidFill>
                            <a:srgbClr val="000000"/>
                          </a:solidFill>
                        </a:defRPr>
                      </a:pPr>
                      <a:r>
                        <a:rPr sz="2800">
                          <a:solidFill>
                            <a:srgbClr val="FFFFFF"/>
                          </a:solidFill>
                        </a:rPr>
                        <a:t>Task, for which the Exception is Handled</a:t>
                      </a:r>
                    </a:p>
                  </a:txBody>
                  <a:tcPr marL="50800" marR="50800" marT="50800" marB="50800" anchor="ctr" anchorCtr="0" horzOverflow="overflow">
                    <a:solidFill>
                      <a:schemeClr val="accent1">
                        <a:hueOff val="152550"/>
                        <a:satOff val="2063"/>
                        <a:lumOff val="-11849"/>
                      </a:schemeClr>
                    </a:solidFill>
                  </a:tcPr>
                </a:tc>
              </a:tr>
              <a:tr h="1442720">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IOException</a:t>
                      </a:r>
                    </a:p>
                  </a:txBody>
                  <a:tcPr marL="50800" marR="50800" marT="50800" marB="50800" anchor="ctr" anchorCtr="0" horzOverflow="overflow"/>
                </a:tc>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Caught, while moderating and accessing the Data File, of the Bank Accounts, and also while some other actions.</a:t>
                      </a:r>
                    </a:p>
                  </a:txBody>
                  <a:tcPr marL="50800" marR="50800" marT="50800" marB="50800" anchor="ctr" anchorCtr="0" horzOverflow="overflow"/>
                </a:tc>
              </a:tr>
              <a:tr h="1442720">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MalformedURLException</a:t>
                      </a:r>
                    </a:p>
                  </a:txBody>
                  <a:tcPr marL="50800" marR="50800" marT="50800" marB="50800" anchor="ctr" anchorCtr="0" horzOverflow="overflow">
                    <a:solidFill>
                      <a:srgbClr val="FFFFFF"/>
                    </a:solidFill>
                  </a:tcPr>
                </a:tc>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It is caught, when the URL of the Web Page, linked to "Help" Section of the System, is Malformed or erroneous.</a:t>
                      </a:r>
                    </a:p>
                  </a:txBody>
                  <a:tcPr marL="50800" marR="50800" marT="50800" marB="50800" anchor="ctr" anchorCtr="0" horzOverflow="overflow">
                    <a:solidFill>
                      <a:srgbClr val="FFFFFF"/>
                    </a:solidFill>
                  </a:tcPr>
                </a:tc>
              </a:tr>
              <a:tr h="1442720">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EOFException</a:t>
                      </a:r>
                    </a:p>
                  </a:txBody>
                  <a:tcPr marL="50800" marR="50800" marT="50800" marB="50800" anchor="ctr" anchorCtr="0" horzOverflow="overflow">
                    <a:solidFill>
                      <a:srgbClr val="FFFFFF"/>
                    </a:solidFill>
                  </a:tcPr>
                </a:tc>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Caught, when "Printing Customer Balance" Sheet, and also while some other actions.</a:t>
                      </a:r>
                    </a:p>
                  </a:txBody>
                  <a:tcPr marL="50800" marR="50800" marT="50800" marB="50800" anchor="ctr" anchorCtr="0" horzOverflow="overflow">
                    <a:solidFill>
                      <a:srgbClr val="FFFFFF"/>
                    </a:solidFill>
                  </a:tcPr>
                </a:tc>
              </a:tr>
              <a:tr h="1442720">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Exception (Any Kind of Exception)</a:t>
                      </a:r>
                    </a:p>
                  </a:txBody>
                  <a:tcPr marL="50800" marR="50800" marT="50800" marB="50800" anchor="ctr" anchorCtr="0" horzOverflow="overflow">
                    <a:solidFill>
                      <a:srgbClr val="FFFFFF"/>
                    </a:solidFill>
                  </a:tcPr>
                </a:tc>
                <a:tc>
                  <a:txBody>
                    <a:bodyPr/>
                    <a:lstStyle/>
                    <a:p>
                      <a:pPr algn="ctr" defTabSz="914400">
                        <a:tabLst>
                          <a:tab pos="914400" algn="l"/>
                        </a:tabLst>
                        <a:defRPr sz="1800">
                          <a:solidFill>
                            <a:srgbClr val="000000"/>
                          </a:solidFill>
                        </a:defRPr>
                      </a:pPr>
                      <a:r>
                        <a:rPr sz="2400">
                          <a:solidFill>
                            <a:schemeClr val="accent1">
                              <a:hueOff val="152550"/>
                              <a:satOff val="2063"/>
                              <a:lumOff val="-11849"/>
                            </a:schemeClr>
                          </a:solidFill>
                          <a:sym typeface="Iowan Old Style"/>
                        </a:rPr>
                        <a:t>This exception is caught, for many actions, which includes "Closing a Window", "Quitting the System", "File Reading and Writing", etc. </a:t>
                      </a:r>
                    </a:p>
                  </a:txBody>
                  <a:tcPr marL="50800" marR="50800" marT="50800" marB="50800" anchor="ctr" anchorCtr="0" horzOverflow="overflow">
                    <a:solidFill>
                      <a:srgbClr val="FFFFFF"/>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02" name="Implementation details"/>
          <p:cNvSpPr txBox="1"/>
          <p:nvPr>
            <p:ph type="title"/>
          </p:nvPr>
        </p:nvSpPr>
        <p:spPr>
          <a:prstGeom prst="rect">
            <a:avLst/>
          </a:prstGeom>
        </p:spPr>
        <p:txBody>
          <a:bodyPr/>
          <a:lstStyle>
            <a:lvl1pPr defTabSz="543305">
              <a:spcBef>
                <a:spcPts val="2100"/>
              </a:spcBef>
              <a:defRPr sz="4836"/>
            </a:lvl1pPr>
          </a:lstStyle>
          <a:p>
            <a:pPr/>
            <a:r>
              <a:t>Implementation details</a:t>
            </a:r>
          </a:p>
        </p:txBody>
      </p:sp>
      <p:sp>
        <p:nvSpPr>
          <p:cNvPr id="203" name="GUI Used: Java Swing…"/>
          <p:cNvSpPr txBox="1"/>
          <p:nvPr>
            <p:ph type="body" idx="1"/>
          </p:nvPr>
        </p:nvSpPr>
        <p:spPr>
          <a:xfrm>
            <a:off x="571500" y="1701800"/>
            <a:ext cx="11861800" cy="7866538"/>
          </a:xfrm>
          <a:prstGeom prst="rect">
            <a:avLst/>
          </a:prstGeom>
        </p:spPr>
        <p:txBody>
          <a:bodyPr/>
          <a:lstStyle/>
          <a:p>
            <a:pPr marL="249046" indent="-249046" defTabSz="309625">
              <a:spcBef>
                <a:spcPts val="900"/>
              </a:spcBef>
              <a:defRPr sz="1695"/>
            </a:pPr>
            <a:r>
              <a:rPr i="1" u="sng"/>
              <a:t>GUI Used</a:t>
            </a:r>
            <a:r>
              <a:t>: Java Swing</a:t>
            </a:r>
          </a:p>
          <a:p>
            <a:pPr marL="249046" indent="-249046" defTabSz="309625">
              <a:spcBef>
                <a:spcPts val="900"/>
              </a:spcBef>
              <a:defRPr sz="1695"/>
            </a:pPr>
            <a:r>
              <a:rPr i="1" u="sng"/>
              <a:t>Components of GUI, used</a:t>
            </a:r>
            <a:r>
              <a:t>:</a:t>
            </a:r>
          </a:p>
          <a:p>
            <a:pPr lvl="1" marL="498093" indent="-249046" defTabSz="309625">
              <a:lnSpc>
                <a:spcPct val="80000"/>
              </a:lnSpc>
              <a:spcBef>
                <a:spcPts val="900"/>
              </a:spcBef>
              <a:defRPr sz="1695"/>
            </a:pPr>
            <a:r>
              <a:t>JFrame</a:t>
            </a:r>
          </a:p>
          <a:p>
            <a:pPr lvl="1" marL="498093" indent="-249046" defTabSz="309625">
              <a:lnSpc>
                <a:spcPct val="80000"/>
              </a:lnSpc>
              <a:spcBef>
                <a:spcPts val="900"/>
              </a:spcBef>
              <a:defRPr sz="1695"/>
            </a:pPr>
            <a:r>
              <a:t>JDesktopPane</a:t>
            </a:r>
          </a:p>
          <a:p>
            <a:pPr lvl="1" marL="498093" indent="-249046" defTabSz="309625">
              <a:lnSpc>
                <a:spcPct val="80000"/>
              </a:lnSpc>
              <a:spcBef>
                <a:spcPts val="900"/>
              </a:spcBef>
              <a:defRPr sz="1695"/>
            </a:pPr>
            <a:r>
              <a:t>JMenuBar</a:t>
            </a:r>
          </a:p>
          <a:p>
            <a:pPr lvl="1" marL="498093" indent="-249046" defTabSz="309625">
              <a:lnSpc>
                <a:spcPct val="80000"/>
              </a:lnSpc>
              <a:spcBef>
                <a:spcPts val="900"/>
              </a:spcBef>
              <a:defRPr sz="1695"/>
            </a:pPr>
            <a:r>
              <a:t>JMenu</a:t>
            </a:r>
          </a:p>
          <a:p>
            <a:pPr lvl="1" marL="498093" indent="-249046" defTabSz="309625">
              <a:lnSpc>
                <a:spcPct val="80000"/>
              </a:lnSpc>
              <a:spcBef>
                <a:spcPts val="900"/>
              </a:spcBef>
              <a:defRPr sz="1695"/>
            </a:pPr>
            <a:r>
              <a:t>JMenuItem</a:t>
            </a:r>
          </a:p>
          <a:p>
            <a:pPr lvl="1" marL="498093" indent="-249046" defTabSz="309625">
              <a:lnSpc>
                <a:spcPct val="80000"/>
              </a:lnSpc>
              <a:spcBef>
                <a:spcPts val="900"/>
              </a:spcBef>
              <a:defRPr sz="1695"/>
            </a:pPr>
            <a:r>
              <a:t>JButton</a:t>
            </a:r>
          </a:p>
          <a:p>
            <a:pPr lvl="1" marL="498093" indent="-249046" defTabSz="309625">
              <a:lnSpc>
                <a:spcPct val="80000"/>
              </a:lnSpc>
              <a:spcBef>
                <a:spcPts val="900"/>
              </a:spcBef>
              <a:defRPr sz="1695"/>
            </a:pPr>
            <a:r>
              <a:t>JLabel</a:t>
            </a:r>
          </a:p>
          <a:p>
            <a:pPr lvl="1" marL="498093" indent="-249046" defTabSz="309625">
              <a:lnSpc>
                <a:spcPct val="80000"/>
              </a:lnSpc>
              <a:spcBef>
                <a:spcPts val="900"/>
              </a:spcBef>
              <a:defRPr sz="1695"/>
            </a:pPr>
            <a:r>
              <a:t>JToolBar</a:t>
            </a:r>
          </a:p>
          <a:p>
            <a:pPr lvl="1" marL="498093" indent="-249046" defTabSz="309625">
              <a:lnSpc>
                <a:spcPct val="80000"/>
              </a:lnSpc>
              <a:spcBef>
                <a:spcPts val="900"/>
              </a:spcBef>
              <a:defRPr sz="1695"/>
            </a:pPr>
            <a:r>
              <a:t>JPanel</a:t>
            </a:r>
          </a:p>
          <a:p>
            <a:pPr lvl="1" marL="498093" indent="-249046" defTabSz="309625">
              <a:lnSpc>
                <a:spcPct val="80000"/>
              </a:lnSpc>
              <a:spcBef>
                <a:spcPts val="900"/>
              </a:spcBef>
              <a:defRPr sz="1695"/>
            </a:pPr>
            <a:r>
              <a:t>JPopUpMenu</a:t>
            </a:r>
          </a:p>
          <a:p>
            <a:pPr lvl="1" marL="498093" indent="-249046" defTabSz="309625">
              <a:lnSpc>
                <a:spcPct val="80000"/>
              </a:lnSpc>
              <a:spcBef>
                <a:spcPts val="900"/>
              </a:spcBef>
              <a:defRPr sz="1695"/>
            </a:pPr>
            <a:r>
              <a:t>JScrollPane</a:t>
            </a:r>
          </a:p>
          <a:p>
            <a:pPr lvl="1" marL="498093" indent="-249046" defTabSz="309625">
              <a:lnSpc>
                <a:spcPct val="80000"/>
              </a:lnSpc>
              <a:spcBef>
                <a:spcPts val="900"/>
              </a:spcBef>
              <a:defRPr sz="1695"/>
            </a:pPr>
            <a:r>
              <a:t>JInternalFrame</a:t>
            </a:r>
          </a:p>
          <a:p>
            <a:pPr lvl="1" marL="498093" indent="-249046" defTabSz="309625">
              <a:lnSpc>
                <a:spcPct val="80000"/>
              </a:lnSpc>
              <a:spcBef>
                <a:spcPts val="900"/>
              </a:spcBef>
              <a:defRPr sz="1695"/>
            </a:pPr>
            <a:r>
              <a:t>JEditorPane</a:t>
            </a:r>
          </a:p>
          <a:p>
            <a:pPr lvl="1" marL="498093" indent="-249046" defTabSz="309625">
              <a:lnSpc>
                <a:spcPct val="80000"/>
              </a:lnSpc>
              <a:spcBef>
                <a:spcPts val="900"/>
              </a:spcBef>
              <a:defRPr sz="1695"/>
            </a:pPr>
            <a:r>
              <a:t>JWindow</a:t>
            </a:r>
          </a:p>
          <a:p>
            <a:pPr lvl="1" marL="498093" indent="-249046" defTabSz="309625">
              <a:lnSpc>
                <a:spcPct val="80000"/>
              </a:lnSpc>
              <a:spcBef>
                <a:spcPts val="900"/>
              </a:spcBef>
              <a:defRPr sz="1695"/>
            </a:pPr>
            <a:r>
              <a:t>JTextField</a:t>
            </a:r>
          </a:p>
          <a:p>
            <a:pPr lvl="1" marL="498093" indent="-249046" defTabSz="309625">
              <a:lnSpc>
                <a:spcPct val="80000"/>
              </a:lnSpc>
              <a:spcBef>
                <a:spcPts val="900"/>
              </a:spcBef>
              <a:defRPr sz="1695"/>
            </a:pPr>
            <a:r>
              <a:t>JComboBox</a:t>
            </a:r>
          </a:p>
          <a:p>
            <a:pPr lvl="1" marL="498093" indent="-249046" defTabSz="309625">
              <a:lnSpc>
                <a:spcPct val="80000"/>
              </a:lnSpc>
              <a:spcBef>
                <a:spcPts val="900"/>
              </a:spcBef>
              <a:defRPr sz="1695"/>
            </a:pPr>
            <a:r>
              <a:t>JTable</a:t>
            </a:r>
          </a:p>
          <a:p>
            <a:pPr lvl="1" marL="498093" indent="-249046" defTabSz="309625">
              <a:lnSpc>
                <a:spcPct val="80000"/>
              </a:lnSpc>
              <a:spcBef>
                <a:spcPts val="900"/>
              </a:spcBef>
              <a:defRPr sz="1695"/>
            </a:pPr>
            <a:r>
              <a:t>JComponent</a:t>
            </a:r>
          </a:p>
          <a:p>
            <a:pPr lvl="1" marL="498093" indent="-249046" defTabSz="309625">
              <a:lnSpc>
                <a:spcPct val="80000"/>
              </a:lnSpc>
              <a:spcBef>
                <a:spcPts val="900"/>
              </a:spcBef>
              <a:defRPr sz="1695"/>
            </a:pPr>
            <a:r>
              <a:t>JOptionPane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06" name="Implementation details"/>
          <p:cNvSpPr txBox="1"/>
          <p:nvPr>
            <p:ph type="title"/>
          </p:nvPr>
        </p:nvSpPr>
        <p:spPr>
          <a:prstGeom prst="rect">
            <a:avLst/>
          </a:prstGeom>
        </p:spPr>
        <p:txBody>
          <a:bodyPr/>
          <a:lstStyle>
            <a:lvl1pPr defTabSz="543305">
              <a:spcBef>
                <a:spcPts val="2100"/>
              </a:spcBef>
              <a:defRPr sz="4836"/>
            </a:lvl1pPr>
          </a:lstStyle>
          <a:p>
            <a:pPr/>
            <a:r>
              <a:t>Implementation details</a:t>
            </a:r>
          </a:p>
        </p:txBody>
      </p:sp>
      <p:sp>
        <p:nvSpPr>
          <p:cNvPr id="207" name="Other Component(s) Used (other than 'General Ones'):…"/>
          <p:cNvSpPr txBox="1"/>
          <p:nvPr>
            <p:ph type="body" idx="1"/>
          </p:nvPr>
        </p:nvSpPr>
        <p:spPr>
          <a:prstGeom prst="rect">
            <a:avLst/>
          </a:prstGeom>
        </p:spPr>
        <p:txBody>
          <a:bodyPr/>
          <a:lstStyle/>
          <a:p>
            <a:pPr marL="310134" indent="-310134" defTabSz="385572">
              <a:spcBef>
                <a:spcPts val="1100"/>
              </a:spcBef>
              <a:defRPr sz="2112"/>
            </a:pPr>
            <a:r>
              <a:rPr i="1" u="sng"/>
              <a:t>Other Component(s) Used (other than 'General Ones')</a:t>
            </a:r>
            <a:r>
              <a:t>:</a:t>
            </a:r>
          </a:p>
          <a:p>
            <a:pPr lvl="1" marL="620268" indent="-310134" defTabSz="385572">
              <a:spcBef>
                <a:spcPts val="1100"/>
              </a:spcBef>
              <a:defRPr sz="2112"/>
            </a:pPr>
            <a:r>
              <a:t>ColorUIResource</a:t>
            </a:r>
          </a:p>
          <a:p>
            <a:pPr lvl="1" marL="620268" indent="-310134" defTabSz="385572">
              <a:spcBef>
                <a:spcPts val="1100"/>
              </a:spcBef>
              <a:defRPr sz="2112"/>
            </a:pPr>
            <a:r>
              <a:t>SwingUtilities</a:t>
            </a:r>
          </a:p>
          <a:p>
            <a:pPr lvl="1" marL="620268" indent="-310134" defTabSz="385572">
              <a:spcBef>
                <a:spcPts val="1100"/>
              </a:spcBef>
              <a:defRPr sz="2112"/>
            </a:pPr>
          </a:p>
          <a:p>
            <a:pPr marL="310134" indent="-310134" defTabSz="385572">
              <a:spcBef>
                <a:spcPts val="1100"/>
              </a:spcBef>
              <a:defRPr sz="2112"/>
            </a:pPr>
            <a:r>
              <a:rPr i="1" u="sng"/>
              <a:t>Other Libraries Used (other than 'General Ones')</a:t>
            </a:r>
            <a:r>
              <a:t>:</a:t>
            </a:r>
          </a:p>
          <a:p>
            <a:pPr lvl="1" marL="620268" indent="-310134" defTabSz="385572">
              <a:spcBef>
                <a:spcPts val="1100"/>
              </a:spcBef>
              <a:defRPr sz="2112"/>
            </a:pPr>
            <a:r>
              <a:t>swing.border.*</a:t>
            </a:r>
          </a:p>
          <a:p>
            <a:pPr lvl="1" marL="620268" indent="-310134" defTabSz="385572">
              <a:spcBef>
                <a:spcPts val="1100"/>
              </a:spcBef>
              <a:defRPr sz="2112"/>
            </a:pPr>
            <a:r>
              <a:t>swing.plaf.*</a:t>
            </a:r>
          </a:p>
          <a:p>
            <a:pPr lvl="1" marL="620268" indent="-310134" defTabSz="385572">
              <a:spcBef>
                <a:spcPts val="1100"/>
              </a:spcBef>
              <a:defRPr sz="2112"/>
            </a:pPr>
            <a:r>
              <a:t>swing.plaf.metal.*</a:t>
            </a:r>
          </a:p>
          <a:p>
            <a:pPr lvl="1" marL="620268" indent="-310134" defTabSz="385572">
              <a:spcBef>
                <a:spcPts val="1100"/>
              </a:spcBef>
              <a:defRPr sz="2112"/>
            </a:pPr>
            <a:r>
              <a:t>beans.*</a:t>
            </a:r>
          </a:p>
          <a:p>
            <a:pPr lvl="1" marL="620268" indent="-310134" defTabSz="385572">
              <a:spcBef>
                <a:spcPts val="1100"/>
              </a:spcBef>
              <a:defRPr sz="2112"/>
            </a:pPr>
            <a:r>
              <a:t>text.*</a:t>
            </a:r>
          </a:p>
          <a:p>
            <a:pPr lvl="1" marL="620268" indent="-310134" defTabSz="385572">
              <a:spcBef>
                <a:spcPts val="1100"/>
              </a:spcBef>
              <a:defRPr sz="2112"/>
            </a:pPr>
            <a:r>
              <a:t>net.URL</a:t>
            </a:r>
          </a:p>
          <a:p>
            <a:pPr lvl="1" marL="620268" indent="-310134" defTabSz="385572">
              <a:spcBef>
                <a:spcPts val="1100"/>
              </a:spcBef>
              <a:defRPr sz="2112"/>
            </a:pPr>
            <a:r>
              <a:t>net.MalformedURLException</a:t>
            </a:r>
          </a:p>
          <a:p>
            <a:pPr lvl="1" marL="620268" indent="-310134" defTabSz="385572">
              <a:spcBef>
                <a:spcPts val="1100"/>
              </a:spcBef>
              <a:defRPr sz="2112"/>
            </a:pPr>
            <a:r>
              <a:t>awt.event.*</a:t>
            </a:r>
          </a:p>
          <a:p>
            <a:pPr lvl="1" marL="620268" indent="-310134" defTabSz="385572">
              <a:spcBef>
                <a:spcPts val="1100"/>
              </a:spcBef>
              <a:defRPr sz="2112"/>
            </a:pPr>
            <a:r>
              <a:t>awt.PrintJob.*</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10" name="'File Handling' Details"/>
          <p:cNvSpPr txBox="1"/>
          <p:nvPr>
            <p:ph type="title"/>
          </p:nvPr>
        </p:nvSpPr>
        <p:spPr>
          <a:prstGeom prst="rect">
            <a:avLst/>
          </a:prstGeom>
        </p:spPr>
        <p:txBody>
          <a:bodyPr/>
          <a:lstStyle>
            <a:lvl1pPr defTabSz="543305">
              <a:spcBef>
                <a:spcPts val="2100"/>
              </a:spcBef>
              <a:defRPr sz="4836"/>
            </a:lvl1pPr>
          </a:lstStyle>
          <a:p>
            <a:pPr/>
            <a:r>
              <a:t>'File Handling' Details</a:t>
            </a:r>
          </a:p>
        </p:txBody>
      </p:sp>
      <p:sp>
        <p:nvSpPr>
          <p:cNvPr id="211" name="'FileInputStream' and 'DataInputStream': Used to retrieve the data from the file &quot;Bank.dat&quot;, for functionalities like &quot;View Accounts, One by One&quot;, &quot;View all Accounts&quot;, etc.…"/>
          <p:cNvSpPr txBox="1"/>
          <p:nvPr>
            <p:ph type="body" idx="1"/>
          </p:nvPr>
        </p:nvSpPr>
        <p:spPr>
          <a:prstGeom prst="rect">
            <a:avLst/>
          </a:prstGeom>
        </p:spPr>
        <p:txBody>
          <a:bodyPr/>
          <a:lstStyle/>
          <a:p>
            <a:pPr>
              <a:defRPr i="1" u="sng"/>
            </a:pPr>
            <a:r>
              <a:t>'FileInputStream' and 'DataInputStream'</a:t>
            </a:r>
            <a:r>
              <a:rPr i="0" u="none"/>
              <a:t>: Used to retrieve the data from the file "Bank.dat", for functionalities like "View Accounts, One by One", "View all Accounts", etc.</a:t>
            </a:r>
            <a:endParaRPr i="0" u="none"/>
          </a:p>
          <a:p>
            <a:pPr>
              <a:defRPr i="1" u="sng"/>
            </a:pPr>
            <a:endParaRPr i="0" u="none"/>
          </a:p>
          <a:p>
            <a:pPr>
              <a:defRPr i="1" u="sng"/>
            </a:pPr>
            <a:r>
              <a:t>'FileOutputStream' and 'DataOutputStream'</a:t>
            </a:r>
            <a:r>
              <a:rPr i="0" u="none"/>
              <a:t>: Used to write the data into the file "Bank.dat", for functionalities like "New Account", "Delete Account (Customer)", etc.</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14" name="Details about classes and interfaces"/>
          <p:cNvSpPr txBox="1"/>
          <p:nvPr>
            <p:ph type="title"/>
          </p:nvPr>
        </p:nvSpPr>
        <p:spPr>
          <a:prstGeom prst="rect">
            <a:avLst/>
          </a:prstGeom>
        </p:spPr>
        <p:txBody>
          <a:bodyPr/>
          <a:lstStyle>
            <a:lvl1pPr defTabSz="543305">
              <a:spcBef>
                <a:spcPts val="2100"/>
              </a:spcBef>
              <a:defRPr sz="4836"/>
            </a:lvl1pPr>
          </a:lstStyle>
          <a:p>
            <a:pPr/>
            <a:r>
              <a:t>Details about classes and interfaces</a:t>
            </a:r>
          </a:p>
        </p:txBody>
      </p:sp>
      <p:sp>
        <p:nvSpPr>
          <p:cNvPr id="215" name="In-Built Interfaces Used:…"/>
          <p:cNvSpPr txBox="1"/>
          <p:nvPr>
            <p:ph type="body" idx="1"/>
          </p:nvPr>
        </p:nvSpPr>
        <p:spPr>
          <a:prstGeom prst="rect">
            <a:avLst/>
          </a:prstGeom>
        </p:spPr>
        <p:txBody>
          <a:bodyPr/>
          <a:lstStyle/>
          <a:p>
            <a:pPr marL="437006" indent="-437006" defTabSz="543305">
              <a:spcBef>
                <a:spcPts val="1600"/>
              </a:spcBef>
              <a:defRPr sz="2976"/>
            </a:pPr>
            <a:r>
              <a:rPr i="1" u="sng"/>
              <a:t>In-Built Interfaces Used</a:t>
            </a:r>
            <a:r>
              <a:t>:</a:t>
            </a:r>
          </a:p>
          <a:p>
            <a:pPr lvl="1" marL="874013" indent="-437006" defTabSz="543305">
              <a:spcBef>
                <a:spcPts val="1600"/>
              </a:spcBef>
              <a:defRPr sz="2976"/>
            </a:pPr>
            <a:r>
              <a:t>ActionListener</a:t>
            </a:r>
          </a:p>
          <a:p>
            <a:pPr lvl="1" marL="874013" indent="-437006" defTabSz="543305">
              <a:spcBef>
                <a:spcPts val="1600"/>
              </a:spcBef>
              <a:defRPr sz="2976"/>
            </a:pPr>
            <a:r>
              <a:t>PropertyChangeListener</a:t>
            </a:r>
          </a:p>
          <a:p>
            <a:pPr lvl="1" marL="874013" indent="-437006" defTabSz="543305">
              <a:spcBef>
                <a:spcPts val="1600"/>
              </a:spcBef>
              <a:defRPr sz="2976"/>
            </a:pPr>
            <a:r>
              <a:t>HyperLinkListener</a:t>
            </a:r>
          </a:p>
          <a:p>
            <a:pPr lvl="1" marL="874013" indent="-437006" defTabSz="543305">
              <a:spcBef>
                <a:spcPts val="1600"/>
              </a:spcBef>
              <a:defRPr sz="2976"/>
            </a:pPr>
          </a:p>
          <a:p>
            <a:pPr marL="437006" indent="-437006" defTabSz="543305">
              <a:spcBef>
                <a:spcPts val="1600"/>
              </a:spcBef>
              <a:defRPr sz="2976"/>
            </a:pPr>
            <a:r>
              <a:t>'</a:t>
            </a:r>
            <a:r>
              <a:rPr i="1" u="sng"/>
              <a:t>Class' Flow of the System</a:t>
            </a:r>
            <a:r>
              <a:t>:</a:t>
            </a:r>
          </a:p>
          <a:p>
            <a:pPr marL="437006" indent="-437006" defTabSz="543305">
              <a:spcBef>
                <a:spcPts val="1600"/>
              </a:spcBef>
              <a:defRPr sz="2976"/>
            </a:pPr>
            <a:r>
              <a:t>Bank (Class)</a:t>
            </a:r>
          </a:p>
          <a:p>
            <a:pPr lvl="1" marL="874013" indent="-437006" defTabSz="543305">
              <a:spcBef>
                <a:spcPts val="1600"/>
              </a:spcBef>
              <a:defRPr sz="2976"/>
            </a:pPr>
            <a:r>
              <a:t>Bank_System (Class)</a:t>
            </a:r>
          </a:p>
          <a:p>
            <a:pPr lvl="2" marL="1311021" indent="-437006" defTabSz="543305">
              <a:spcBef>
                <a:spcPts val="1600"/>
              </a:spcBef>
              <a:defRPr sz="2976"/>
            </a:pPr>
            <a:r>
              <a:t>Classes of all the Facilities, of Banking</a:t>
            </a:r>
          </a:p>
          <a:p>
            <a:pPr lvl="1" marL="874013" indent="-437006" defTabSz="543305">
              <a:spcBef>
                <a:spcPts val="1600"/>
              </a:spcBef>
              <a:defRPr sz="2976"/>
            </a:pPr>
            <a:r>
              <a:t>All Classes for Generating the Different Themes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18" name="Applications of our project"/>
          <p:cNvSpPr txBox="1"/>
          <p:nvPr>
            <p:ph type="title"/>
          </p:nvPr>
        </p:nvSpPr>
        <p:spPr>
          <a:prstGeom prst="rect">
            <a:avLst/>
          </a:prstGeom>
        </p:spPr>
        <p:txBody>
          <a:bodyPr/>
          <a:lstStyle>
            <a:lvl1pPr defTabSz="543305">
              <a:spcBef>
                <a:spcPts val="2100"/>
              </a:spcBef>
              <a:defRPr sz="4836"/>
            </a:lvl1pPr>
          </a:lstStyle>
          <a:p>
            <a:pPr/>
            <a:r>
              <a:t>Applications of our project</a:t>
            </a:r>
          </a:p>
        </p:txBody>
      </p:sp>
      <p:sp>
        <p:nvSpPr>
          <p:cNvPr id="219" name="Can be used as an efficient System in real-world Banks and Companies.…"/>
          <p:cNvSpPr txBox="1"/>
          <p:nvPr>
            <p:ph type="body" idx="1"/>
          </p:nvPr>
        </p:nvSpPr>
        <p:spPr>
          <a:prstGeom prst="rect">
            <a:avLst/>
          </a:prstGeom>
        </p:spPr>
        <p:txBody>
          <a:bodyPr/>
          <a:lstStyle/>
          <a:p>
            <a:pPr/>
            <a:r>
              <a:t>Can be used as an efficient System in real-world Banks and Companies.</a:t>
            </a:r>
          </a:p>
          <a:p>
            <a:pPr/>
          </a:p>
          <a:p>
            <a:pPr/>
            <a:r>
              <a:t>Automating Customer Bank Accounts.</a:t>
            </a:r>
          </a:p>
          <a:p>
            <a:pPr/>
          </a:p>
          <a:p>
            <a:pPr/>
            <a:r>
              <a:t>Maintaining human error-free records, of transactions and customers, in the Bank System.</a:t>
            </a:r>
          </a:p>
          <a:p>
            <a:pPr/>
          </a:p>
          <a:p>
            <a:pPr/>
            <a:r>
              <a:t>Maintaining centralised data, about the customers and transactions of the Bank.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35" name="Abstract"/>
          <p:cNvSpPr txBox="1"/>
          <p:nvPr>
            <p:ph type="title"/>
          </p:nvPr>
        </p:nvSpPr>
        <p:spPr>
          <a:prstGeom prst="rect">
            <a:avLst/>
          </a:prstGeom>
        </p:spPr>
        <p:txBody>
          <a:bodyPr/>
          <a:lstStyle>
            <a:lvl1pPr defTabSz="543305">
              <a:spcBef>
                <a:spcPts val="2100"/>
              </a:spcBef>
              <a:defRPr sz="4836"/>
            </a:lvl1pPr>
          </a:lstStyle>
          <a:p>
            <a:pPr/>
            <a:r>
              <a:t>Abstract</a:t>
            </a:r>
          </a:p>
        </p:txBody>
      </p:sp>
      <p:sp>
        <p:nvSpPr>
          <p:cNvPr id="136" name="The broad increase in the advancement of technology has also led to technological advances in the Banking Sector as well. An efficient banking system will lead to more easiness in the Banking facilities such as Loan, Deposit, Withdrawal, Change of Address, etc. The Banking System, designed by us is an efficient, 'easy to work with' and user-friendly Banking System, which includes some of the Banking Facilities, such as &quot;Account Creation&quot;, &quot;Account Deletion&quot;, &quot;Withdraw Money&quot;, &quot;Deposit Money&quot;, &quot;View All Accounts&quot;. The data, about all the customers is stored, moderated and retrieved from a particular separate file, using 'File Handling'."/>
          <p:cNvSpPr txBox="1"/>
          <p:nvPr>
            <p:ph type="body" idx="1"/>
          </p:nvPr>
        </p:nvSpPr>
        <p:spPr>
          <a:prstGeom prst="rect">
            <a:avLst/>
          </a:prstGeom>
        </p:spPr>
        <p:txBody>
          <a:bodyPr/>
          <a:lstStyle/>
          <a:p>
            <a:pPr/>
            <a:r>
              <a:t>The broad increase in the advancement of technology has also led to technological advances in the Banking Sector as well. An efficient banking system will lead to more easiness in the Banking facilities such as Loan, Deposit, Withdrawal, Change of Address, etc. The Banking System, designed by us is an efficient, 'easy to work with' and user-friendly Banking System, which includes some of the Banking Facilities, such as "Account Creation", "Account Deletion", "Withdraw Money", "Deposit Money", "View All Accounts". The data, about all the customers is stored, moderated and retrieved from a particular separate file, using 'File Handling'.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222" name="References"/>
          <p:cNvSpPr txBox="1"/>
          <p:nvPr>
            <p:ph type="title"/>
          </p:nvPr>
        </p:nvSpPr>
        <p:spPr>
          <a:prstGeom prst="rect">
            <a:avLst/>
          </a:prstGeom>
        </p:spPr>
        <p:txBody>
          <a:bodyPr/>
          <a:lstStyle>
            <a:lvl1pPr defTabSz="543305">
              <a:spcBef>
                <a:spcPts val="2100"/>
              </a:spcBef>
              <a:defRPr sz="4836"/>
            </a:lvl1pPr>
          </a:lstStyle>
          <a:p>
            <a:pPr/>
            <a:r>
              <a:t>References</a:t>
            </a:r>
          </a:p>
        </p:txBody>
      </p:sp>
      <p:sp>
        <p:nvSpPr>
          <p:cNvPr id="223" name="https://www.javatpoint.com/java-jcombobox…"/>
          <p:cNvSpPr txBox="1"/>
          <p:nvPr>
            <p:ph type="body" idx="1"/>
          </p:nvPr>
        </p:nvSpPr>
        <p:spPr>
          <a:prstGeom prst="rect">
            <a:avLst/>
          </a:prstGeom>
        </p:spPr>
        <p:txBody>
          <a:bodyPr/>
          <a:lstStyle/>
          <a:p>
            <a:pPr/>
            <a:r>
              <a:rPr u="sng">
                <a:hlinkClick r:id="rId2" invalidUrl="" action="" tgtFrame="" tooltip="" history="1" highlightClick="0" endSnd="0"/>
              </a:rPr>
              <a:t>https://www.javatpoint.com/java-jcombobox</a:t>
            </a:r>
          </a:p>
          <a:p>
            <a:pPr/>
            <a:r>
              <a:rPr u="sng">
                <a:hlinkClick r:id="rId3" invalidUrl="" action="" tgtFrame="" tooltip="" history="1" highlightClick="0" endSnd="0"/>
              </a:rPr>
              <a:t>https://docs.oracle.com/javase/7/docs/api/javax/swing/plaf/ColorUIResource.html</a:t>
            </a:r>
          </a:p>
          <a:p>
            <a:pPr/>
            <a:r>
              <a:rPr u="sng">
                <a:hlinkClick r:id="rId4" invalidUrl="" action="" tgtFrame="" tooltip="" history="1" highlightClick="0" endSnd="0"/>
              </a:rPr>
              <a:t>https://www.programcreek.com/java-api-examples/index.php?api=javax.swing.plaf.ColorUIResource</a:t>
            </a:r>
          </a:p>
          <a:p>
            <a:pPr/>
            <a:r>
              <a:rPr u="sng">
                <a:hlinkClick r:id="rId5" invalidUrl="" action="" tgtFrame="" tooltip="" history="1" highlightClick="0" endSnd="0"/>
              </a:rPr>
              <a:t>https://www.javatpoint.com/java-jpopupmenu</a:t>
            </a:r>
          </a:p>
          <a:p>
            <a:pPr/>
            <a:r>
              <a:rPr u="sng">
                <a:hlinkClick r:id="rId6" invalidUrl="" action="" tgtFrame="" tooltip="" history="1" highlightClick="0" endSnd="0"/>
              </a:rPr>
              <a:t>https://docs.oracle.com/javase/7/docs/api/javax/swing/JOptionPane.html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Screenshot 2020-05-22 at 13.26.46.png" descr="Screenshot 2020-05-22 at 13.26.46.png"/>
          <p:cNvPicPr>
            <a:picLocks noChangeAspect="1"/>
          </p:cNvPicPr>
          <p:nvPr>
            <p:ph type="pic" idx="13"/>
          </p:nvPr>
        </p:nvPicPr>
        <p:blipFill>
          <a:blip r:embed="rId2">
            <a:extLst/>
          </a:blip>
          <a:srcRect l="0" t="0" r="0" b="0"/>
          <a:stretch>
            <a:fillRect/>
          </a:stretch>
        </p:blipFill>
        <p:spPr>
          <a:xfrm>
            <a:off x="213650" y="1125400"/>
            <a:ext cx="6438901" cy="7502800"/>
          </a:xfrm>
          <a:prstGeom prst="rect">
            <a:avLst/>
          </a:prstGeom>
        </p:spPr>
      </p:pic>
      <p:sp>
        <p:nvSpPr>
          <p:cNvPr id="139" name="Line"/>
          <p:cNvSpPr/>
          <p:nvPr>
            <p:ph type="body" idx="14"/>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0" name="Stage-1"/>
          <p:cNvSpPr txBox="1"/>
          <p:nvPr>
            <p:ph type="title"/>
          </p:nvPr>
        </p:nvSpPr>
        <p:spPr>
          <a:prstGeom prst="rect">
            <a:avLst/>
          </a:prstGeom>
        </p:spPr>
        <p:txBody>
          <a:bodyPr/>
          <a:lstStyle>
            <a:lvl1pPr defTabSz="543305">
              <a:spcBef>
                <a:spcPts val="2100"/>
              </a:spcBef>
              <a:defRPr sz="4836"/>
            </a:lvl1pPr>
          </a:lstStyle>
          <a:p>
            <a:pPr/>
            <a:r>
              <a:t>Stage-1</a:t>
            </a:r>
          </a:p>
        </p:txBody>
      </p:sp>
      <p:sp>
        <p:nvSpPr>
          <p:cNvPr id="141" name="We thought of the functionalities, we want in our Banking System, which include &quot;Deposit Money&quot;, &quot;Withdraw Money&quot;, &quot;New Account&quot;, &quot;Delete Account&quot;, &quot;View Account(s)&quot;, &amp; &quot;View All Accounts&quot;.…"/>
          <p:cNvSpPr txBox="1"/>
          <p:nvPr>
            <p:ph type="body" sz="half" idx="1"/>
          </p:nvPr>
        </p:nvSpPr>
        <p:spPr>
          <a:prstGeom prst="rect">
            <a:avLst/>
          </a:prstGeom>
        </p:spPr>
        <p:txBody>
          <a:bodyPr/>
          <a:lstStyle/>
          <a:p>
            <a:pPr marL="373888" indent="-373888" defTabSz="537463">
              <a:spcBef>
                <a:spcPts val="1600"/>
              </a:spcBef>
              <a:defRPr sz="2576"/>
            </a:pPr>
            <a:r>
              <a:t>We thought of the functionalities, we want in our Banking System, which include "Deposit Money", "Withdraw Money", "New Account", "Delete Account", "View Account(s)", &amp; "View All Accounts".</a:t>
            </a:r>
          </a:p>
          <a:p>
            <a:pPr marL="373888" indent="-373888" defTabSz="537463">
              <a:spcBef>
                <a:spcPts val="1600"/>
              </a:spcBef>
              <a:defRPr sz="2576"/>
            </a:pPr>
            <a:r>
              <a:t>We made the class files of these functionalities, in the Stage-1 of our project.</a:t>
            </a:r>
          </a:p>
          <a:p>
            <a:pPr marL="373888" indent="-373888" defTabSz="537463">
              <a:spcBef>
                <a:spcPts val="1600"/>
              </a:spcBef>
              <a:defRPr sz="2576"/>
            </a:pPr>
            <a:r>
              <a:t>When using these functionalities, the System basically interacts with the data stored in the database File, "Bank.dat".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4" name="Stage-2"/>
          <p:cNvSpPr txBox="1"/>
          <p:nvPr>
            <p:ph type="title"/>
          </p:nvPr>
        </p:nvSpPr>
        <p:spPr>
          <a:prstGeom prst="rect">
            <a:avLst/>
          </a:prstGeom>
        </p:spPr>
        <p:txBody>
          <a:bodyPr/>
          <a:lstStyle>
            <a:lvl1pPr defTabSz="543305">
              <a:spcBef>
                <a:spcPts val="2100"/>
              </a:spcBef>
              <a:defRPr sz="4836"/>
            </a:lvl1pPr>
          </a:lstStyle>
          <a:p>
            <a:pPr/>
            <a:r>
              <a:t>Stage-2</a:t>
            </a:r>
          </a:p>
        </p:txBody>
      </p:sp>
      <p:sp>
        <p:nvSpPr>
          <p:cNvPr id="145" name="We thought, to make the System more user-friendly, by adding the functionality to change &quot;Theme&quot;, &quot;Background&quot;, and/or &quot;Layout Style&quot; of the System.…"/>
          <p:cNvSpPr txBox="1"/>
          <p:nvPr>
            <p:ph type="body" idx="1"/>
          </p:nvPr>
        </p:nvSpPr>
        <p:spPr>
          <a:prstGeom prst="rect">
            <a:avLst/>
          </a:prstGeom>
        </p:spPr>
        <p:txBody>
          <a:bodyPr/>
          <a:lstStyle/>
          <a:p>
            <a:pPr/>
            <a:r>
              <a:t>We thought, to make the System more user-friendly, by adding the functionality to change "Theme", "Background", and/or "Layout Style" of the System.</a:t>
            </a:r>
          </a:p>
          <a:p>
            <a:pPr/>
            <a:r>
              <a:t>This will encourage the user to work with more engaging feel, on the System.</a:t>
            </a:r>
          </a:p>
          <a:p>
            <a:pPr/>
            <a:r>
              <a:t>Hence, we made class files of the "Themes", and "Layout Styles", which we thought to add, in this stage.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Screenshot 2020-05-22 at 14.24.22.png" descr="Screenshot 2020-05-22 at 14.24.22.png"/>
          <p:cNvPicPr>
            <a:picLocks noChangeAspect="1"/>
          </p:cNvPicPr>
          <p:nvPr>
            <p:ph type="pic" idx="13"/>
          </p:nvPr>
        </p:nvPicPr>
        <p:blipFill>
          <a:blip r:embed="rId2">
            <a:extLst/>
          </a:blip>
          <a:srcRect l="0" t="0" r="0" b="0"/>
          <a:stretch>
            <a:fillRect/>
          </a:stretch>
        </p:blipFill>
        <p:spPr>
          <a:xfrm>
            <a:off x="148071" y="4493135"/>
            <a:ext cx="6438901" cy="767331"/>
          </a:xfrm>
          <a:prstGeom prst="rect">
            <a:avLst/>
          </a:prstGeom>
        </p:spPr>
      </p:pic>
      <p:sp>
        <p:nvSpPr>
          <p:cNvPr id="148" name="Line"/>
          <p:cNvSpPr/>
          <p:nvPr>
            <p:ph type="body" idx="14"/>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49" name="STAGE-3"/>
          <p:cNvSpPr txBox="1"/>
          <p:nvPr>
            <p:ph type="title"/>
          </p:nvPr>
        </p:nvSpPr>
        <p:spPr>
          <a:prstGeom prst="rect">
            <a:avLst/>
          </a:prstGeom>
        </p:spPr>
        <p:txBody>
          <a:bodyPr/>
          <a:lstStyle>
            <a:lvl1pPr defTabSz="543305">
              <a:spcBef>
                <a:spcPts val="2100"/>
              </a:spcBef>
              <a:defRPr sz="4836"/>
            </a:lvl1pPr>
          </a:lstStyle>
          <a:p>
            <a:pPr/>
            <a:r>
              <a:t>STAGE-3</a:t>
            </a:r>
          </a:p>
        </p:txBody>
      </p:sp>
      <p:sp>
        <p:nvSpPr>
          <p:cNvPr id="150" name="We decided to make the Menus and Menu-Bar, more better visually, we decided to add images for some types of facilities.…"/>
          <p:cNvSpPr txBox="1"/>
          <p:nvPr>
            <p:ph type="body" sz="half" idx="1"/>
          </p:nvPr>
        </p:nvSpPr>
        <p:spPr>
          <a:prstGeom prst="rect">
            <a:avLst/>
          </a:prstGeom>
        </p:spPr>
        <p:txBody>
          <a:bodyPr/>
          <a:lstStyle/>
          <a:p>
            <a:pPr/>
            <a:r>
              <a:t>We decided to make the Menus and Menu-Bar, more better visually, we decided to add images for some types of facilities.</a:t>
            </a:r>
          </a:p>
          <a:p>
            <a:pPr/>
            <a:r>
              <a:t>We also made class, for "Help" and "About System" features of the overall System.</a:t>
            </a:r>
          </a:p>
          <a:p>
            <a:pPr/>
            <a:r>
              <a:t>This was the last stage of the implementation, of our Project.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3" name="Functionalities of our project"/>
          <p:cNvSpPr txBox="1"/>
          <p:nvPr>
            <p:ph type="title"/>
          </p:nvPr>
        </p:nvSpPr>
        <p:spPr>
          <a:prstGeom prst="rect">
            <a:avLst/>
          </a:prstGeom>
        </p:spPr>
        <p:txBody>
          <a:bodyPr/>
          <a:lstStyle>
            <a:lvl1pPr defTabSz="543305">
              <a:spcBef>
                <a:spcPts val="2100"/>
              </a:spcBef>
              <a:defRPr sz="4836"/>
            </a:lvl1pPr>
          </a:lstStyle>
          <a:p>
            <a:pPr/>
            <a:r>
              <a:t>Functionalities of our project</a:t>
            </a:r>
          </a:p>
        </p:txBody>
      </p:sp>
      <p:sp>
        <p:nvSpPr>
          <p:cNvPr id="154" name="Open New Account: Open New Bank Account.…"/>
          <p:cNvSpPr txBox="1"/>
          <p:nvPr>
            <p:ph type="body" idx="1"/>
          </p:nvPr>
        </p:nvSpPr>
        <p:spPr>
          <a:prstGeom prst="rect">
            <a:avLst/>
          </a:prstGeom>
        </p:spPr>
        <p:txBody>
          <a:bodyPr/>
          <a:lstStyle/>
          <a:p>
            <a:pPr marL="432308" indent="-432308" defTabSz="537463">
              <a:spcBef>
                <a:spcPts val="1600"/>
              </a:spcBef>
              <a:defRPr sz="2944"/>
            </a:pPr>
            <a:r>
              <a:rPr i="1" u="sng"/>
              <a:t>Open New Account</a:t>
            </a:r>
            <a:r>
              <a:t>: Open New Bank Account.</a:t>
            </a:r>
          </a:p>
          <a:p>
            <a:pPr marL="432308" indent="-432308" defTabSz="537463">
              <a:spcBef>
                <a:spcPts val="1600"/>
              </a:spcBef>
              <a:defRPr sz="2944"/>
            </a:pPr>
            <a:r>
              <a:rPr i="1" u="sng"/>
              <a:t>Deposit Money</a:t>
            </a:r>
            <a:r>
              <a:t>: Deposit Money, into a particular account.</a:t>
            </a:r>
          </a:p>
          <a:p>
            <a:pPr marL="432308" indent="-432308" defTabSz="537463">
              <a:spcBef>
                <a:spcPts val="1600"/>
              </a:spcBef>
              <a:defRPr sz="2944" u="sng"/>
            </a:pPr>
            <a:r>
              <a:rPr i="1"/>
              <a:t>Withdraw Money</a:t>
            </a:r>
            <a:r>
              <a:rPr u="none"/>
              <a:t>: Withdraw Money, from a particular account.</a:t>
            </a:r>
          </a:p>
          <a:p>
            <a:pPr marL="432308" indent="-432308" defTabSz="537463">
              <a:spcBef>
                <a:spcPts val="1600"/>
              </a:spcBef>
              <a:defRPr sz="2944" u="sng"/>
            </a:pPr>
            <a:r>
              <a:rPr i="1"/>
              <a:t>Search by Account No.</a:t>
            </a:r>
            <a:r>
              <a:rPr u="none"/>
              <a:t>: Search Bank Account, by Account No.</a:t>
            </a:r>
          </a:p>
          <a:p>
            <a:pPr marL="432308" indent="-432308" defTabSz="537463">
              <a:spcBef>
                <a:spcPts val="1600"/>
              </a:spcBef>
              <a:defRPr sz="2944" u="sng"/>
            </a:pPr>
            <a:r>
              <a:rPr i="1"/>
              <a:t>Search by Name</a:t>
            </a:r>
            <a:r>
              <a:rPr u="none"/>
              <a:t>: Search Bank Account(s), by </a:t>
            </a:r>
          </a:p>
          <a:p>
            <a:pPr marL="432308" indent="-432308" defTabSz="537463">
              <a:spcBef>
                <a:spcPts val="1600"/>
              </a:spcBef>
              <a:defRPr sz="2944" u="sng"/>
            </a:pPr>
            <a:r>
              <a:rPr i="1"/>
              <a:t>View Accounts, one by one</a:t>
            </a:r>
            <a:r>
              <a:rPr u="none"/>
              <a:t>: View all the Bank Accounts, one by one.</a:t>
            </a:r>
          </a:p>
          <a:p>
            <a:pPr marL="432308" indent="-432308" defTabSz="537463">
              <a:spcBef>
                <a:spcPts val="1600"/>
              </a:spcBef>
              <a:defRPr sz="2944" u="sng"/>
            </a:pPr>
            <a:r>
              <a:rPr i="1"/>
              <a:t>View All Accounts</a:t>
            </a:r>
            <a:r>
              <a:rPr u="none"/>
              <a:t>: View all the current Bank Accounts, in a Tabular Format.</a:t>
            </a:r>
          </a:p>
          <a:p>
            <a:pPr marL="432308" indent="-432308" defTabSz="537463">
              <a:spcBef>
                <a:spcPts val="1600"/>
              </a:spcBef>
              <a:defRPr sz="2944" u="sng"/>
            </a:pPr>
            <a:r>
              <a:rPr i="1"/>
              <a:t>Change Background Colour</a:t>
            </a:r>
            <a:r>
              <a:rPr u="none"/>
              <a:t>: Change Background Colour of the System.</a:t>
            </a:r>
          </a:p>
          <a:p>
            <a:pPr marL="432308" indent="-432308" defTabSz="537463">
              <a:spcBef>
                <a:spcPts val="1600"/>
              </a:spcBef>
              <a:defRPr sz="2944"/>
            </a:pPr>
            <a:r>
              <a:rPr i="1" u="sng"/>
              <a:t>Change Layout Style</a:t>
            </a:r>
            <a:r>
              <a:t>: Change the Layout Style of the System.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57" name="Functionalities of our project"/>
          <p:cNvSpPr txBox="1"/>
          <p:nvPr>
            <p:ph type="title"/>
          </p:nvPr>
        </p:nvSpPr>
        <p:spPr>
          <a:prstGeom prst="rect">
            <a:avLst/>
          </a:prstGeom>
        </p:spPr>
        <p:txBody>
          <a:bodyPr/>
          <a:lstStyle>
            <a:lvl1pPr defTabSz="543305">
              <a:spcBef>
                <a:spcPts val="2100"/>
              </a:spcBef>
              <a:defRPr sz="4836"/>
            </a:lvl1pPr>
          </a:lstStyle>
          <a:p>
            <a:pPr/>
            <a:r>
              <a:t>Functionalities of our project</a:t>
            </a:r>
          </a:p>
        </p:txBody>
      </p:sp>
      <p:sp>
        <p:nvSpPr>
          <p:cNvPr id="158" name="Delete Customer: Delete a Bank Account.…"/>
          <p:cNvSpPr txBox="1"/>
          <p:nvPr>
            <p:ph type="body" idx="1"/>
          </p:nvPr>
        </p:nvSpPr>
        <p:spPr>
          <a:prstGeom prst="rect">
            <a:avLst/>
          </a:prstGeom>
        </p:spPr>
        <p:txBody>
          <a:bodyPr/>
          <a:lstStyle/>
          <a:p>
            <a:pPr>
              <a:defRPr i="1" u="sng"/>
            </a:pPr>
            <a:r>
              <a:t>Delete Customer</a:t>
            </a:r>
            <a:r>
              <a:rPr i="0" u="none"/>
              <a:t>: Delete a Bank Account.</a:t>
            </a:r>
          </a:p>
          <a:p>
            <a:pPr>
              <a:defRPr i="1" u="sng"/>
            </a:pPr>
            <a:r>
              <a:t>Apply Theme</a:t>
            </a:r>
            <a:r>
              <a:rPr i="0" u="none"/>
              <a:t>: Change the theme of the System.</a:t>
            </a:r>
          </a:p>
          <a:p>
            <a:pPr>
              <a:defRPr i="1" u="sng"/>
            </a:pPr>
            <a:r>
              <a:t>Close All Windows</a:t>
            </a:r>
            <a:r>
              <a:rPr i="0" u="none"/>
              <a:t>: Close all the open Windows.</a:t>
            </a:r>
          </a:p>
          <a:p>
            <a:pPr/>
            <a:r>
              <a:rPr i="1" u="sng"/>
              <a:t>Close Active Window</a:t>
            </a:r>
            <a:r>
              <a:t>: Close the current open Window.</a:t>
            </a:r>
          </a:p>
          <a:p>
            <a:pPr/>
            <a:r>
              <a:rPr i="1" u="sng"/>
              <a:t>Help</a:t>
            </a:r>
            <a:r>
              <a:t>: Any Help, related to the System, which redirects to a Web Page/HTML File.</a:t>
            </a:r>
          </a:p>
          <a:p>
            <a:pPr/>
            <a:r>
              <a:rPr i="1" u="sng"/>
              <a:t>About the System</a:t>
            </a:r>
            <a:r>
              <a:t>: About the System (Creation and Name).</a:t>
            </a:r>
          </a:p>
          <a:p>
            <a:pPr/>
            <a:r>
              <a:rPr i="1" u="sng"/>
              <a:t>Print Customer Balance</a:t>
            </a:r>
            <a:r>
              <a:t>: Directly Print "Customer Balance".</a:t>
            </a:r>
          </a:p>
          <a:p>
            <a:pPr/>
            <a:r>
              <a:rPr i="1" u="sng"/>
              <a:t>Quit</a:t>
            </a:r>
            <a:r>
              <a:t>: Quit the System.</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Flow-Chart of the &quot;Project Implementation&quot;"/>
          <p:cNvSpPr txBox="1"/>
          <p:nvPr>
            <p:ph type="body" sz="quarter" idx="1"/>
          </p:nvPr>
        </p:nvSpPr>
        <p:spPr>
          <a:xfrm>
            <a:off x="571500" y="8288714"/>
            <a:ext cx="11861800" cy="1333501"/>
          </a:xfrm>
          <a:prstGeom prst="rect">
            <a:avLst/>
          </a:prstGeom>
        </p:spPr>
        <p:txBody>
          <a:bodyPr/>
          <a:lstStyle/>
          <a:p>
            <a:pPr/>
            <a:r>
              <a:t>Flow-Chart of the "Project Implementation"</a:t>
            </a:r>
          </a:p>
        </p:txBody>
      </p:sp>
      <p:pic>
        <p:nvPicPr>
          <p:cNvPr id="161" name="WhatsApp Image 2020-05-22 at 3.00.56 PM.jpeg" descr="WhatsApp Image 2020-05-22 at 3.00.56 PM.jpeg"/>
          <p:cNvPicPr>
            <a:picLocks noChangeAspect="1"/>
          </p:cNvPicPr>
          <p:nvPr/>
        </p:nvPicPr>
        <p:blipFill>
          <a:blip r:embed="rId2">
            <a:extLst/>
          </a:blip>
          <a:stretch>
            <a:fillRect/>
          </a:stretch>
        </p:blipFill>
        <p:spPr>
          <a:xfrm>
            <a:off x="2817526" y="824910"/>
            <a:ext cx="7369748" cy="680838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Line"/>
          <p:cNvSpPr/>
          <p:nvPr>
            <p:ph type="body" idx="13"/>
          </p:nvPr>
        </p:nvSpPr>
        <p:spPr>
          <a:prstGeom prst="line">
            <a:avLst/>
          </a:prstGeom>
        </p:spPr>
        <p:txBody>
          <a:bodyPr/>
          <a:lstStyle/>
          <a:p>
            <a:pPr marL="0" indent="0" defTabSz="457200">
              <a:spcBef>
                <a:spcPts val="0"/>
              </a:spcBef>
              <a:buSzTx/>
              <a:buFontTx/>
              <a:buNone/>
              <a:defRPr sz="1200">
                <a:solidFill>
                  <a:srgbClr val="000000"/>
                </a:solidFill>
                <a:latin typeface="Helvetica"/>
                <a:ea typeface="Helvetica"/>
                <a:cs typeface="Helvetica"/>
                <a:sym typeface="Helvetica"/>
              </a:defRPr>
            </a:pPr>
          </a:p>
        </p:txBody>
      </p:sp>
      <p:sp>
        <p:nvSpPr>
          <p:cNvPr id="164" name="Screenshots of the working System"/>
          <p:cNvSpPr txBox="1"/>
          <p:nvPr>
            <p:ph type="title"/>
          </p:nvPr>
        </p:nvSpPr>
        <p:spPr>
          <a:prstGeom prst="rect">
            <a:avLst/>
          </a:prstGeom>
        </p:spPr>
        <p:txBody>
          <a:bodyPr/>
          <a:lstStyle>
            <a:lvl1pPr defTabSz="543305">
              <a:spcBef>
                <a:spcPts val="2100"/>
              </a:spcBef>
              <a:defRPr sz="4836"/>
            </a:lvl1pPr>
          </a:lstStyle>
          <a:p>
            <a:pPr/>
            <a:r>
              <a:t>Screenshots of the working System</a:t>
            </a:r>
          </a:p>
        </p:txBody>
      </p:sp>
      <p:pic>
        <p:nvPicPr>
          <p:cNvPr id="165" name="Screenshot 2020-05-22 at 15.12.47.png" descr="Screenshot 2020-05-22 at 15.12.47.png"/>
          <p:cNvPicPr>
            <a:picLocks noChangeAspect="1"/>
          </p:cNvPicPr>
          <p:nvPr/>
        </p:nvPicPr>
        <p:blipFill>
          <a:blip r:embed="rId2">
            <a:extLst/>
          </a:blip>
          <a:stretch>
            <a:fillRect/>
          </a:stretch>
        </p:blipFill>
        <p:spPr>
          <a:xfrm>
            <a:off x="1167810" y="2332060"/>
            <a:ext cx="4154017" cy="2632828"/>
          </a:xfrm>
          <a:prstGeom prst="rect">
            <a:avLst/>
          </a:prstGeom>
          <a:ln w="12700">
            <a:miter lim="400000"/>
          </a:ln>
        </p:spPr>
      </p:pic>
      <p:pic>
        <p:nvPicPr>
          <p:cNvPr id="166" name="Screenshot 2020-05-22 at 15.12.57.png" descr="Screenshot 2020-05-22 at 15.12.57.png"/>
          <p:cNvPicPr>
            <a:picLocks noChangeAspect="1"/>
          </p:cNvPicPr>
          <p:nvPr/>
        </p:nvPicPr>
        <p:blipFill>
          <a:blip r:embed="rId3">
            <a:extLst/>
          </a:blip>
          <a:stretch>
            <a:fillRect/>
          </a:stretch>
        </p:blipFill>
        <p:spPr>
          <a:xfrm>
            <a:off x="7189372" y="2332060"/>
            <a:ext cx="4066409" cy="2632828"/>
          </a:xfrm>
          <a:prstGeom prst="rect">
            <a:avLst/>
          </a:prstGeom>
          <a:ln w="12700">
            <a:miter lim="400000"/>
          </a:ln>
        </p:spPr>
      </p:pic>
      <p:pic>
        <p:nvPicPr>
          <p:cNvPr id="167" name="Screenshot 2020-05-22 at 21.04.22.png" descr="Screenshot 2020-05-22 at 21.04.22.png"/>
          <p:cNvPicPr>
            <a:picLocks noChangeAspect="1"/>
          </p:cNvPicPr>
          <p:nvPr/>
        </p:nvPicPr>
        <p:blipFill>
          <a:blip r:embed="rId4">
            <a:extLst/>
          </a:blip>
          <a:stretch>
            <a:fillRect/>
          </a:stretch>
        </p:blipFill>
        <p:spPr>
          <a:xfrm>
            <a:off x="819155" y="6304292"/>
            <a:ext cx="4851401" cy="1727201"/>
          </a:xfrm>
          <a:prstGeom prst="rect">
            <a:avLst/>
          </a:prstGeom>
          <a:ln w="12700">
            <a:miter lim="400000"/>
          </a:ln>
        </p:spPr>
      </p:pic>
      <p:pic>
        <p:nvPicPr>
          <p:cNvPr id="168" name="Screenshot 2020-05-22 at 21.04.38.png" descr="Screenshot 2020-05-22 at 21.04.38.png"/>
          <p:cNvPicPr>
            <a:picLocks noChangeAspect="1"/>
          </p:cNvPicPr>
          <p:nvPr/>
        </p:nvPicPr>
        <p:blipFill>
          <a:blip r:embed="rId5">
            <a:extLst/>
          </a:blip>
          <a:stretch>
            <a:fillRect/>
          </a:stretch>
        </p:blipFill>
        <p:spPr>
          <a:xfrm>
            <a:off x="7266762" y="6183642"/>
            <a:ext cx="3911601" cy="19685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9">
  <a:themeElements>
    <a:clrScheme name="New_Template9">
      <a:dk1>
        <a:srgbClr val="5C5C5C"/>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9">
  <a:themeElements>
    <a:clrScheme name="New_Template9">
      <a:dk1>
        <a:srgbClr val="000000"/>
      </a:dk1>
      <a:lt1>
        <a:srgbClr val="FFFFFF"/>
      </a:lt1>
      <a:dk2>
        <a:srgbClr val="5C5C5C"/>
      </a:dk2>
      <a:lt2>
        <a:srgbClr val="CBCBCB"/>
      </a:lt2>
      <a:accent1>
        <a:srgbClr val="80989C"/>
      </a:accent1>
      <a:accent2>
        <a:srgbClr val="A8AB65"/>
      </a:accent2>
      <a:accent3>
        <a:srgbClr val="CBAC69"/>
      </a:accent3>
      <a:accent4>
        <a:srgbClr val="CF7330"/>
      </a:accent4>
      <a:accent5>
        <a:srgbClr val="B44C34"/>
      </a:accent5>
      <a:accent6>
        <a:srgbClr val="8C869B"/>
      </a:accent6>
      <a:hlink>
        <a:srgbClr val="0000FF"/>
      </a:hlink>
      <a:folHlink>
        <a:srgbClr val="FF00FF"/>
      </a:folHlink>
    </a:clrScheme>
    <a:fontScheme name="New_Template9">
      <a:majorFont>
        <a:latin typeface="DIN Condensed"/>
        <a:ea typeface="DIN Condensed"/>
        <a:cs typeface="DIN Condensed"/>
      </a:majorFont>
      <a:minorFont>
        <a:latin typeface="DIN Condensed"/>
        <a:ea typeface="DIN Condensed"/>
        <a:cs typeface="DIN Condensed"/>
      </a:minorFont>
    </a:fontScheme>
    <a:fmtScheme name="New_Template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522454"/>
            <a:satOff val="1153"/>
            <a:lumOff val="13444"/>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DIN Alternate"/>
            <a:ea typeface="DIN Alternate"/>
            <a:cs typeface="DIN Alternate"/>
            <a:sym typeface="DIN Alternat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747676"/>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1400"/>
          </a:spcBef>
          <a:spcAft>
            <a:spcPts val="0"/>
          </a:spcAft>
          <a:buClrTx/>
          <a:buSzTx/>
          <a:buFontTx/>
          <a:buNone/>
          <a:tabLst/>
          <a:defRPr b="0" baseline="0" cap="none" i="1" spc="28" strike="noStrike" sz="2800" u="none" kumimoji="0" normalizeH="0">
            <a:ln>
              <a:noFill/>
            </a:ln>
            <a:solidFill>
              <a:srgbClr val="5C5C5C"/>
            </a:solidFill>
            <a:effectLst/>
            <a:uFillTx/>
            <a:latin typeface="Iowan Old Style"/>
            <a:ea typeface="Iowan Old Style"/>
            <a:cs typeface="Iowan Old Style"/>
            <a:sym typeface="Iowan Old Styl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