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7" r:id="rId2"/>
    <p:sldId id="256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12/26/14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12/26/14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8031"/>
              </p:ext>
            </p:extLst>
          </p:nvPr>
        </p:nvGraphicFramePr>
        <p:xfrm>
          <a:off x="5173132" y="876073"/>
          <a:ext cx="3903137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7451" y="2220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4243" y="27959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01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9" name="Rectangle 48"/>
          <p:cNvSpPr/>
          <p:nvPr/>
        </p:nvSpPr>
        <p:spPr>
          <a:xfrm>
            <a:off x="195241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3" name="Rectangle 52"/>
          <p:cNvSpPr/>
          <p:nvPr/>
        </p:nvSpPr>
        <p:spPr>
          <a:xfrm>
            <a:off x="2602514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7" name="Rectangle 56"/>
          <p:cNvSpPr/>
          <p:nvPr/>
        </p:nvSpPr>
        <p:spPr>
          <a:xfrm>
            <a:off x="191495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1" name="Rectangle 60"/>
          <p:cNvSpPr/>
          <p:nvPr/>
        </p:nvSpPr>
        <p:spPr>
          <a:xfrm>
            <a:off x="2598768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93525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1" name="Rectangle 70"/>
          <p:cNvSpPr/>
          <p:nvPr/>
        </p:nvSpPr>
        <p:spPr>
          <a:xfrm>
            <a:off x="2600798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464</Words>
  <Application>Microsoft Macintosh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ホワイト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Vu Truong</cp:lastModifiedBy>
  <cp:revision>90</cp:revision>
  <dcterms:created xsi:type="dcterms:W3CDTF">2014-12-08T01:47:50Z</dcterms:created>
  <dcterms:modified xsi:type="dcterms:W3CDTF">2014-12-26T08:20:35Z</dcterms:modified>
  <cp:category/>
</cp:coreProperties>
</file>