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9" r:id="rId5"/>
    <p:sldMasterId id="2147483710" r:id="rId6"/>
    <p:sldMasterId id="2147483711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Bebas Neue"/>
      <p:regular r:id="rId27"/>
    </p:embeddedFont>
    <p:embeddedFont>
      <p:font typeface="Varela Round"/>
      <p:regular r:id="rId28"/>
    </p:embeddedFont>
    <p:embeddedFont>
      <p:font typeface="Century Gothic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25A050E-365D-4CE4-B3BB-FFFD6BD0EFDF}">
  <a:tblStyle styleId="{E25A050E-365D-4CE4-B3BB-FFFD6BD0EF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VarelaRound-regular.fntdata"/><Relationship Id="rId27" Type="http://schemas.openxmlformats.org/officeDocument/2006/relationships/font" Target="fonts/BebasNeue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CenturyGothic-regular.fntdata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font" Target="fonts/CenturyGothic-italic.fntdata"/><Relationship Id="rId30" Type="http://schemas.openxmlformats.org/officeDocument/2006/relationships/font" Target="fonts/CenturyGothic-bold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32" Type="http://schemas.openxmlformats.org/officeDocument/2006/relationships/font" Target="fonts/CenturyGothic-boldItalic.fnt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font" Target="fonts/Roboto-regular.fntdata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1181ccd9cc0_0_2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1181ccd9cc0_0_2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1183b6b86b4_0_3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1183b6b86b4_0_3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1183b6b86b4_0_4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1183b6b86b4_0_4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1183b6b86b4_0_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1183b6b86b4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Ishan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1183b6b86b4_0_2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1183b6b86b4_0_2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1183b6b86b4_0_2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1183b6b86b4_0_2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118bb8d7363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118bb8d7363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118bb8d7363_2_1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118bb8d7363_2_1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1183b6b86b4_0_2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1183b6b86b4_0_2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2 x 6 on results: Bad email - 69, Missing IP address - 16, none - 2696, Skipped optional fields - 435, Unusual name entry - 628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118bb8d736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118bb8d736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D96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7914057" y="67463"/>
            <a:ext cx="1137830" cy="861541"/>
            <a:chOff x="2625225" y="855400"/>
            <a:chExt cx="1307700" cy="899687"/>
          </a:xfrm>
        </p:grpSpPr>
        <p:sp>
          <p:nvSpPr>
            <p:cNvPr id="55" name="Google Shape;55;p1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" name="Google Shape;57;p14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58" name="Google Shape;58;p1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" name="Google Shape;60;p14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61" name="Google Shape;61;p14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" name="Google Shape;62;p14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63" name="Google Shape;63;p14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4" name="Google Shape;64;p14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7" name="Google Shape;67;p14"/>
          <p:cNvSpPr txBox="1"/>
          <p:nvPr>
            <p:ph type="ctrTitle"/>
          </p:nvPr>
        </p:nvSpPr>
        <p:spPr>
          <a:xfrm>
            <a:off x="1172975" y="1367705"/>
            <a:ext cx="6798000" cy="187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9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2466375" y="3490382"/>
            <a:ext cx="42111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69" name="Google Shape;69;p14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70" name="Google Shape;70;p1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" name="Google Shape;72;p14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73" name="Google Shape;73;p1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5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77" name="Google Shape;77;p15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" name="Google Shape;78;p15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79" name="Google Shape;79;p15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0" name="Google Shape;80;p15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3" name="Google Shape;83;p15"/>
          <p:cNvGrpSpPr/>
          <p:nvPr/>
        </p:nvGrpSpPr>
        <p:grpSpPr>
          <a:xfrm>
            <a:off x="64857" y="4179726"/>
            <a:ext cx="1137830" cy="861541"/>
            <a:chOff x="2625225" y="855400"/>
            <a:chExt cx="1307700" cy="899687"/>
          </a:xfrm>
        </p:grpSpPr>
        <p:sp>
          <p:nvSpPr>
            <p:cNvPr id="84" name="Google Shape;84;p15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15"/>
          <p:cNvSpPr txBox="1"/>
          <p:nvPr>
            <p:ph type="title"/>
          </p:nvPr>
        </p:nvSpPr>
        <p:spPr>
          <a:xfrm>
            <a:off x="926575" y="2473800"/>
            <a:ext cx="334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15"/>
          <p:cNvSpPr txBox="1"/>
          <p:nvPr>
            <p:ph hasCustomPrompt="1" idx="2" type="title"/>
          </p:nvPr>
        </p:nvSpPr>
        <p:spPr>
          <a:xfrm>
            <a:off x="403125" y="1384975"/>
            <a:ext cx="1666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8" name="Google Shape;88;p15"/>
          <p:cNvSpPr txBox="1"/>
          <p:nvPr>
            <p:ph idx="1" type="subTitle"/>
          </p:nvPr>
        </p:nvSpPr>
        <p:spPr>
          <a:xfrm>
            <a:off x="1186825" y="3408661"/>
            <a:ext cx="28275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9" name="Google Shape;89;p15"/>
          <p:cNvGrpSpPr/>
          <p:nvPr/>
        </p:nvGrpSpPr>
        <p:grpSpPr>
          <a:xfrm>
            <a:off x="7909410" y="163841"/>
            <a:ext cx="1137830" cy="861541"/>
            <a:chOff x="2625225" y="855400"/>
            <a:chExt cx="1307700" cy="899687"/>
          </a:xfrm>
        </p:grpSpPr>
        <p:sp>
          <p:nvSpPr>
            <p:cNvPr id="90" name="Google Shape;90;p15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6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94" name="Google Shape;94;p16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" name="Google Shape;95;p16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96" name="Google Shape;96;p16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7" name="Google Shape;97;p16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6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6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7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04" name="Google Shape;104;p17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" name="Google Shape;105;p17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06" name="Google Shape;106;p17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7" name="Google Shape;107;p17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7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7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0" name="Google Shape;110;p17"/>
          <p:cNvSpPr txBox="1"/>
          <p:nvPr>
            <p:ph type="title"/>
          </p:nvPr>
        </p:nvSpPr>
        <p:spPr>
          <a:xfrm>
            <a:off x="1924624" y="2775447"/>
            <a:ext cx="1926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2" type="title"/>
          </p:nvPr>
        </p:nvSpPr>
        <p:spPr>
          <a:xfrm>
            <a:off x="5280898" y="2775447"/>
            <a:ext cx="1926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" type="subTitle"/>
          </p:nvPr>
        </p:nvSpPr>
        <p:spPr>
          <a:xfrm>
            <a:off x="5073175" y="3460195"/>
            <a:ext cx="2357100" cy="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3" name="Google Shape;113;p17"/>
          <p:cNvSpPr txBox="1"/>
          <p:nvPr>
            <p:ph idx="3" type="subTitle"/>
          </p:nvPr>
        </p:nvSpPr>
        <p:spPr>
          <a:xfrm>
            <a:off x="1716925" y="3460195"/>
            <a:ext cx="2357100" cy="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4" name="Google Shape;114;p17"/>
          <p:cNvSpPr txBox="1"/>
          <p:nvPr>
            <p:ph idx="4"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8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17" name="Google Shape;117;p18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8" name="Google Shape;118;p18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19" name="Google Shape;119;p18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0" name="Google Shape;120;p18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8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8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3" name="Google Shape;123;p18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9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26" name="Google Shape;126;p19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7" name="Google Shape;127;p19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28" name="Google Shape;128;p19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9" name="Google Shape;129;p19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9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9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2" name="Google Shape;132;p19"/>
          <p:cNvSpPr txBox="1"/>
          <p:nvPr>
            <p:ph idx="1" type="subTitle"/>
          </p:nvPr>
        </p:nvSpPr>
        <p:spPr>
          <a:xfrm>
            <a:off x="720000" y="1386477"/>
            <a:ext cx="3881400" cy="303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133" name="Google Shape;133;p19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0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136" name="Google Shape;136;p20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20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139" name="Google Shape;139;p20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20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42" name="Google Shape;142;p20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3" name="Google Shape;143;p20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44" name="Google Shape;144;p20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5" name="Google Shape;145;p20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20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20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8" name="Google Shape;148;p20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149" name="Google Shape;149;p20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20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152" name="Google Shape;152;p20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0"/>
          <p:cNvSpPr txBox="1"/>
          <p:nvPr>
            <p:ph type="title"/>
          </p:nvPr>
        </p:nvSpPr>
        <p:spPr>
          <a:xfrm>
            <a:off x="1381550" y="1691300"/>
            <a:ext cx="6381000" cy="23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5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1"/>
          <p:cNvGrpSpPr/>
          <p:nvPr/>
        </p:nvGrpSpPr>
        <p:grpSpPr>
          <a:xfrm>
            <a:off x="7892381" y="83663"/>
            <a:ext cx="1137830" cy="861541"/>
            <a:chOff x="2625225" y="855400"/>
            <a:chExt cx="1307700" cy="899687"/>
          </a:xfrm>
        </p:grpSpPr>
        <p:sp>
          <p:nvSpPr>
            <p:cNvPr id="157" name="Google Shape;157;p2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" name="Google Shape;159;p21"/>
          <p:cNvGrpSpPr/>
          <p:nvPr/>
        </p:nvGrpSpPr>
        <p:grpSpPr>
          <a:xfrm>
            <a:off x="142632" y="1226663"/>
            <a:ext cx="1137830" cy="861541"/>
            <a:chOff x="2625225" y="855400"/>
            <a:chExt cx="1307700" cy="899687"/>
          </a:xfrm>
        </p:grpSpPr>
        <p:sp>
          <p:nvSpPr>
            <p:cNvPr id="160" name="Google Shape;160;p2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" name="Google Shape;162;p21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63" name="Google Shape;163;p21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4" name="Google Shape;164;p21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65" name="Google Shape;165;p21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66" name="Google Shape;166;p21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21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21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9" name="Google Shape;169;p21"/>
          <p:cNvGrpSpPr/>
          <p:nvPr/>
        </p:nvGrpSpPr>
        <p:grpSpPr>
          <a:xfrm>
            <a:off x="66432" y="3214726"/>
            <a:ext cx="1137830" cy="861541"/>
            <a:chOff x="2625225" y="855400"/>
            <a:chExt cx="1307700" cy="899687"/>
          </a:xfrm>
        </p:grpSpPr>
        <p:sp>
          <p:nvSpPr>
            <p:cNvPr id="170" name="Google Shape;170;p2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" name="Google Shape;172;p21"/>
          <p:cNvSpPr txBox="1"/>
          <p:nvPr>
            <p:ph type="title"/>
          </p:nvPr>
        </p:nvSpPr>
        <p:spPr>
          <a:xfrm>
            <a:off x="2246525" y="1427521"/>
            <a:ext cx="4650900" cy="16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3" name="Google Shape;173;p21"/>
          <p:cNvSpPr txBox="1"/>
          <p:nvPr>
            <p:ph idx="1" type="subTitle"/>
          </p:nvPr>
        </p:nvSpPr>
        <p:spPr>
          <a:xfrm>
            <a:off x="1877625" y="2970471"/>
            <a:ext cx="5388900" cy="15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4" name="Google Shape;174;p21"/>
          <p:cNvGrpSpPr/>
          <p:nvPr/>
        </p:nvGrpSpPr>
        <p:grpSpPr>
          <a:xfrm>
            <a:off x="7484119" y="4133026"/>
            <a:ext cx="1137830" cy="861541"/>
            <a:chOff x="2625225" y="855400"/>
            <a:chExt cx="1307700" cy="899687"/>
          </a:xfrm>
        </p:grpSpPr>
        <p:sp>
          <p:nvSpPr>
            <p:cNvPr id="175" name="Google Shape;175;p2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type="title"/>
          </p:nvPr>
        </p:nvSpPr>
        <p:spPr>
          <a:xfrm>
            <a:off x="817050" y="1196798"/>
            <a:ext cx="3633900" cy="11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3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181" name="Google Shape;181;p2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23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184" name="Google Shape;184;p2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Google Shape;186;p23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87" name="Google Shape;187;p23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8" name="Google Shape;188;p23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89" name="Google Shape;189;p23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90" name="Google Shape;190;p23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3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23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3" name="Google Shape;193;p23"/>
          <p:cNvGrpSpPr/>
          <p:nvPr/>
        </p:nvGrpSpPr>
        <p:grpSpPr>
          <a:xfrm>
            <a:off x="66432" y="3752026"/>
            <a:ext cx="1137830" cy="861541"/>
            <a:chOff x="2625225" y="855400"/>
            <a:chExt cx="1307700" cy="899687"/>
          </a:xfrm>
        </p:grpSpPr>
        <p:sp>
          <p:nvSpPr>
            <p:cNvPr id="194" name="Google Shape;194;p2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" name="Google Shape;196;p23"/>
          <p:cNvGrpSpPr/>
          <p:nvPr/>
        </p:nvGrpSpPr>
        <p:grpSpPr>
          <a:xfrm>
            <a:off x="7865119" y="1093776"/>
            <a:ext cx="1137830" cy="861541"/>
            <a:chOff x="2625225" y="855400"/>
            <a:chExt cx="1307700" cy="899687"/>
          </a:xfrm>
        </p:grpSpPr>
        <p:sp>
          <p:nvSpPr>
            <p:cNvPr id="197" name="Google Shape;197;p2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23"/>
          <p:cNvSpPr txBox="1"/>
          <p:nvPr>
            <p:ph hasCustomPrompt="1" type="title"/>
          </p:nvPr>
        </p:nvSpPr>
        <p:spPr>
          <a:xfrm>
            <a:off x="709975" y="1212698"/>
            <a:ext cx="7724100" cy="21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00" name="Google Shape;200;p23"/>
          <p:cNvSpPr txBox="1"/>
          <p:nvPr>
            <p:ph idx="1" type="subTitle"/>
          </p:nvPr>
        </p:nvSpPr>
        <p:spPr>
          <a:xfrm>
            <a:off x="1977875" y="3389275"/>
            <a:ext cx="51882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25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04" name="Google Shape;204;p25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5" name="Google Shape;205;p25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06" name="Google Shape;206;p25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07" name="Google Shape;207;p25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25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25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0" name="Google Shape;210;p25"/>
          <p:cNvSpPr txBox="1"/>
          <p:nvPr>
            <p:ph type="title"/>
          </p:nvPr>
        </p:nvSpPr>
        <p:spPr>
          <a:xfrm>
            <a:off x="1028882" y="1627953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1" name="Google Shape;211;p25"/>
          <p:cNvSpPr txBox="1"/>
          <p:nvPr>
            <p:ph idx="1" type="subTitle"/>
          </p:nvPr>
        </p:nvSpPr>
        <p:spPr>
          <a:xfrm>
            <a:off x="1028882" y="2106603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5"/>
          <p:cNvSpPr txBox="1"/>
          <p:nvPr>
            <p:ph hasCustomPrompt="1" idx="2" type="title"/>
          </p:nvPr>
        </p:nvSpPr>
        <p:spPr>
          <a:xfrm>
            <a:off x="2798377" y="1578507"/>
            <a:ext cx="644100" cy="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13" name="Google Shape;213;p25"/>
          <p:cNvSpPr txBox="1"/>
          <p:nvPr>
            <p:ph idx="3" type="title"/>
          </p:nvPr>
        </p:nvSpPr>
        <p:spPr>
          <a:xfrm>
            <a:off x="4512682" y="1627953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4" name="Google Shape;214;p25"/>
          <p:cNvSpPr txBox="1"/>
          <p:nvPr>
            <p:ph idx="4" type="subTitle"/>
          </p:nvPr>
        </p:nvSpPr>
        <p:spPr>
          <a:xfrm>
            <a:off x="4512682" y="2106603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5"/>
          <p:cNvSpPr txBox="1"/>
          <p:nvPr>
            <p:ph hasCustomPrompt="1" idx="5" type="title"/>
          </p:nvPr>
        </p:nvSpPr>
        <p:spPr>
          <a:xfrm>
            <a:off x="6282177" y="1578507"/>
            <a:ext cx="644100" cy="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16" name="Google Shape;216;p25"/>
          <p:cNvSpPr txBox="1"/>
          <p:nvPr>
            <p:ph idx="6" type="title"/>
          </p:nvPr>
        </p:nvSpPr>
        <p:spPr>
          <a:xfrm>
            <a:off x="2261653" y="3359621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7" name="Google Shape;217;p25"/>
          <p:cNvSpPr txBox="1"/>
          <p:nvPr>
            <p:ph idx="7" type="subTitle"/>
          </p:nvPr>
        </p:nvSpPr>
        <p:spPr>
          <a:xfrm>
            <a:off x="2261653" y="3838271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5"/>
          <p:cNvSpPr txBox="1"/>
          <p:nvPr>
            <p:ph hasCustomPrompt="1" idx="8" type="title"/>
          </p:nvPr>
        </p:nvSpPr>
        <p:spPr>
          <a:xfrm>
            <a:off x="4023747" y="3310175"/>
            <a:ext cx="644100" cy="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19" name="Google Shape;219;p25"/>
          <p:cNvSpPr txBox="1"/>
          <p:nvPr>
            <p:ph idx="9" type="title"/>
          </p:nvPr>
        </p:nvSpPr>
        <p:spPr>
          <a:xfrm>
            <a:off x="5753328" y="3359621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0" name="Google Shape;220;p25"/>
          <p:cNvSpPr txBox="1"/>
          <p:nvPr>
            <p:ph idx="13" type="subTitle"/>
          </p:nvPr>
        </p:nvSpPr>
        <p:spPr>
          <a:xfrm>
            <a:off x="5753328" y="3838271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5"/>
          <p:cNvSpPr txBox="1"/>
          <p:nvPr>
            <p:ph hasCustomPrompt="1" idx="14" type="title"/>
          </p:nvPr>
        </p:nvSpPr>
        <p:spPr>
          <a:xfrm>
            <a:off x="7515422" y="3310175"/>
            <a:ext cx="644100" cy="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grpSp>
        <p:nvGrpSpPr>
          <p:cNvPr id="222" name="Google Shape;222;p25"/>
          <p:cNvGrpSpPr/>
          <p:nvPr/>
        </p:nvGrpSpPr>
        <p:grpSpPr>
          <a:xfrm>
            <a:off x="7825782" y="148426"/>
            <a:ext cx="1137830" cy="861541"/>
            <a:chOff x="2625225" y="855400"/>
            <a:chExt cx="1307700" cy="899687"/>
          </a:xfrm>
        </p:grpSpPr>
        <p:sp>
          <p:nvSpPr>
            <p:cNvPr id="223" name="Google Shape;223;p25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Google Shape;225;p25"/>
          <p:cNvGrpSpPr/>
          <p:nvPr/>
        </p:nvGrpSpPr>
        <p:grpSpPr>
          <a:xfrm>
            <a:off x="50874" y="3936172"/>
            <a:ext cx="1137830" cy="861541"/>
            <a:chOff x="2625225" y="855400"/>
            <a:chExt cx="1307700" cy="899687"/>
          </a:xfrm>
        </p:grpSpPr>
        <p:sp>
          <p:nvSpPr>
            <p:cNvPr id="226" name="Google Shape;226;p25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" name="Google Shape;228;p25"/>
          <p:cNvSpPr txBox="1"/>
          <p:nvPr>
            <p:ph idx="15"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26"/>
          <p:cNvGrpSpPr/>
          <p:nvPr/>
        </p:nvGrpSpPr>
        <p:grpSpPr>
          <a:xfrm>
            <a:off x="7914057" y="83663"/>
            <a:ext cx="1137830" cy="861541"/>
            <a:chOff x="2625225" y="855400"/>
            <a:chExt cx="1307700" cy="899687"/>
          </a:xfrm>
        </p:grpSpPr>
        <p:sp>
          <p:nvSpPr>
            <p:cNvPr id="231" name="Google Shape;231;p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142632" y="1226663"/>
            <a:ext cx="1137830" cy="861541"/>
            <a:chOff x="2625225" y="855400"/>
            <a:chExt cx="1307700" cy="899687"/>
          </a:xfrm>
        </p:grpSpPr>
        <p:sp>
          <p:nvSpPr>
            <p:cNvPr id="234" name="Google Shape;234;p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" name="Google Shape;236;p26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37" name="Google Shape;237;p26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8" name="Google Shape;238;p26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39" name="Google Shape;239;p26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40" name="Google Shape;240;p26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6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6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3" name="Google Shape;243;p26"/>
          <p:cNvGrpSpPr/>
          <p:nvPr/>
        </p:nvGrpSpPr>
        <p:grpSpPr>
          <a:xfrm>
            <a:off x="66432" y="3214726"/>
            <a:ext cx="1137830" cy="861541"/>
            <a:chOff x="2625225" y="855400"/>
            <a:chExt cx="1307700" cy="899687"/>
          </a:xfrm>
        </p:grpSpPr>
        <p:sp>
          <p:nvSpPr>
            <p:cNvPr id="244" name="Google Shape;244;p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" name="Google Shape;246;p26"/>
          <p:cNvGrpSpPr/>
          <p:nvPr/>
        </p:nvGrpSpPr>
        <p:grpSpPr>
          <a:xfrm>
            <a:off x="7484119" y="4133026"/>
            <a:ext cx="1137830" cy="861541"/>
            <a:chOff x="2625225" y="855400"/>
            <a:chExt cx="1307700" cy="899687"/>
          </a:xfrm>
        </p:grpSpPr>
        <p:sp>
          <p:nvSpPr>
            <p:cNvPr id="247" name="Google Shape;247;p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Google Shape;249;p26"/>
          <p:cNvSpPr txBox="1"/>
          <p:nvPr>
            <p:ph type="title"/>
          </p:nvPr>
        </p:nvSpPr>
        <p:spPr>
          <a:xfrm>
            <a:off x="1698875" y="1319200"/>
            <a:ext cx="57462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1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0" name="Google Shape;250;p26"/>
          <p:cNvSpPr txBox="1"/>
          <p:nvPr>
            <p:ph idx="1" type="subTitle"/>
          </p:nvPr>
        </p:nvSpPr>
        <p:spPr>
          <a:xfrm>
            <a:off x="2483300" y="3283700"/>
            <a:ext cx="41775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27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53" name="Google Shape;253;p27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4" name="Google Shape;254;p27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55" name="Google Shape;255;p27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6" name="Google Shape;256;p27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7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7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9" name="Google Shape;259;p27"/>
          <p:cNvSpPr txBox="1"/>
          <p:nvPr>
            <p:ph type="title"/>
          </p:nvPr>
        </p:nvSpPr>
        <p:spPr>
          <a:xfrm>
            <a:off x="1732538" y="1144875"/>
            <a:ext cx="26811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0" name="Google Shape;260;p27"/>
          <p:cNvSpPr txBox="1"/>
          <p:nvPr>
            <p:ph idx="1" type="subTitle"/>
          </p:nvPr>
        </p:nvSpPr>
        <p:spPr>
          <a:xfrm>
            <a:off x="2502013" y="2246800"/>
            <a:ext cx="4140000" cy="17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1" name="Google Shape;261;p27"/>
          <p:cNvGrpSpPr/>
          <p:nvPr/>
        </p:nvGrpSpPr>
        <p:grpSpPr>
          <a:xfrm>
            <a:off x="141025" y="1228495"/>
            <a:ext cx="1137900" cy="861417"/>
            <a:chOff x="2333960" y="2049193"/>
            <a:chExt cx="1137900" cy="861417"/>
          </a:xfrm>
        </p:grpSpPr>
        <p:sp>
          <p:nvSpPr>
            <p:cNvPr id="262" name="Google Shape;262;p27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" name="Google Shape;264;p27"/>
          <p:cNvGrpSpPr/>
          <p:nvPr/>
        </p:nvGrpSpPr>
        <p:grpSpPr>
          <a:xfrm>
            <a:off x="7898675" y="152407"/>
            <a:ext cx="1137900" cy="861417"/>
            <a:chOff x="2333960" y="2049193"/>
            <a:chExt cx="1137900" cy="861417"/>
          </a:xfrm>
        </p:grpSpPr>
        <p:sp>
          <p:nvSpPr>
            <p:cNvPr id="265" name="Google Shape;265;p27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" name="Google Shape;267;p27"/>
          <p:cNvGrpSpPr/>
          <p:nvPr/>
        </p:nvGrpSpPr>
        <p:grpSpPr>
          <a:xfrm>
            <a:off x="7273275" y="2529082"/>
            <a:ext cx="1137900" cy="861417"/>
            <a:chOff x="2333960" y="2049193"/>
            <a:chExt cx="1137900" cy="861417"/>
          </a:xfrm>
        </p:grpSpPr>
        <p:sp>
          <p:nvSpPr>
            <p:cNvPr id="268" name="Google Shape;268;p27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" name="Google Shape;270;p27"/>
          <p:cNvGrpSpPr/>
          <p:nvPr/>
        </p:nvGrpSpPr>
        <p:grpSpPr>
          <a:xfrm>
            <a:off x="645250" y="3594420"/>
            <a:ext cx="1137900" cy="861417"/>
            <a:chOff x="2333960" y="2049193"/>
            <a:chExt cx="1137900" cy="861417"/>
          </a:xfrm>
        </p:grpSpPr>
        <p:sp>
          <p:nvSpPr>
            <p:cNvPr id="271" name="Google Shape;271;p27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28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75" name="Google Shape;275;p28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6" name="Google Shape;276;p28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77" name="Google Shape;277;p28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78" name="Google Shape;278;p28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28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28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1" name="Google Shape;281;p28"/>
          <p:cNvSpPr txBox="1"/>
          <p:nvPr>
            <p:ph type="title"/>
          </p:nvPr>
        </p:nvSpPr>
        <p:spPr>
          <a:xfrm flipH="1">
            <a:off x="4582025" y="1439448"/>
            <a:ext cx="3852000" cy="15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2" name="Google Shape;282;p28"/>
          <p:cNvSpPr txBox="1"/>
          <p:nvPr>
            <p:ph idx="1" type="subTitle"/>
          </p:nvPr>
        </p:nvSpPr>
        <p:spPr>
          <a:xfrm flipH="1">
            <a:off x="4582025" y="3018900"/>
            <a:ext cx="3852000" cy="12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29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85" name="Google Shape;285;p29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6" name="Google Shape;286;p29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87" name="Google Shape;287;p29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88" name="Google Shape;288;p29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29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1" name="Google Shape;291;p29"/>
          <p:cNvSpPr txBox="1"/>
          <p:nvPr>
            <p:ph type="title"/>
          </p:nvPr>
        </p:nvSpPr>
        <p:spPr>
          <a:xfrm>
            <a:off x="720000" y="1807725"/>
            <a:ext cx="335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2" name="Google Shape;292;p29"/>
          <p:cNvSpPr txBox="1"/>
          <p:nvPr>
            <p:ph idx="1" type="subTitle"/>
          </p:nvPr>
        </p:nvSpPr>
        <p:spPr>
          <a:xfrm>
            <a:off x="720000" y="2532825"/>
            <a:ext cx="3357900" cy="12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s">
  <p:cSld name="CUSTOM_6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30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95" name="Google Shape;295;p30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6" name="Google Shape;296;p30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97" name="Google Shape;297;p30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98" name="Google Shape;298;p30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30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30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1" name="Google Shape;301;p30"/>
          <p:cNvSpPr txBox="1"/>
          <p:nvPr>
            <p:ph type="title"/>
          </p:nvPr>
        </p:nvSpPr>
        <p:spPr>
          <a:xfrm>
            <a:off x="1025476" y="2800350"/>
            <a:ext cx="175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2" name="Google Shape;302;p30"/>
          <p:cNvSpPr txBox="1"/>
          <p:nvPr>
            <p:ph idx="1" type="subTitle"/>
          </p:nvPr>
        </p:nvSpPr>
        <p:spPr>
          <a:xfrm>
            <a:off x="815229" y="3346926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30"/>
          <p:cNvSpPr txBox="1"/>
          <p:nvPr>
            <p:ph idx="2" type="title"/>
          </p:nvPr>
        </p:nvSpPr>
        <p:spPr>
          <a:xfrm>
            <a:off x="3722123" y="2800350"/>
            <a:ext cx="169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4" name="Google Shape;304;p30"/>
          <p:cNvSpPr txBox="1"/>
          <p:nvPr>
            <p:ph idx="3" type="subTitle"/>
          </p:nvPr>
        </p:nvSpPr>
        <p:spPr>
          <a:xfrm>
            <a:off x="3484215" y="3346926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30"/>
          <p:cNvSpPr txBox="1"/>
          <p:nvPr>
            <p:ph idx="4" type="title"/>
          </p:nvPr>
        </p:nvSpPr>
        <p:spPr>
          <a:xfrm>
            <a:off x="6391312" y="2800350"/>
            <a:ext cx="169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6" name="Google Shape;306;p30"/>
          <p:cNvSpPr txBox="1"/>
          <p:nvPr>
            <p:ph idx="5" type="subTitle"/>
          </p:nvPr>
        </p:nvSpPr>
        <p:spPr>
          <a:xfrm>
            <a:off x="6153408" y="3346926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30"/>
          <p:cNvSpPr txBox="1"/>
          <p:nvPr>
            <p:ph idx="6"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s">
  <p:cSld name="CUSTOM_5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31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10" name="Google Shape;310;p31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1" name="Google Shape;311;p31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12" name="Google Shape;312;p31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13" name="Google Shape;313;p31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31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31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6" name="Google Shape;316;p31"/>
          <p:cNvSpPr txBox="1"/>
          <p:nvPr>
            <p:ph type="title"/>
          </p:nvPr>
        </p:nvSpPr>
        <p:spPr>
          <a:xfrm>
            <a:off x="1060239" y="1683802"/>
            <a:ext cx="19782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7" name="Google Shape;317;p31"/>
          <p:cNvSpPr txBox="1"/>
          <p:nvPr>
            <p:ph idx="1" type="subTitle"/>
          </p:nvPr>
        </p:nvSpPr>
        <p:spPr>
          <a:xfrm>
            <a:off x="1060239" y="222697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31"/>
          <p:cNvSpPr txBox="1"/>
          <p:nvPr>
            <p:ph idx="2" type="title"/>
          </p:nvPr>
        </p:nvSpPr>
        <p:spPr>
          <a:xfrm>
            <a:off x="6105660" y="1683802"/>
            <a:ext cx="19782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9" name="Google Shape;319;p31"/>
          <p:cNvSpPr txBox="1"/>
          <p:nvPr>
            <p:ph idx="3" type="subTitle"/>
          </p:nvPr>
        </p:nvSpPr>
        <p:spPr>
          <a:xfrm>
            <a:off x="6105660" y="222697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31"/>
          <p:cNvSpPr txBox="1"/>
          <p:nvPr>
            <p:ph idx="4" type="title"/>
          </p:nvPr>
        </p:nvSpPr>
        <p:spPr>
          <a:xfrm>
            <a:off x="1060239" y="3117202"/>
            <a:ext cx="19782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1" name="Google Shape;321;p31"/>
          <p:cNvSpPr txBox="1"/>
          <p:nvPr>
            <p:ph idx="5" type="subTitle"/>
          </p:nvPr>
        </p:nvSpPr>
        <p:spPr>
          <a:xfrm>
            <a:off x="1060239" y="366037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31"/>
          <p:cNvSpPr txBox="1"/>
          <p:nvPr>
            <p:ph idx="6" type="title"/>
          </p:nvPr>
        </p:nvSpPr>
        <p:spPr>
          <a:xfrm>
            <a:off x="6105660" y="3117202"/>
            <a:ext cx="19782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3" name="Google Shape;323;p31"/>
          <p:cNvSpPr txBox="1"/>
          <p:nvPr>
            <p:ph idx="7" type="subTitle"/>
          </p:nvPr>
        </p:nvSpPr>
        <p:spPr>
          <a:xfrm>
            <a:off x="6105660" y="366037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31"/>
          <p:cNvSpPr txBox="1"/>
          <p:nvPr>
            <p:ph idx="8"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32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27" name="Google Shape;327;p32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8" name="Google Shape;328;p32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29" name="Google Shape;329;p32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30" name="Google Shape;330;p32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3" name="Google Shape;333;p32"/>
          <p:cNvSpPr txBox="1"/>
          <p:nvPr>
            <p:ph type="title"/>
          </p:nvPr>
        </p:nvSpPr>
        <p:spPr>
          <a:xfrm>
            <a:off x="1028275" y="1626750"/>
            <a:ext cx="1734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4" name="Google Shape;334;p32"/>
          <p:cNvSpPr txBox="1"/>
          <p:nvPr>
            <p:ph idx="1" type="subTitle"/>
          </p:nvPr>
        </p:nvSpPr>
        <p:spPr>
          <a:xfrm>
            <a:off x="902575" y="22894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32"/>
          <p:cNvSpPr txBox="1"/>
          <p:nvPr>
            <p:ph idx="2" type="title"/>
          </p:nvPr>
        </p:nvSpPr>
        <p:spPr>
          <a:xfrm>
            <a:off x="3724862" y="1626750"/>
            <a:ext cx="1734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6" name="Google Shape;336;p32"/>
          <p:cNvSpPr txBox="1"/>
          <p:nvPr>
            <p:ph idx="3" type="subTitle"/>
          </p:nvPr>
        </p:nvSpPr>
        <p:spPr>
          <a:xfrm>
            <a:off x="3599162" y="22894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32"/>
          <p:cNvSpPr txBox="1"/>
          <p:nvPr>
            <p:ph idx="4" type="title"/>
          </p:nvPr>
        </p:nvSpPr>
        <p:spPr>
          <a:xfrm>
            <a:off x="1028275" y="3055025"/>
            <a:ext cx="1734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8" name="Google Shape;338;p32"/>
          <p:cNvSpPr txBox="1"/>
          <p:nvPr>
            <p:ph idx="5" type="subTitle"/>
          </p:nvPr>
        </p:nvSpPr>
        <p:spPr>
          <a:xfrm>
            <a:off x="902575" y="37177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32"/>
          <p:cNvSpPr txBox="1"/>
          <p:nvPr>
            <p:ph idx="6" type="title"/>
          </p:nvPr>
        </p:nvSpPr>
        <p:spPr>
          <a:xfrm>
            <a:off x="3724862" y="3055025"/>
            <a:ext cx="1734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0" name="Google Shape;340;p32"/>
          <p:cNvSpPr txBox="1"/>
          <p:nvPr>
            <p:ph idx="7" type="subTitle"/>
          </p:nvPr>
        </p:nvSpPr>
        <p:spPr>
          <a:xfrm>
            <a:off x="3599162" y="37177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32"/>
          <p:cNvSpPr txBox="1"/>
          <p:nvPr>
            <p:ph idx="8" type="title"/>
          </p:nvPr>
        </p:nvSpPr>
        <p:spPr>
          <a:xfrm>
            <a:off x="6381262" y="1626750"/>
            <a:ext cx="1734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2" name="Google Shape;342;p32"/>
          <p:cNvSpPr txBox="1"/>
          <p:nvPr>
            <p:ph idx="9" type="subTitle"/>
          </p:nvPr>
        </p:nvSpPr>
        <p:spPr>
          <a:xfrm>
            <a:off x="6255562" y="22894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32"/>
          <p:cNvSpPr txBox="1"/>
          <p:nvPr>
            <p:ph idx="13" type="title"/>
          </p:nvPr>
        </p:nvSpPr>
        <p:spPr>
          <a:xfrm>
            <a:off x="6381262" y="3055025"/>
            <a:ext cx="1734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4" name="Google Shape;344;p32"/>
          <p:cNvSpPr txBox="1"/>
          <p:nvPr>
            <p:ph idx="14" type="subTitle"/>
          </p:nvPr>
        </p:nvSpPr>
        <p:spPr>
          <a:xfrm>
            <a:off x="6255562" y="37177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32"/>
          <p:cNvSpPr txBox="1"/>
          <p:nvPr>
            <p:ph idx="15"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oogle Shape;347;p33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48" name="Google Shape;348;p33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9" name="Google Shape;349;p33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50" name="Google Shape;350;p33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51" name="Google Shape;351;p33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33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33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4" name="Google Shape;354;p33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34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357" name="Google Shape;357;p3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" name="Google Shape;359;p34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360" name="Google Shape;360;p3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34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63" name="Google Shape;363;p34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4" name="Google Shape;364;p34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65" name="Google Shape;365;p34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66" name="Google Shape;366;p34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34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34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9" name="Google Shape;369;p34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370" name="Google Shape;370;p3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2" name="Google Shape;372;p34"/>
          <p:cNvSpPr txBox="1"/>
          <p:nvPr>
            <p:ph idx="1" type="body"/>
          </p:nvPr>
        </p:nvSpPr>
        <p:spPr>
          <a:xfrm>
            <a:off x="1226575" y="1533475"/>
            <a:ext cx="6690900" cy="24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AutoNum type="roman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3" name="Google Shape;373;p34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IG_NUMBER_1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oogle Shape;375;p35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376" name="Google Shape;376;p35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" name="Google Shape;378;p35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379" name="Google Shape;379;p35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1" name="Google Shape;381;p35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82" name="Google Shape;382;p35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3" name="Google Shape;383;p35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84" name="Google Shape;384;p35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85" name="Google Shape;385;p35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35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35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8" name="Google Shape;388;p35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389" name="Google Shape;389;p35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5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Google Shape;391;p35"/>
          <p:cNvGrpSpPr/>
          <p:nvPr/>
        </p:nvGrpSpPr>
        <p:grpSpPr>
          <a:xfrm>
            <a:off x="7865119" y="1656876"/>
            <a:ext cx="1137830" cy="861541"/>
            <a:chOff x="2625225" y="855400"/>
            <a:chExt cx="1307700" cy="899687"/>
          </a:xfrm>
        </p:grpSpPr>
        <p:sp>
          <p:nvSpPr>
            <p:cNvPr id="392" name="Google Shape;392;p35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5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4" name="Google Shape;394;p35"/>
          <p:cNvSpPr txBox="1"/>
          <p:nvPr>
            <p:ph hasCustomPrompt="1" type="title"/>
          </p:nvPr>
        </p:nvSpPr>
        <p:spPr>
          <a:xfrm>
            <a:off x="2295900" y="1337894"/>
            <a:ext cx="4552200" cy="7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95" name="Google Shape;395;p35"/>
          <p:cNvSpPr txBox="1"/>
          <p:nvPr>
            <p:ph idx="1" type="subTitle"/>
          </p:nvPr>
        </p:nvSpPr>
        <p:spPr>
          <a:xfrm>
            <a:off x="2554350" y="2028931"/>
            <a:ext cx="40353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6" name="Google Shape;396;p35"/>
          <p:cNvSpPr txBox="1"/>
          <p:nvPr>
            <p:ph hasCustomPrompt="1" idx="2" type="title"/>
          </p:nvPr>
        </p:nvSpPr>
        <p:spPr>
          <a:xfrm>
            <a:off x="2295900" y="3074619"/>
            <a:ext cx="4552200" cy="7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97" name="Google Shape;397;p35"/>
          <p:cNvSpPr txBox="1"/>
          <p:nvPr>
            <p:ph idx="3" type="subTitle"/>
          </p:nvPr>
        </p:nvSpPr>
        <p:spPr>
          <a:xfrm>
            <a:off x="2554350" y="3765706"/>
            <a:ext cx="40353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36"/>
          <p:cNvGrpSpPr/>
          <p:nvPr/>
        </p:nvGrpSpPr>
        <p:grpSpPr>
          <a:xfrm>
            <a:off x="7865107" y="4106601"/>
            <a:ext cx="1137830" cy="861541"/>
            <a:chOff x="2625225" y="855400"/>
            <a:chExt cx="1307700" cy="899687"/>
          </a:xfrm>
        </p:grpSpPr>
        <p:sp>
          <p:nvSpPr>
            <p:cNvPr id="400" name="Google Shape;400;p3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36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403" name="Google Shape;403;p3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36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406" name="Google Shape;406;p3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" name="Google Shape;408;p36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409" name="Google Shape;409;p36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0" name="Google Shape;410;p36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411" name="Google Shape;411;p36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12" name="Google Shape;412;p36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36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36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15" name="Google Shape;415;p36"/>
          <p:cNvGrpSpPr/>
          <p:nvPr/>
        </p:nvGrpSpPr>
        <p:grpSpPr>
          <a:xfrm>
            <a:off x="66432" y="4182801"/>
            <a:ext cx="1137830" cy="861541"/>
            <a:chOff x="2625225" y="855400"/>
            <a:chExt cx="1307700" cy="899687"/>
          </a:xfrm>
        </p:grpSpPr>
        <p:sp>
          <p:nvSpPr>
            <p:cNvPr id="416" name="Google Shape;416;p3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8" name="Google Shape;418;p36"/>
          <p:cNvSpPr txBox="1"/>
          <p:nvPr>
            <p:ph idx="1" type="subTitle"/>
          </p:nvPr>
        </p:nvSpPr>
        <p:spPr>
          <a:xfrm>
            <a:off x="2854763" y="1901417"/>
            <a:ext cx="3434700" cy="14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36"/>
          <p:cNvSpPr txBox="1"/>
          <p:nvPr>
            <p:ph type="title"/>
          </p:nvPr>
        </p:nvSpPr>
        <p:spPr>
          <a:xfrm>
            <a:off x="2646113" y="1177296"/>
            <a:ext cx="3852000" cy="85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9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20" name="Google Shape;420;p36"/>
          <p:cNvGrpSpPr/>
          <p:nvPr/>
        </p:nvGrpSpPr>
        <p:grpSpPr>
          <a:xfrm>
            <a:off x="7828119" y="1229926"/>
            <a:ext cx="1137830" cy="861541"/>
            <a:chOff x="2625225" y="855400"/>
            <a:chExt cx="1307700" cy="899687"/>
          </a:xfrm>
        </p:grpSpPr>
        <p:sp>
          <p:nvSpPr>
            <p:cNvPr id="421" name="Google Shape;421;p3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3" name="Google Shape;423;p36"/>
          <p:cNvSpPr txBox="1"/>
          <p:nvPr/>
        </p:nvSpPr>
        <p:spPr>
          <a:xfrm>
            <a:off x="2589150" y="3810546"/>
            <a:ext cx="396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000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000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000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TITLE_ONLY_1_2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oogle Shape;425;p37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426" name="Google Shape;426;p37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7" name="Google Shape;427;p37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428" name="Google Shape;428;p37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29" name="Google Shape;429;p37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37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37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1">
    <p:bg>
      <p:bgPr>
        <a:solidFill>
          <a:srgbClr val="FFD966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oogle Shape;433;p38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434" name="Google Shape;434;p38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8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Google Shape;436;p38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437" name="Google Shape;437;p38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8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38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440" name="Google Shape;440;p38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1" name="Google Shape;441;p38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442" name="Google Shape;442;p38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43" name="Google Shape;443;p38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38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38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6" name="Google Shape;446;p38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447" name="Google Shape;447;p38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9" name="Google Shape;449;p38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450" name="Google Shape;450;p38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D966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40"/>
          <p:cNvGrpSpPr/>
          <p:nvPr/>
        </p:nvGrpSpPr>
        <p:grpSpPr>
          <a:xfrm>
            <a:off x="7914057" y="67463"/>
            <a:ext cx="1137830" cy="861541"/>
            <a:chOff x="2625225" y="855400"/>
            <a:chExt cx="1307700" cy="899687"/>
          </a:xfrm>
        </p:grpSpPr>
        <p:sp>
          <p:nvSpPr>
            <p:cNvPr id="457" name="Google Shape;457;p40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40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460" name="Google Shape;460;p40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Google Shape;462;p40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463" name="Google Shape;463;p40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4" name="Google Shape;464;p40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465" name="Google Shape;465;p40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66" name="Google Shape;466;p40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40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40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69" name="Google Shape;469;p40"/>
          <p:cNvSpPr txBox="1"/>
          <p:nvPr>
            <p:ph type="ctrTitle"/>
          </p:nvPr>
        </p:nvSpPr>
        <p:spPr>
          <a:xfrm>
            <a:off x="1172975" y="1367705"/>
            <a:ext cx="6798000" cy="187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9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470" name="Google Shape;470;p40"/>
          <p:cNvSpPr txBox="1"/>
          <p:nvPr>
            <p:ph idx="1" type="subTitle"/>
          </p:nvPr>
        </p:nvSpPr>
        <p:spPr>
          <a:xfrm>
            <a:off x="2466375" y="3490382"/>
            <a:ext cx="42111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471" name="Google Shape;471;p40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472" name="Google Shape;472;p40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Google Shape;474;p40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475" name="Google Shape;475;p40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Google Shape;478;p41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479" name="Google Shape;479;p41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0" name="Google Shape;480;p41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481" name="Google Shape;481;p41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82" name="Google Shape;482;p41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41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41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5" name="Google Shape;485;p41"/>
          <p:cNvGrpSpPr/>
          <p:nvPr/>
        </p:nvGrpSpPr>
        <p:grpSpPr>
          <a:xfrm>
            <a:off x="64857" y="4179726"/>
            <a:ext cx="1137830" cy="861541"/>
            <a:chOff x="2625225" y="855400"/>
            <a:chExt cx="1307700" cy="899687"/>
          </a:xfrm>
        </p:grpSpPr>
        <p:sp>
          <p:nvSpPr>
            <p:cNvPr id="486" name="Google Shape;486;p4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1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8" name="Google Shape;488;p41"/>
          <p:cNvSpPr txBox="1"/>
          <p:nvPr>
            <p:ph type="title"/>
          </p:nvPr>
        </p:nvSpPr>
        <p:spPr>
          <a:xfrm>
            <a:off x="926575" y="2473800"/>
            <a:ext cx="334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9" name="Google Shape;489;p41"/>
          <p:cNvSpPr txBox="1"/>
          <p:nvPr>
            <p:ph hasCustomPrompt="1" idx="2" type="title"/>
          </p:nvPr>
        </p:nvSpPr>
        <p:spPr>
          <a:xfrm>
            <a:off x="403125" y="1384975"/>
            <a:ext cx="1666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0" name="Google Shape;490;p41"/>
          <p:cNvSpPr txBox="1"/>
          <p:nvPr>
            <p:ph idx="1" type="subTitle"/>
          </p:nvPr>
        </p:nvSpPr>
        <p:spPr>
          <a:xfrm>
            <a:off x="1186825" y="3408661"/>
            <a:ext cx="28275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91" name="Google Shape;491;p41"/>
          <p:cNvGrpSpPr/>
          <p:nvPr/>
        </p:nvGrpSpPr>
        <p:grpSpPr>
          <a:xfrm>
            <a:off x="7909410" y="163841"/>
            <a:ext cx="1137830" cy="861541"/>
            <a:chOff x="2625225" y="855400"/>
            <a:chExt cx="1307700" cy="899687"/>
          </a:xfrm>
        </p:grpSpPr>
        <p:sp>
          <p:nvSpPr>
            <p:cNvPr id="492" name="Google Shape;492;p4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1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42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496" name="Google Shape;496;p42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7" name="Google Shape;497;p42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498" name="Google Shape;498;p42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99" name="Google Shape;499;p42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42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42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02" name="Google Shape;502;p42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03" name="Google Shape;503;p42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5" name="Google Shape;505;p43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506" name="Google Shape;506;p43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7" name="Google Shape;507;p43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508" name="Google Shape;508;p43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09" name="Google Shape;509;p43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43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43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2" name="Google Shape;512;p43"/>
          <p:cNvSpPr txBox="1"/>
          <p:nvPr>
            <p:ph type="title"/>
          </p:nvPr>
        </p:nvSpPr>
        <p:spPr>
          <a:xfrm>
            <a:off x="1924624" y="2775447"/>
            <a:ext cx="1926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3" name="Google Shape;513;p43"/>
          <p:cNvSpPr txBox="1"/>
          <p:nvPr>
            <p:ph idx="2" type="title"/>
          </p:nvPr>
        </p:nvSpPr>
        <p:spPr>
          <a:xfrm>
            <a:off x="5280898" y="2775447"/>
            <a:ext cx="1926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4" name="Google Shape;514;p43"/>
          <p:cNvSpPr txBox="1"/>
          <p:nvPr>
            <p:ph idx="1" type="subTitle"/>
          </p:nvPr>
        </p:nvSpPr>
        <p:spPr>
          <a:xfrm>
            <a:off x="5073175" y="3460195"/>
            <a:ext cx="2357100" cy="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5" name="Google Shape;515;p43"/>
          <p:cNvSpPr txBox="1"/>
          <p:nvPr>
            <p:ph idx="3" type="subTitle"/>
          </p:nvPr>
        </p:nvSpPr>
        <p:spPr>
          <a:xfrm>
            <a:off x="1716925" y="3460195"/>
            <a:ext cx="2357100" cy="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6" name="Google Shape;516;p43"/>
          <p:cNvSpPr txBox="1"/>
          <p:nvPr>
            <p:ph idx="4"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Google Shape;518;p44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519" name="Google Shape;519;p44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0" name="Google Shape;520;p44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521" name="Google Shape;521;p44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22" name="Google Shape;522;p44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44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44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5" name="Google Shape;525;p44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oogle Shape;527;p45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528" name="Google Shape;528;p45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9" name="Google Shape;529;p45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530" name="Google Shape;530;p45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31" name="Google Shape;531;p45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45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45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34" name="Google Shape;534;p45"/>
          <p:cNvSpPr txBox="1"/>
          <p:nvPr>
            <p:ph idx="1" type="subTitle"/>
          </p:nvPr>
        </p:nvSpPr>
        <p:spPr>
          <a:xfrm>
            <a:off x="720000" y="1386477"/>
            <a:ext cx="3881400" cy="303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535" name="Google Shape;535;p45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7" name="Google Shape;537;p46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538" name="Google Shape;538;p4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46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541" name="Google Shape;541;p4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46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544" name="Google Shape;544;p46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5" name="Google Shape;545;p46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546" name="Google Shape;546;p46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47" name="Google Shape;547;p46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46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46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50" name="Google Shape;550;p46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551" name="Google Shape;551;p4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Google Shape;553;p46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554" name="Google Shape;554;p4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6" name="Google Shape;556;p46"/>
          <p:cNvSpPr txBox="1"/>
          <p:nvPr>
            <p:ph type="title"/>
          </p:nvPr>
        </p:nvSpPr>
        <p:spPr>
          <a:xfrm>
            <a:off x="1381550" y="1691300"/>
            <a:ext cx="6381000" cy="23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5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oogle Shape;558;p47"/>
          <p:cNvGrpSpPr/>
          <p:nvPr/>
        </p:nvGrpSpPr>
        <p:grpSpPr>
          <a:xfrm>
            <a:off x="7892381" y="83663"/>
            <a:ext cx="1137830" cy="861541"/>
            <a:chOff x="2625225" y="855400"/>
            <a:chExt cx="1307700" cy="899687"/>
          </a:xfrm>
        </p:grpSpPr>
        <p:sp>
          <p:nvSpPr>
            <p:cNvPr id="559" name="Google Shape;559;p47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7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47"/>
          <p:cNvGrpSpPr/>
          <p:nvPr/>
        </p:nvGrpSpPr>
        <p:grpSpPr>
          <a:xfrm>
            <a:off x="142632" y="1226663"/>
            <a:ext cx="1137830" cy="861541"/>
            <a:chOff x="2625225" y="855400"/>
            <a:chExt cx="1307700" cy="899687"/>
          </a:xfrm>
        </p:grpSpPr>
        <p:sp>
          <p:nvSpPr>
            <p:cNvPr id="562" name="Google Shape;562;p47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7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Google Shape;564;p47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565" name="Google Shape;565;p47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6" name="Google Shape;566;p47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567" name="Google Shape;567;p47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68" name="Google Shape;568;p47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47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47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71" name="Google Shape;571;p47"/>
          <p:cNvGrpSpPr/>
          <p:nvPr/>
        </p:nvGrpSpPr>
        <p:grpSpPr>
          <a:xfrm>
            <a:off x="66432" y="3214726"/>
            <a:ext cx="1137830" cy="861541"/>
            <a:chOff x="2625225" y="855400"/>
            <a:chExt cx="1307700" cy="899687"/>
          </a:xfrm>
        </p:grpSpPr>
        <p:sp>
          <p:nvSpPr>
            <p:cNvPr id="572" name="Google Shape;572;p47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7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4" name="Google Shape;574;p47"/>
          <p:cNvSpPr txBox="1"/>
          <p:nvPr>
            <p:ph type="title"/>
          </p:nvPr>
        </p:nvSpPr>
        <p:spPr>
          <a:xfrm>
            <a:off x="2246525" y="1427521"/>
            <a:ext cx="4650900" cy="16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5" name="Google Shape;575;p47"/>
          <p:cNvSpPr txBox="1"/>
          <p:nvPr>
            <p:ph idx="1" type="subTitle"/>
          </p:nvPr>
        </p:nvSpPr>
        <p:spPr>
          <a:xfrm>
            <a:off x="1877625" y="2970471"/>
            <a:ext cx="5388900" cy="15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76" name="Google Shape;576;p47"/>
          <p:cNvGrpSpPr/>
          <p:nvPr/>
        </p:nvGrpSpPr>
        <p:grpSpPr>
          <a:xfrm>
            <a:off x="7484119" y="4133026"/>
            <a:ext cx="1137830" cy="861541"/>
            <a:chOff x="2625225" y="855400"/>
            <a:chExt cx="1307700" cy="899687"/>
          </a:xfrm>
        </p:grpSpPr>
        <p:sp>
          <p:nvSpPr>
            <p:cNvPr id="577" name="Google Shape;577;p47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7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8"/>
          <p:cNvSpPr txBox="1"/>
          <p:nvPr>
            <p:ph type="title"/>
          </p:nvPr>
        </p:nvSpPr>
        <p:spPr>
          <a:xfrm>
            <a:off x="817050" y="1196798"/>
            <a:ext cx="3633900" cy="11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2" name="Google Shape;582;p49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583" name="Google Shape;583;p4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5" name="Google Shape;585;p49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586" name="Google Shape;586;p4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49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589" name="Google Shape;589;p49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0" name="Google Shape;590;p49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591" name="Google Shape;591;p49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92" name="Google Shape;592;p49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49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49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95" name="Google Shape;595;p49"/>
          <p:cNvGrpSpPr/>
          <p:nvPr/>
        </p:nvGrpSpPr>
        <p:grpSpPr>
          <a:xfrm>
            <a:off x="66432" y="3752026"/>
            <a:ext cx="1137830" cy="861541"/>
            <a:chOff x="2625225" y="855400"/>
            <a:chExt cx="1307700" cy="899687"/>
          </a:xfrm>
        </p:grpSpPr>
        <p:sp>
          <p:nvSpPr>
            <p:cNvPr id="596" name="Google Shape;596;p4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49"/>
          <p:cNvGrpSpPr/>
          <p:nvPr/>
        </p:nvGrpSpPr>
        <p:grpSpPr>
          <a:xfrm>
            <a:off x="7865119" y="1093776"/>
            <a:ext cx="1137830" cy="861541"/>
            <a:chOff x="2625225" y="855400"/>
            <a:chExt cx="1307700" cy="899687"/>
          </a:xfrm>
        </p:grpSpPr>
        <p:sp>
          <p:nvSpPr>
            <p:cNvPr id="599" name="Google Shape;599;p4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1" name="Google Shape;601;p49"/>
          <p:cNvSpPr txBox="1"/>
          <p:nvPr>
            <p:ph hasCustomPrompt="1" type="title"/>
          </p:nvPr>
        </p:nvSpPr>
        <p:spPr>
          <a:xfrm>
            <a:off x="709975" y="1212698"/>
            <a:ext cx="7724100" cy="21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02" name="Google Shape;602;p49"/>
          <p:cNvSpPr txBox="1"/>
          <p:nvPr>
            <p:ph idx="1" type="subTitle"/>
          </p:nvPr>
        </p:nvSpPr>
        <p:spPr>
          <a:xfrm>
            <a:off x="1977875" y="3389275"/>
            <a:ext cx="51882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51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606" name="Google Shape;606;p51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7" name="Google Shape;607;p51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608" name="Google Shape;608;p51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09" name="Google Shape;609;p51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51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51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12" name="Google Shape;612;p51"/>
          <p:cNvSpPr txBox="1"/>
          <p:nvPr>
            <p:ph type="title"/>
          </p:nvPr>
        </p:nvSpPr>
        <p:spPr>
          <a:xfrm>
            <a:off x="1028882" y="1627953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3" name="Google Shape;613;p51"/>
          <p:cNvSpPr txBox="1"/>
          <p:nvPr>
            <p:ph idx="1" type="subTitle"/>
          </p:nvPr>
        </p:nvSpPr>
        <p:spPr>
          <a:xfrm>
            <a:off x="1028882" y="2106603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4" name="Google Shape;614;p51"/>
          <p:cNvSpPr txBox="1"/>
          <p:nvPr>
            <p:ph hasCustomPrompt="1" idx="2" type="title"/>
          </p:nvPr>
        </p:nvSpPr>
        <p:spPr>
          <a:xfrm>
            <a:off x="2798377" y="1578507"/>
            <a:ext cx="644100" cy="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615" name="Google Shape;615;p51"/>
          <p:cNvSpPr txBox="1"/>
          <p:nvPr>
            <p:ph idx="3" type="title"/>
          </p:nvPr>
        </p:nvSpPr>
        <p:spPr>
          <a:xfrm>
            <a:off x="4512682" y="1627953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6" name="Google Shape;616;p51"/>
          <p:cNvSpPr txBox="1"/>
          <p:nvPr>
            <p:ph idx="4" type="subTitle"/>
          </p:nvPr>
        </p:nvSpPr>
        <p:spPr>
          <a:xfrm>
            <a:off x="4512682" y="2106603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7" name="Google Shape;617;p51"/>
          <p:cNvSpPr txBox="1"/>
          <p:nvPr>
            <p:ph hasCustomPrompt="1" idx="5" type="title"/>
          </p:nvPr>
        </p:nvSpPr>
        <p:spPr>
          <a:xfrm>
            <a:off x="6282177" y="1578507"/>
            <a:ext cx="644100" cy="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618" name="Google Shape;618;p51"/>
          <p:cNvSpPr txBox="1"/>
          <p:nvPr>
            <p:ph idx="6" type="title"/>
          </p:nvPr>
        </p:nvSpPr>
        <p:spPr>
          <a:xfrm>
            <a:off x="2261653" y="3359621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9" name="Google Shape;619;p51"/>
          <p:cNvSpPr txBox="1"/>
          <p:nvPr>
            <p:ph idx="7" type="subTitle"/>
          </p:nvPr>
        </p:nvSpPr>
        <p:spPr>
          <a:xfrm>
            <a:off x="2261653" y="3838271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0" name="Google Shape;620;p51"/>
          <p:cNvSpPr txBox="1"/>
          <p:nvPr>
            <p:ph hasCustomPrompt="1" idx="8" type="title"/>
          </p:nvPr>
        </p:nvSpPr>
        <p:spPr>
          <a:xfrm>
            <a:off x="4023747" y="3310175"/>
            <a:ext cx="644100" cy="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621" name="Google Shape;621;p51"/>
          <p:cNvSpPr txBox="1"/>
          <p:nvPr>
            <p:ph idx="9" type="title"/>
          </p:nvPr>
        </p:nvSpPr>
        <p:spPr>
          <a:xfrm>
            <a:off x="5753328" y="3359621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2" name="Google Shape;622;p51"/>
          <p:cNvSpPr txBox="1"/>
          <p:nvPr>
            <p:ph idx="13" type="subTitle"/>
          </p:nvPr>
        </p:nvSpPr>
        <p:spPr>
          <a:xfrm>
            <a:off x="5753328" y="3838271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3" name="Google Shape;623;p51"/>
          <p:cNvSpPr txBox="1"/>
          <p:nvPr>
            <p:ph hasCustomPrompt="1" idx="14" type="title"/>
          </p:nvPr>
        </p:nvSpPr>
        <p:spPr>
          <a:xfrm>
            <a:off x="7515422" y="3310175"/>
            <a:ext cx="644100" cy="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grpSp>
        <p:nvGrpSpPr>
          <p:cNvPr id="624" name="Google Shape;624;p51"/>
          <p:cNvGrpSpPr/>
          <p:nvPr/>
        </p:nvGrpSpPr>
        <p:grpSpPr>
          <a:xfrm>
            <a:off x="7825782" y="148426"/>
            <a:ext cx="1137830" cy="861541"/>
            <a:chOff x="2625225" y="855400"/>
            <a:chExt cx="1307700" cy="899687"/>
          </a:xfrm>
        </p:grpSpPr>
        <p:sp>
          <p:nvSpPr>
            <p:cNvPr id="625" name="Google Shape;625;p5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51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7" name="Google Shape;627;p51"/>
          <p:cNvGrpSpPr/>
          <p:nvPr/>
        </p:nvGrpSpPr>
        <p:grpSpPr>
          <a:xfrm>
            <a:off x="50874" y="3936172"/>
            <a:ext cx="1137830" cy="861541"/>
            <a:chOff x="2625225" y="855400"/>
            <a:chExt cx="1307700" cy="899687"/>
          </a:xfrm>
        </p:grpSpPr>
        <p:sp>
          <p:nvSpPr>
            <p:cNvPr id="628" name="Google Shape;628;p5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51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0" name="Google Shape;630;p51"/>
          <p:cNvSpPr txBox="1"/>
          <p:nvPr>
            <p:ph idx="15"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2" name="Google Shape;632;p52"/>
          <p:cNvGrpSpPr/>
          <p:nvPr/>
        </p:nvGrpSpPr>
        <p:grpSpPr>
          <a:xfrm>
            <a:off x="7914057" y="83663"/>
            <a:ext cx="1137830" cy="861541"/>
            <a:chOff x="2625225" y="855400"/>
            <a:chExt cx="1307700" cy="899687"/>
          </a:xfrm>
        </p:grpSpPr>
        <p:sp>
          <p:nvSpPr>
            <p:cNvPr id="633" name="Google Shape;633;p5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5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5" name="Google Shape;635;p52"/>
          <p:cNvGrpSpPr/>
          <p:nvPr/>
        </p:nvGrpSpPr>
        <p:grpSpPr>
          <a:xfrm>
            <a:off x="142632" y="1226663"/>
            <a:ext cx="1137830" cy="861541"/>
            <a:chOff x="2625225" y="855400"/>
            <a:chExt cx="1307700" cy="899687"/>
          </a:xfrm>
        </p:grpSpPr>
        <p:sp>
          <p:nvSpPr>
            <p:cNvPr id="636" name="Google Shape;636;p5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5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8" name="Google Shape;638;p52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639" name="Google Shape;639;p52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0" name="Google Shape;640;p52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641" name="Google Shape;641;p52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42" name="Google Shape;642;p52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52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52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45" name="Google Shape;645;p52"/>
          <p:cNvGrpSpPr/>
          <p:nvPr/>
        </p:nvGrpSpPr>
        <p:grpSpPr>
          <a:xfrm>
            <a:off x="66432" y="3214726"/>
            <a:ext cx="1137830" cy="861541"/>
            <a:chOff x="2625225" y="855400"/>
            <a:chExt cx="1307700" cy="899687"/>
          </a:xfrm>
        </p:grpSpPr>
        <p:sp>
          <p:nvSpPr>
            <p:cNvPr id="646" name="Google Shape;646;p5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5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8" name="Google Shape;648;p52"/>
          <p:cNvGrpSpPr/>
          <p:nvPr/>
        </p:nvGrpSpPr>
        <p:grpSpPr>
          <a:xfrm>
            <a:off x="7484119" y="4133026"/>
            <a:ext cx="1137830" cy="861541"/>
            <a:chOff x="2625225" y="855400"/>
            <a:chExt cx="1307700" cy="899687"/>
          </a:xfrm>
        </p:grpSpPr>
        <p:sp>
          <p:nvSpPr>
            <p:cNvPr id="649" name="Google Shape;649;p5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5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1" name="Google Shape;651;p52"/>
          <p:cNvSpPr txBox="1"/>
          <p:nvPr>
            <p:ph type="title"/>
          </p:nvPr>
        </p:nvSpPr>
        <p:spPr>
          <a:xfrm>
            <a:off x="1698875" y="1319200"/>
            <a:ext cx="57462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1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2" name="Google Shape;652;p52"/>
          <p:cNvSpPr txBox="1"/>
          <p:nvPr>
            <p:ph idx="1" type="subTitle"/>
          </p:nvPr>
        </p:nvSpPr>
        <p:spPr>
          <a:xfrm>
            <a:off x="2483300" y="3283700"/>
            <a:ext cx="41775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4" name="Google Shape;654;p53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655" name="Google Shape;655;p53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6" name="Google Shape;656;p53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657" name="Google Shape;657;p53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58" name="Google Shape;658;p53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53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53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61" name="Google Shape;661;p53"/>
          <p:cNvSpPr txBox="1"/>
          <p:nvPr>
            <p:ph type="title"/>
          </p:nvPr>
        </p:nvSpPr>
        <p:spPr>
          <a:xfrm>
            <a:off x="1732538" y="1144875"/>
            <a:ext cx="26811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62" name="Google Shape;662;p53"/>
          <p:cNvSpPr txBox="1"/>
          <p:nvPr>
            <p:ph idx="1" type="subTitle"/>
          </p:nvPr>
        </p:nvSpPr>
        <p:spPr>
          <a:xfrm>
            <a:off x="2502013" y="2246800"/>
            <a:ext cx="4140000" cy="17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63" name="Google Shape;663;p53"/>
          <p:cNvGrpSpPr/>
          <p:nvPr/>
        </p:nvGrpSpPr>
        <p:grpSpPr>
          <a:xfrm>
            <a:off x="141025" y="1228495"/>
            <a:ext cx="1137900" cy="861417"/>
            <a:chOff x="2333960" y="2049193"/>
            <a:chExt cx="1137900" cy="861417"/>
          </a:xfrm>
        </p:grpSpPr>
        <p:sp>
          <p:nvSpPr>
            <p:cNvPr id="664" name="Google Shape;664;p53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53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6" name="Google Shape;666;p53"/>
          <p:cNvGrpSpPr/>
          <p:nvPr/>
        </p:nvGrpSpPr>
        <p:grpSpPr>
          <a:xfrm>
            <a:off x="7898675" y="152407"/>
            <a:ext cx="1137900" cy="861417"/>
            <a:chOff x="2333960" y="2049193"/>
            <a:chExt cx="1137900" cy="861417"/>
          </a:xfrm>
        </p:grpSpPr>
        <p:sp>
          <p:nvSpPr>
            <p:cNvPr id="667" name="Google Shape;667;p53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53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9" name="Google Shape;669;p53"/>
          <p:cNvGrpSpPr/>
          <p:nvPr/>
        </p:nvGrpSpPr>
        <p:grpSpPr>
          <a:xfrm>
            <a:off x="7273275" y="2529082"/>
            <a:ext cx="1137900" cy="861417"/>
            <a:chOff x="2333960" y="2049193"/>
            <a:chExt cx="1137900" cy="861417"/>
          </a:xfrm>
        </p:grpSpPr>
        <p:sp>
          <p:nvSpPr>
            <p:cNvPr id="670" name="Google Shape;670;p53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53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2" name="Google Shape;672;p53"/>
          <p:cNvGrpSpPr/>
          <p:nvPr/>
        </p:nvGrpSpPr>
        <p:grpSpPr>
          <a:xfrm>
            <a:off x="645250" y="3594420"/>
            <a:ext cx="1137900" cy="861417"/>
            <a:chOff x="2333960" y="2049193"/>
            <a:chExt cx="1137900" cy="861417"/>
          </a:xfrm>
        </p:grpSpPr>
        <p:sp>
          <p:nvSpPr>
            <p:cNvPr id="673" name="Google Shape;673;p53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53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" name="Google Shape;676;p54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677" name="Google Shape;677;p54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8" name="Google Shape;678;p54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679" name="Google Shape;679;p54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80" name="Google Shape;680;p54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54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54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83" name="Google Shape;683;p54"/>
          <p:cNvSpPr txBox="1"/>
          <p:nvPr>
            <p:ph type="title"/>
          </p:nvPr>
        </p:nvSpPr>
        <p:spPr>
          <a:xfrm flipH="1">
            <a:off x="4582025" y="1439448"/>
            <a:ext cx="3852000" cy="15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4" name="Google Shape;684;p54"/>
          <p:cNvSpPr txBox="1"/>
          <p:nvPr>
            <p:ph idx="1" type="subTitle"/>
          </p:nvPr>
        </p:nvSpPr>
        <p:spPr>
          <a:xfrm flipH="1">
            <a:off x="4582025" y="3018900"/>
            <a:ext cx="3852000" cy="12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"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" name="Google Shape;686;p55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687" name="Google Shape;687;p55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8" name="Google Shape;688;p55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689" name="Google Shape;689;p55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90" name="Google Shape;690;p55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55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55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93" name="Google Shape;693;p55"/>
          <p:cNvSpPr txBox="1"/>
          <p:nvPr>
            <p:ph type="title"/>
          </p:nvPr>
        </p:nvSpPr>
        <p:spPr>
          <a:xfrm>
            <a:off x="720000" y="1807725"/>
            <a:ext cx="335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4" name="Google Shape;694;p55"/>
          <p:cNvSpPr txBox="1"/>
          <p:nvPr>
            <p:ph idx="1" type="subTitle"/>
          </p:nvPr>
        </p:nvSpPr>
        <p:spPr>
          <a:xfrm>
            <a:off x="720000" y="2532825"/>
            <a:ext cx="3357900" cy="12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s">
  <p:cSld name="CUSTOM_6"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" name="Google Shape;696;p56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697" name="Google Shape;697;p56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8" name="Google Shape;698;p56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699" name="Google Shape;699;p56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00" name="Google Shape;700;p56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56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56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03" name="Google Shape;703;p56"/>
          <p:cNvSpPr txBox="1"/>
          <p:nvPr>
            <p:ph type="title"/>
          </p:nvPr>
        </p:nvSpPr>
        <p:spPr>
          <a:xfrm>
            <a:off x="1025476" y="2800350"/>
            <a:ext cx="175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4" name="Google Shape;704;p56"/>
          <p:cNvSpPr txBox="1"/>
          <p:nvPr>
            <p:ph idx="1" type="subTitle"/>
          </p:nvPr>
        </p:nvSpPr>
        <p:spPr>
          <a:xfrm>
            <a:off x="815229" y="3346926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5" name="Google Shape;705;p56"/>
          <p:cNvSpPr txBox="1"/>
          <p:nvPr>
            <p:ph idx="2" type="title"/>
          </p:nvPr>
        </p:nvSpPr>
        <p:spPr>
          <a:xfrm>
            <a:off x="3722123" y="2800350"/>
            <a:ext cx="169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6" name="Google Shape;706;p56"/>
          <p:cNvSpPr txBox="1"/>
          <p:nvPr>
            <p:ph idx="3" type="subTitle"/>
          </p:nvPr>
        </p:nvSpPr>
        <p:spPr>
          <a:xfrm>
            <a:off x="3484215" y="3346926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7" name="Google Shape;707;p56"/>
          <p:cNvSpPr txBox="1"/>
          <p:nvPr>
            <p:ph idx="4" type="title"/>
          </p:nvPr>
        </p:nvSpPr>
        <p:spPr>
          <a:xfrm>
            <a:off x="6391312" y="2800350"/>
            <a:ext cx="169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8" name="Google Shape;708;p56"/>
          <p:cNvSpPr txBox="1"/>
          <p:nvPr>
            <p:ph idx="5" type="subTitle"/>
          </p:nvPr>
        </p:nvSpPr>
        <p:spPr>
          <a:xfrm>
            <a:off x="6153408" y="3346926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9" name="Google Shape;709;p56"/>
          <p:cNvSpPr txBox="1"/>
          <p:nvPr>
            <p:ph idx="6"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s">
  <p:cSld name="CUSTOM_5"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57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712" name="Google Shape;712;p57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3" name="Google Shape;713;p57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714" name="Google Shape;714;p57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15" name="Google Shape;715;p57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57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57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18" name="Google Shape;718;p57"/>
          <p:cNvSpPr txBox="1"/>
          <p:nvPr>
            <p:ph type="title"/>
          </p:nvPr>
        </p:nvSpPr>
        <p:spPr>
          <a:xfrm>
            <a:off x="1060239" y="1683802"/>
            <a:ext cx="19782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9" name="Google Shape;719;p57"/>
          <p:cNvSpPr txBox="1"/>
          <p:nvPr>
            <p:ph idx="1" type="subTitle"/>
          </p:nvPr>
        </p:nvSpPr>
        <p:spPr>
          <a:xfrm>
            <a:off x="1060239" y="222697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0" name="Google Shape;720;p57"/>
          <p:cNvSpPr txBox="1"/>
          <p:nvPr>
            <p:ph idx="2" type="title"/>
          </p:nvPr>
        </p:nvSpPr>
        <p:spPr>
          <a:xfrm>
            <a:off x="6105660" y="1683802"/>
            <a:ext cx="19782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1" name="Google Shape;721;p57"/>
          <p:cNvSpPr txBox="1"/>
          <p:nvPr>
            <p:ph idx="3" type="subTitle"/>
          </p:nvPr>
        </p:nvSpPr>
        <p:spPr>
          <a:xfrm>
            <a:off x="6105660" y="222697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2" name="Google Shape;722;p57"/>
          <p:cNvSpPr txBox="1"/>
          <p:nvPr>
            <p:ph idx="4" type="title"/>
          </p:nvPr>
        </p:nvSpPr>
        <p:spPr>
          <a:xfrm>
            <a:off x="1060239" y="3117202"/>
            <a:ext cx="19782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3" name="Google Shape;723;p57"/>
          <p:cNvSpPr txBox="1"/>
          <p:nvPr>
            <p:ph idx="5" type="subTitle"/>
          </p:nvPr>
        </p:nvSpPr>
        <p:spPr>
          <a:xfrm>
            <a:off x="1060239" y="366037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4" name="Google Shape;724;p57"/>
          <p:cNvSpPr txBox="1"/>
          <p:nvPr>
            <p:ph idx="6" type="title"/>
          </p:nvPr>
        </p:nvSpPr>
        <p:spPr>
          <a:xfrm>
            <a:off x="6105660" y="3117202"/>
            <a:ext cx="19782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5" name="Google Shape;725;p57"/>
          <p:cNvSpPr txBox="1"/>
          <p:nvPr>
            <p:ph idx="7" type="subTitle"/>
          </p:nvPr>
        </p:nvSpPr>
        <p:spPr>
          <a:xfrm>
            <a:off x="6105660" y="366037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6" name="Google Shape;726;p57"/>
          <p:cNvSpPr txBox="1"/>
          <p:nvPr>
            <p:ph idx="8"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8" name="Google Shape;728;p58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729" name="Google Shape;729;p58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0" name="Google Shape;730;p58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731" name="Google Shape;731;p58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32" name="Google Shape;732;p58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58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58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35" name="Google Shape;735;p58"/>
          <p:cNvSpPr txBox="1"/>
          <p:nvPr>
            <p:ph type="title"/>
          </p:nvPr>
        </p:nvSpPr>
        <p:spPr>
          <a:xfrm>
            <a:off x="1028275" y="1626750"/>
            <a:ext cx="1734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6" name="Google Shape;736;p58"/>
          <p:cNvSpPr txBox="1"/>
          <p:nvPr>
            <p:ph idx="1" type="subTitle"/>
          </p:nvPr>
        </p:nvSpPr>
        <p:spPr>
          <a:xfrm>
            <a:off x="902575" y="22894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7" name="Google Shape;737;p58"/>
          <p:cNvSpPr txBox="1"/>
          <p:nvPr>
            <p:ph idx="2" type="title"/>
          </p:nvPr>
        </p:nvSpPr>
        <p:spPr>
          <a:xfrm>
            <a:off x="3724862" y="1626750"/>
            <a:ext cx="1734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8" name="Google Shape;738;p58"/>
          <p:cNvSpPr txBox="1"/>
          <p:nvPr>
            <p:ph idx="3" type="subTitle"/>
          </p:nvPr>
        </p:nvSpPr>
        <p:spPr>
          <a:xfrm>
            <a:off x="3599162" y="22894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9" name="Google Shape;739;p58"/>
          <p:cNvSpPr txBox="1"/>
          <p:nvPr>
            <p:ph idx="4" type="title"/>
          </p:nvPr>
        </p:nvSpPr>
        <p:spPr>
          <a:xfrm>
            <a:off x="1028275" y="3055025"/>
            <a:ext cx="1734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0" name="Google Shape;740;p58"/>
          <p:cNvSpPr txBox="1"/>
          <p:nvPr>
            <p:ph idx="5" type="subTitle"/>
          </p:nvPr>
        </p:nvSpPr>
        <p:spPr>
          <a:xfrm>
            <a:off x="902575" y="37177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1" name="Google Shape;741;p58"/>
          <p:cNvSpPr txBox="1"/>
          <p:nvPr>
            <p:ph idx="6" type="title"/>
          </p:nvPr>
        </p:nvSpPr>
        <p:spPr>
          <a:xfrm>
            <a:off x="3724862" y="3055025"/>
            <a:ext cx="1734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2" name="Google Shape;742;p58"/>
          <p:cNvSpPr txBox="1"/>
          <p:nvPr>
            <p:ph idx="7" type="subTitle"/>
          </p:nvPr>
        </p:nvSpPr>
        <p:spPr>
          <a:xfrm>
            <a:off x="3599162" y="37177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3" name="Google Shape;743;p58"/>
          <p:cNvSpPr txBox="1"/>
          <p:nvPr>
            <p:ph idx="8" type="title"/>
          </p:nvPr>
        </p:nvSpPr>
        <p:spPr>
          <a:xfrm>
            <a:off x="6381262" y="1626750"/>
            <a:ext cx="1734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4" name="Google Shape;744;p58"/>
          <p:cNvSpPr txBox="1"/>
          <p:nvPr>
            <p:ph idx="9" type="subTitle"/>
          </p:nvPr>
        </p:nvSpPr>
        <p:spPr>
          <a:xfrm>
            <a:off x="6255562" y="22894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5" name="Google Shape;745;p58"/>
          <p:cNvSpPr txBox="1"/>
          <p:nvPr>
            <p:ph idx="13" type="title"/>
          </p:nvPr>
        </p:nvSpPr>
        <p:spPr>
          <a:xfrm>
            <a:off x="6381262" y="3055025"/>
            <a:ext cx="1734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6" name="Google Shape;746;p58"/>
          <p:cNvSpPr txBox="1"/>
          <p:nvPr>
            <p:ph idx="14" type="subTitle"/>
          </p:nvPr>
        </p:nvSpPr>
        <p:spPr>
          <a:xfrm>
            <a:off x="6255562" y="37177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7" name="Google Shape;747;p58"/>
          <p:cNvSpPr txBox="1"/>
          <p:nvPr>
            <p:ph idx="15"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9" name="Google Shape;749;p59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750" name="Google Shape;750;p59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1" name="Google Shape;751;p59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752" name="Google Shape;752;p59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53" name="Google Shape;753;p59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59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59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56" name="Google Shape;756;p59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758;p60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759" name="Google Shape;759;p60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60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1" name="Google Shape;761;p60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762" name="Google Shape;762;p60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60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4" name="Google Shape;764;p60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765" name="Google Shape;765;p60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6" name="Google Shape;766;p60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767" name="Google Shape;767;p60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68" name="Google Shape;768;p60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60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60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71" name="Google Shape;771;p60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772" name="Google Shape;772;p60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60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4" name="Google Shape;774;p60"/>
          <p:cNvSpPr txBox="1"/>
          <p:nvPr>
            <p:ph idx="1" type="body"/>
          </p:nvPr>
        </p:nvSpPr>
        <p:spPr>
          <a:xfrm>
            <a:off x="1226575" y="1533475"/>
            <a:ext cx="6690900" cy="24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AutoNum type="roman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75" name="Google Shape;775;p60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IG_NUMBER_1"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7" name="Google Shape;777;p61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778" name="Google Shape;778;p6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61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0" name="Google Shape;780;p61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781" name="Google Shape;781;p6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61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3" name="Google Shape;783;p61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784" name="Google Shape;784;p61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5" name="Google Shape;785;p61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786" name="Google Shape;786;p61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87" name="Google Shape;787;p61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61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61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90" name="Google Shape;790;p61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791" name="Google Shape;791;p6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61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3" name="Google Shape;793;p61"/>
          <p:cNvGrpSpPr/>
          <p:nvPr/>
        </p:nvGrpSpPr>
        <p:grpSpPr>
          <a:xfrm>
            <a:off x="7865119" y="1656876"/>
            <a:ext cx="1137830" cy="861541"/>
            <a:chOff x="2625225" y="855400"/>
            <a:chExt cx="1307700" cy="899687"/>
          </a:xfrm>
        </p:grpSpPr>
        <p:sp>
          <p:nvSpPr>
            <p:cNvPr id="794" name="Google Shape;794;p6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61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6" name="Google Shape;796;p61"/>
          <p:cNvSpPr txBox="1"/>
          <p:nvPr>
            <p:ph hasCustomPrompt="1" type="title"/>
          </p:nvPr>
        </p:nvSpPr>
        <p:spPr>
          <a:xfrm>
            <a:off x="2295900" y="1337894"/>
            <a:ext cx="4552200" cy="7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97" name="Google Shape;797;p61"/>
          <p:cNvSpPr txBox="1"/>
          <p:nvPr>
            <p:ph idx="1" type="subTitle"/>
          </p:nvPr>
        </p:nvSpPr>
        <p:spPr>
          <a:xfrm>
            <a:off x="2554350" y="2028931"/>
            <a:ext cx="40353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98" name="Google Shape;798;p61"/>
          <p:cNvSpPr txBox="1"/>
          <p:nvPr>
            <p:ph hasCustomPrompt="1" idx="2" type="title"/>
          </p:nvPr>
        </p:nvSpPr>
        <p:spPr>
          <a:xfrm>
            <a:off x="2295900" y="3074619"/>
            <a:ext cx="4552200" cy="7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99" name="Google Shape;799;p61"/>
          <p:cNvSpPr txBox="1"/>
          <p:nvPr>
            <p:ph idx="3" type="subTitle"/>
          </p:nvPr>
        </p:nvSpPr>
        <p:spPr>
          <a:xfrm>
            <a:off x="2554350" y="3765706"/>
            <a:ext cx="40353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62"/>
          <p:cNvGrpSpPr/>
          <p:nvPr/>
        </p:nvGrpSpPr>
        <p:grpSpPr>
          <a:xfrm>
            <a:off x="7865107" y="4106601"/>
            <a:ext cx="1137830" cy="861541"/>
            <a:chOff x="2625225" y="855400"/>
            <a:chExt cx="1307700" cy="899687"/>
          </a:xfrm>
        </p:grpSpPr>
        <p:sp>
          <p:nvSpPr>
            <p:cNvPr id="802" name="Google Shape;802;p6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6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4" name="Google Shape;804;p62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805" name="Google Shape;805;p6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6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Google Shape;807;p62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808" name="Google Shape;808;p6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6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0" name="Google Shape;810;p62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811" name="Google Shape;811;p62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2" name="Google Shape;812;p62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813" name="Google Shape;813;p62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14" name="Google Shape;814;p62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62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62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17" name="Google Shape;817;p62"/>
          <p:cNvGrpSpPr/>
          <p:nvPr/>
        </p:nvGrpSpPr>
        <p:grpSpPr>
          <a:xfrm>
            <a:off x="66432" y="4182801"/>
            <a:ext cx="1137830" cy="861541"/>
            <a:chOff x="2625225" y="855400"/>
            <a:chExt cx="1307700" cy="899687"/>
          </a:xfrm>
        </p:grpSpPr>
        <p:sp>
          <p:nvSpPr>
            <p:cNvPr id="818" name="Google Shape;818;p6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6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0" name="Google Shape;820;p62"/>
          <p:cNvSpPr txBox="1"/>
          <p:nvPr>
            <p:ph idx="1" type="subTitle"/>
          </p:nvPr>
        </p:nvSpPr>
        <p:spPr>
          <a:xfrm>
            <a:off x="2854763" y="1901417"/>
            <a:ext cx="3434700" cy="14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1" name="Google Shape;821;p62"/>
          <p:cNvSpPr txBox="1"/>
          <p:nvPr>
            <p:ph type="title"/>
          </p:nvPr>
        </p:nvSpPr>
        <p:spPr>
          <a:xfrm>
            <a:off x="2646113" y="1177296"/>
            <a:ext cx="3852000" cy="85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9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822" name="Google Shape;822;p62"/>
          <p:cNvGrpSpPr/>
          <p:nvPr/>
        </p:nvGrpSpPr>
        <p:grpSpPr>
          <a:xfrm>
            <a:off x="7828119" y="1229926"/>
            <a:ext cx="1137830" cy="861541"/>
            <a:chOff x="2625225" y="855400"/>
            <a:chExt cx="1307700" cy="899687"/>
          </a:xfrm>
        </p:grpSpPr>
        <p:sp>
          <p:nvSpPr>
            <p:cNvPr id="823" name="Google Shape;823;p6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6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5" name="Google Shape;825;p62"/>
          <p:cNvSpPr txBox="1"/>
          <p:nvPr/>
        </p:nvSpPr>
        <p:spPr>
          <a:xfrm>
            <a:off x="2589150" y="3810546"/>
            <a:ext cx="396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000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000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000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TITLE_ONLY_1_2"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7" name="Google Shape;827;p63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828" name="Google Shape;828;p63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9" name="Google Shape;829;p63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830" name="Google Shape;830;p63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31" name="Google Shape;831;p63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63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63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1">
    <p:bg>
      <p:bgPr>
        <a:solidFill>
          <a:srgbClr val="FFD966"/>
        </a:solidFill>
      </p:bgPr>
    </p:bg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5" name="Google Shape;835;p64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836" name="Google Shape;836;p6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6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8" name="Google Shape;838;p64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839" name="Google Shape;839;p6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6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1" name="Google Shape;841;p64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842" name="Google Shape;842;p64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3" name="Google Shape;843;p64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844" name="Google Shape;844;p64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45" name="Google Shape;845;p64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64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64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48" name="Google Shape;848;p64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849" name="Google Shape;849;p6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6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64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852" name="Google Shape;852;p6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6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theme" Target="../theme/theme4.xml"/><Relationship Id="rId25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58.xml"/><Relationship Id="rId21" Type="http://schemas.openxmlformats.org/officeDocument/2006/relationships/slideLayout" Target="../slideLayouts/slideLayout57.xml"/><Relationship Id="rId24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59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26" Type="http://schemas.openxmlformats.org/officeDocument/2006/relationships/theme" Target="../theme/theme3.xml"/><Relationship Id="rId25" Type="http://schemas.openxmlformats.org/officeDocument/2006/relationships/slideLayout" Target="../slideLayouts/slideLayout61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38325" y="445025"/>
            <a:ext cx="786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arela Round"/>
              <a:buNone/>
              <a:defRPr b="1" sz="3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38325" y="1152475"/>
            <a:ext cx="7867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9"/>
          <p:cNvSpPr txBox="1"/>
          <p:nvPr>
            <p:ph type="title"/>
          </p:nvPr>
        </p:nvSpPr>
        <p:spPr>
          <a:xfrm>
            <a:off x="638325" y="445025"/>
            <a:ext cx="786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arela Round"/>
              <a:buNone/>
              <a:defRPr b="1" sz="3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4" name="Google Shape;454;p39"/>
          <p:cNvSpPr txBox="1"/>
          <p:nvPr>
            <p:ph idx="1" type="body"/>
          </p:nvPr>
        </p:nvSpPr>
        <p:spPr>
          <a:xfrm>
            <a:off x="638325" y="1152475"/>
            <a:ext cx="7867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  <p:sldLayoutId id="2147483706" r:id="rId23"/>
    <p:sldLayoutId id="2147483707" r:id="rId24"/>
    <p:sldLayoutId id="2147483708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65"/>
          <p:cNvSpPr/>
          <p:nvPr/>
        </p:nvSpPr>
        <p:spPr>
          <a:xfrm>
            <a:off x="2306100" y="3476805"/>
            <a:ext cx="4531800" cy="441000"/>
          </a:xfrm>
          <a:prstGeom prst="roundRect">
            <a:avLst>
              <a:gd fmla="val 6740" name="adj"/>
            </a:avLst>
          </a:prstGeom>
          <a:solidFill>
            <a:srgbClr val="F6F2E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65"/>
          <p:cNvSpPr txBox="1"/>
          <p:nvPr>
            <p:ph type="ctrTitle"/>
          </p:nvPr>
        </p:nvSpPr>
        <p:spPr>
          <a:xfrm>
            <a:off x="1172975" y="1367705"/>
            <a:ext cx="6798000" cy="18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Malicious Accounts </a:t>
            </a:r>
            <a:endParaRPr/>
          </a:p>
        </p:txBody>
      </p:sp>
      <p:sp>
        <p:nvSpPr>
          <p:cNvPr id="860" name="Google Shape;860;p65"/>
          <p:cNvSpPr txBox="1"/>
          <p:nvPr>
            <p:ph idx="1" type="subTitle"/>
          </p:nvPr>
        </p:nvSpPr>
        <p:spPr>
          <a:xfrm>
            <a:off x="2466425" y="3459407"/>
            <a:ext cx="4211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7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BDA 601 Group Project</a:t>
            </a:r>
            <a:endParaRPr sz="1870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70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7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Vanessa Okosun, Milan Sutaria, Katherine Harmeyer, Ishan Achar</a:t>
            </a:r>
            <a:endParaRPr sz="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pic>
        <p:nvPicPr>
          <p:cNvPr id="861" name="Google Shape;86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0350" y="3833225"/>
            <a:ext cx="726874" cy="65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74"/>
          <p:cNvSpPr txBox="1"/>
          <p:nvPr>
            <p:ph type="title"/>
          </p:nvPr>
        </p:nvSpPr>
        <p:spPr>
          <a:xfrm>
            <a:off x="1381550" y="1691300"/>
            <a:ext cx="6381000" cy="23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66"/>
          <p:cNvSpPr txBox="1"/>
          <p:nvPr/>
        </p:nvSpPr>
        <p:spPr>
          <a:xfrm>
            <a:off x="720000" y="320823"/>
            <a:ext cx="7704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D2E27"/>
                </a:solidFill>
                <a:latin typeface="Varela Round"/>
                <a:ea typeface="Varela Round"/>
                <a:cs typeface="Varela Round"/>
                <a:sym typeface="Varela Round"/>
              </a:rPr>
              <a:t>Agenda</a:t>
            </a:r>
            <a:endParaRPr b="1" sz="3000">
              <a:solidFill>
                <a:srgbClr val="2D2E27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867" name="Google Shape;867;p66"/>
          <p:cNvSpPr/>
          <p:nvPr/>
        </p:nvSpPr>
        <p:spPr>
          <a:xfrm>
            <a:off x="1723913" y="17180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3D3D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8" name="Google Shape;868;p66"/>
          <p:cNvGrpSpPr/>
          <p:nvPr/>
        </p:nvGrpSpPr>
        <p:grpSpPr>
          <a:xfrm>
            <a:off x="369675" y="1427050"/>
            <a:ext cx="1578300" cy="1615500"/>
            <a:chOff x="369675" y="1960450"/>
            <a:chExt cx="1578300" cy="1615500"/>
          </a:xfrm>
        </p:grpSpPr>
        <p:sp>
          <p:nvSpPr>
            <p:cNvPr id="869" name="Google Shape;869;p66"/>
            <p:cNvSpPr/>
            <p:nvPr/>
          </p:nvSpPr>
          <p:spPr>
            <a:xfrm>
              <a:off x="861672" y="19604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3D3D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66"/>
            <p:cNvSpPr txBox="1"/>
            <p:nvPr/>
          </p:nvSpPr>
          <p:spPr>
            <a:xfrm>
              <a:off x="940422" y="21216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1" name="Google Shape;871;p66"/>
            <p:cNvSpPr txBox="1"/>
            <p:nvPr/>
          </p:nvSpPr>
          <p:spPr>
            <a:xfrm>
              <a:off x="369675" y="2837050"/>
              <a:ext cx="15783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Business Problem</a:t>
              </a:r>
              <a:endParaRPr b="1" sz="18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72" name="Google Shape;872;p66"/>
          <p:cNvGrpSpPr/>
          <p:nvPr/>
        </p:nvGrpSpPr>
        <p:grpSpPr>
          <a:xfrm>
            <a:off x="2114700" y="1427050"/>
            <a:ext cx="1537200" cy="1759775"/>
            <a:chOff x="2114700" y="1960450"/>
            <a:chExt cx="1537200" cy="1759775"/>
          </a:xfrm>
        </p:grpSpPr>
        <p:sp>
          <p:nvSpPr>
            <p:cNvPr id="873" name="Google Shape;873;p66"/>
            <p:cNvSpPr/>
            <p:nvPr/>
          </p:nvSpPr>
          <p:spPr>
            <a:xfrm>
              <a:off x="2586168" y="19604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3D3D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66"/>
            <p:cNvSpPr txBox="1"/>
            <p:nvPr/>
          </p:nvSpPr>
          <p:spPr>
            <a:xfrm>
              <a:off x="2114700" y="2664225"/>
              <a:ext cx="1537200" cy="105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3D3D3D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Data Analysis</a:t>
              </a:r>
              <a:endParaRPr b="1" sz="1800">
                <a:solidFill>
                  <a:srgbClr val="3D3D3D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875" name="Google Shape;875;p66"/>
            <p:cNvSpPr txBox="1"/>
            <p:nvPr/>
          </p:nvSpPr>
          <p:spPr>
            <a:xfrm>
              <a:off x="2664918" y="21216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76" name="Google Shape;876;p66"/>
          <p:cNvGrpSpPr/>
          <p:nvPr/>
        </p:nvGrpSpPr>
        <p:grpSpPr>
          <a:xfrm>
            <a:off x="3818650" y="1427050"/>
            <a:ext cx="1537200" cy="1683575"/>
            <a:chOff x="3818650" y="1960450"/>
            <a:chExt cx="1537200" cy="1683575"/>
          </a:xfrm>
        </p:grpSpPr>
        <p:sp>
          <p:nvSpPr>
            <p:cNvPr id="877" name="Google Shape;877;p66"/>
            <p:cNvSpPr/>
            <p:nvPr/>
          </p:nvSpPr>
          <p:spPr>
            <a:xfrm>
              <a:off x="4290102" y="19604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8" name="Google Shape;878;p66"/>
            <p:cNvSpPr txBox="1"/>
            <p:nvPr/>
          </p:nvSpPr>
          <p:spPr>
            <a:xfrm>
              <a:off x="3818650" y="3197625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Applied Logic</a:t>
              </a:r>
              <a:endParaRPr b="1"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879" name="Google Shape;879;p66"/>
            <p:cNvSpPr txBox="1"/>
            <p:nvPr/>
          </p:nvSpPr>
          <p:spPr>
            <a:xfrm>
              <a:off x="4368852" y="21216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80" name="Google Shape;880;p66"/>
          <p:cNvGrpSpPr/>
          <p:nvPr/>
        </p:nvGrpSpPr>
        <p:grpSpPr>
          <a:xfrm>
            <a:off x="5527887" y="1427050"/>
            <a:ext cx="1537200" cy="1683575"/>
            <a:chOff x="5527887" y="1960450"/>
            <a:chExt cx="1537200" cy="1683575"/>
          </a:xfrm>
        </p:grpSpPr>
        <p:sp>
          <p:nvSpPr>
            <p:cNvPr id="881" name="Google Shape;881;p66"/>
            <p:cNvSpPr/>
            <p:nvPr/>
          </p:nvSpPr>
          <p:spPr>
            <a:xfrm>
              <a:off x="5999340" y="19604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66"/>
            <p:cNvSpPr txBox="1"/>
            <p:nvPr/>
          </p:nvSpPr>
          <p:spPr>
            <a:xfrm>
              <a:off x="5527887" y="3197625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Metrics for Verification</a:t>
              </a:r>
              <a:endParaRPr b="1"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883" name="Google Shape;883;p66"/>
            <p:cNvSpPr txBox="1"/>
            <p:nvPr/>
          </p:nvSpPr>
          <p:spPr>
            <a:xfrm>
              <a:off x="6078090" y="21216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84" name="Google Shape;884;p66"/>
          <p:cNvGrpSpPr/>
          <p:nvPr/>
        </p:nvGrpSpPr>
        <p:grpSpPr>
          <a:xfrm>
            <a:off x="7237125" y="1427050"/>
            <a:ext cx="1537200" cy="1615475"/>
            <a:chOff x="7237125" y="1960450"/>
            <a:chExt cx="1537200" cy="1615475"/>
          </a:xfrm>
        </p:grpSpPr>
        <p:sp>
          <p:nvSpPr>
            <p:cNvPr id="885" name="Google Shape;885;p66"/>
            <p:cNvSpPr/>
            <p:nvPr/>
          </p:nvSpPr>
          <p:spPr>
            <a:xfrm>
              <a:off x="7708593" y="19604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66"/>
            <p:cNvSpPr txBox="1"/>
            <p:nvPr/>
          </p:nvSpPr>
          <p:spPr>
            <a:xfrm>
              <a:off x="7237125" y="3045225"/>
              <a:ext cx="1537200" cy="5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Key Takeaways</a:t>
              </a:r>
              <a:endParaRPr b="1"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887" name="Google Shape;887;p66"/>
            <p:cNvSpPr txBox="1"/>
            <p:nvPr/>
          </p:nvSpPr>
          <p:spPr>
            <a:xfrm>
              <a:off x="7787343" y="21216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88" name="Google Shape;888;p66"/>
          <p:cNvSpPr/>
          <p:nvPr/>
        </p:nvSpPr>
        <p:spPr>
          <a:xfrm>
            <a:off x="3438138" y="1718013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66"/>
          <p:cNvSpPr/>
          <p:nvPr/>
        </p:nvSpPr>
        <p:spPr>
          <a:xfrm>
            <a:off x="5184088" y="1718013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66"/>
          <p:cNvSpPr/>
          <p:nvPr/>
        </p:nvSpPr>
        <p:spPr>
          <a:xfrm>
            <a:off x="6853963" y="1718013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66"/>
          <p:cNvSpPr/>
          <p:nvPr/>
        </p:nvSpPr>
        <p:spPr>
          <a:xfrm>
            <a:off x="2586140" y="334790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66"/>
          <p:cNvSpPr txBox="1"/>
          <p:nvPr/>
        </p:nvSpPr>
        <p:spPr>
          <a:xfrm>
            <a:off x="1591201" y="4266925"/>
            <a:ext cx="2584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Recommendations</a:t>
            </a:r>
            <a:endParaRPr b="1" sz="18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893" name="Google Shape;893;p66"/>
          <p:cNvSpPr txBox="1"/>
          <p:nvPr/>
        </p:nvSpPr>
        <p:spPr>
          <a:xfrm>
            <a:off x="4622815" y="3484549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800">
              <a:solidFill>
                <a:srgbClr val="8585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4" name="Google Shape;894;p66"/>
          <p:cNvSpPr/>
          <p:nvPr/>
        </p:nvSpPr>
        <p:spPr>
          <a:xfrm>
            <a:off x="5999328" y="334790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66"/>
          <p:cNvSpPr txBox="1"/>
          <p:nvPr/>
        </p:nvSpPr>
        <p:spPr>
          <a:xfrm>
            <a:off x="5565100" y="4506925"/>
            <a:ext cx="15372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Demo</a:t>
            </a:r>
            <a:endParaRPr b="1" sz="18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896" name="Google Shape;896;p66"/>
          <p:cNvSpPr txBox="1"/>
          <p:nvPr/>
        </p:nvSpPr>
        <p:spPr>
          <a:xfrm>
            <a:off x="5734303" y="350907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800">
              <a:solidFill>
                <a:srgbClr val="8585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7" name="Google Shape;897;p66"/>
          <p:cNvSpPr/>
          <p:nvPr/>
        </p:nvSpPr>
        <p:spPr>
          <a:xfrm>
            <a:off x="4290100" y="3626588"/>
            <a:ext cx="594300" cy="36900"/>
          </a:xfrm>
          <a:prstGeom prst="roundRect">
            <a:avLst>
              <a:gd fmla="val 50000" name="adj"/>
            </a:avLst>
          </a:prstGeom>
          <a:solidFill>
            <a:srgbClr val="3D3D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67"/>
          <p:cNvSpPr/>
          <p:nvPr/>
        </p:nvSpPr>
        <p:spPr>
          <a:xfrm>
            <a:off x="738950" y="1210200"/>
            <a:ext cx="3300000" cy="302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3" name="Google Shape;903;p67"/>
          <p:cNvPicPr preferRelativeResize="0"/>
          <p:nvPr/>
        </p:nvPicPr>
        <p:blipFill>
          <a:blip r:embed="rId3">
            <a:alphaModFix amt="6000"/>
          </a:blip>
          <a:stretch>
            <a:fillRect/>
          </a:stretch>
        </p:blipFill>
        <p:spPr>
          <a:xfrm rot="-1782403">
            <a:off x="512053" y="2697403"/>
            <a:ext cx="1859494" cy="1859494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904" name="Google Shape;904;p6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 rot="2020086">
            <a:off x="6943503" y="373703"/>
            <a:ext cx="1859495" cy="185949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905" name="Google Shape;905;p67"/>
          <p:cNvPicPr preferRelativeResize="0"/>
          <p:nvPr/>
        </p:nvPicPr>
        <p:blipFill>
          <a:blip r:embed="rId3">
            <a:alphaModFix amt="6000"/>
          </a:blip>
          <a:stretch>
            <a:fillRect/>
          </a:stretch>
        </p:blipFill>
        <p:spPr>
          <a:xfrm>
            <a:off x="3994953" y="679428"/>
            <a:ext cx="1859496" cy="1859496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906" name="Google Shape;906;p67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 rot="-1782403">
            <a:off x="7327303" y="2931228"/>
            <a:ext cx="1859494" cy="1859494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907" name="Google Shape;907;p6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 rot="2020086">
            <a:off x="886528" y="567928"/>
            <a:ext cx="1859495" cy="185949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908" name="Google Shape;908;p67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5374003" y="2931228"/>
            <a:ext cx="1859496" cy="1859496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909" name="Google Shape;909;p67"/>
          <p:cNvSpPr txBox="1"/>
          <p:nvPr>
            <p:ph idx="1" type="subTitle"/>
          </p:nvPr>
        </p:nvSpPr>
        <p:spPr>
          <a:xfrm flipH="1">
            <a:off x="4321125" y="1210200"/>
            <a:ext cx="3972600" cy="30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300"/>
              <a:t>To distinguish the malicious account from the true accounts </a:t>
            </a:r>
            <a:endParaRPr b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300"/>
              <a:t>Identify patterns that indicate suspicious activity </a:t>
            </a:r>
            <a:endParaRPr b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300"/>
              <a:t>Identify areas for prevention measure</a:t>
            </a:r>
            <a:endParaRPr b="1" sz="23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910" name="Google Shape;910;p6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 rot="2020086">
            <a:off x="3155028" y="3063003"/>
            <a:ext cx="1859495" cy="185949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911" name="Google Shape;911;p67"/>
          <p:cNvSpPr txBox="1"/>
          <p:nvPr>
            <p:ph type="title"/>
          </p:nvPr>
        </p:nvSpPr>
        <p:spPr>
          <a:xfrm flipH="1">
            <a:off x="813800" y="1773300"/>
            <a:ext cx="3150300" cy="15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What</a:t>
            </a:r>
            <a:r>
              <a:rPr lang="en" sz="3700"/>
              <a:t> is the Business Problem?</a:t>
            </a:r>
            <a:endParaRPr sz="3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6" name="Google Shape;916;p68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2074475" y="322380"/>
            <a:ext cx="4635650" cy="4498732"/>
          </a:xfrm>
          <a:prstGeom prst="rect">
            <a:avLst/>
          </a:prstGeom>
          <a:noFill/>
          <a:ln>
            <a:noFill/>
          </a:ln>
        </p:spPr>
      </p:pic>
      <p:sp>
        <p:nvSpPr>
          <p:cNvPr id="917" name="Google Shape;917;p68"/>
          <p:cNvSpPr txBox="1"/>
          <p:nvPr>
            <p:ph type="title"/>
          </p:nvPr>
        </p:nvSpPr>
        <p:spPr>
          <a:xfrm>
            <a:off x="2755050" y="126675"/>
            <a:ext cx="32745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</a:rPr>
              <a:t>Data Analysis</a:t>
            </a:r>
            <a:endParaRPr>
              <a:solidFill>
                <a:srgbClr val="191919"/>
              </a:solidFill>
            </a:endParaRPr>
          </a:p>
        </p:txBody>
      </p:sp>
      <p:grpSp>
        <p:nvGrpSpPr>
          <p:cNvPr id="918" name="Google Shape;918;p68"/>
          <p:cNvGrpSpPr/>
          <p:nvPr/>
        </p:nvGrpSpPr>
        <p:grpSpPr>
          <a:xfrm>
            <a:off x="76200" y="1189989"/>
            <a:ext cx="2214600" cy="3217636"/>
            <a:chOff x="0" y="1189989"/>
            <a:chExt cx="2214600" cy="3217636"/>
          </a:xfrm>
        </p:grpSpPr>
        <p:sp>
          <p:nvSpPr>
            <p:cNvPr id="919" name="Google Shape;919;p68"/>
            <p:cNvSpPr/>
            <p:nvPr/>
          </p:nvSpPr>
          <p:spPr>
            <a:xfrm>
              <a:off x="0" y="1189989"/>
              <a:ext cx="2214600" cy="669000"/>
            </a:xfrm>
            <a:prstGeom prst="homePlat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Step 1</a:t>
              </a:r>
              <a:endPara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920" name="Google Shape;920;p68"/>
            <p:cNvSpPr txBox="1"/>
            <p:nvPr/>
          </p:nvSpPr>
          <p:spPr>
            <a:xfrm>
              <a:off x="2950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Varela Round"/>
                  <a:ea typeface="Varela Round"/>
                  <a:cs typeface="Varela Round"/>
                  <a:sym typeface="Varela Round"/>
                </a:rPr>
                <a:t>Look for missing values in the data </a:t>
              </a:r>
              <a:endParaRPr sz="17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921" name="Google Shape;921;p68"/>
          <p:cNvGrpSpPr/>
          <p:nvPr/>
        </p:nvGrpSpPr>
        <p:grpSpPr>
          <a:xfrm>
            <a:off x="1914525" y="1189775"/>
            <a:ext cx="2064000" cy="3217850"/>
            <a:chOff x="1838325" y="1189775"/>
            <a:chExt cx="2064000" cy="3217850"/>
          </a:xfrm>
        </p:grpSpPr>
        <p:sp>
          <p:nvSpPr>
            <p:cNvPr id="922" name="Google Shape;922;p68"/>
            <p:cNvSpPr/>
            <p:nvPr/>
          </p:nvSpPr>
          <p:spPr>
            <a:xfrm>
              <a:off x="18383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Step </a:t>
              </a:r>
              <a:r>
                <a:rPr lang="en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2</a:t>
              </a:r>
              <a:endPara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923" name="Google Shape;923;p68"/>
            <p:cNvSpPr txBox="1"/>
            <p:nvPr/>
          </p:nvSpPr>
          <p:spPr>
            <a:xfrm>
              <a:off x="20172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Varela Round"/>
                  <a:ea typeface="Varela Round"/>
                  <a:cs typeface="Varela Round"/>
                  <a:sym typeface="Varela Round"/>
                </a:rPr>
                <a:t>Focus on the mandatory data. Ignore the optional fields </a:t>
              </a:r>
              <a:endParaRPr sz="17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924" name="Google Shape;924;p68"/>
          <p:cNvGrpSpPr/>
          <p:nvPr/>
        </p:nvGrpSpPr>
        <p:grpSpPr>
          <a:xfrm>
            <a:off x="3592950" y="1189775"/>
            <a:ext cx="2064000" cy="3217850"/>
            <a:chOff x="3516750" y="1189775"/>
            <a:chExt cx="2064000" cy="3217850"/>
          </a:xfrm>
        </p:grpSpPr>
        <p:sp>
          <p:nvSpPr>
            <p:cNvPr id="925" name="Google Shape;925;p68"/>
            <p:cNvSpPr/>
            <p:nvPr/>
          </p:nvSpPr>
          <p:spPr>
            <a:xfrm>
              <a:off x="35167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Step </a:t>
              </a:r>
              <a:r>
                <a:rPr lang="en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3</a:t>
              </a:r>
              <a:endPara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926" name="Google Shape;926;p68"/>
            <p:cNvSpPr txBox="1"/>
            <p:nvPr/>
          </p:nvSpPr>
          <p:spPr>
            <a:xfrm>
              <a:off x="37394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Varela Round"/>
                  <a:ea typeface="Varela Round"/>
                  <a:cs typeface="Varela Round"/>
                  <a:sym typeface="Varela Round"/>
                </a:rPr>
                <a:t>Look for any trends in the data </a:t>
              </a:r>
              <a:endParaRPr sz="17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927" name="Google Shape;927;p68"/>
          <p:cNvGrpSpPr/>
          <p:nvPr/>
        </p:nvGrpSpPr>
        <p:grpSpPr>
          <a:xfrm>
            <a:off x="6950225" y="1189775"/>
            <a:ext cx="2064000" cy="3217850"/>
            <a:chOff x="6874025" y="1189775"/>
            <a:chExt cx="2064000" cy="3217850"/>
          </a:xfrm>
        </p:grpSpPr>
        <p:sp>
          <p:nvSpPr>
            <p:cNvPr id="928" name="Google Shape;928;p68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Step 5 </a:t>
              </a:r>
              <a:endPara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929" name="Google Shape;929;p68"/>
            <p:cNvSpPr txBox="1"/>
            <p:nvPr/>
          </p:nvSpPr>
          <p:spPr>
            <a:xfrm>
              <a:off x="71838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Varela Round"/>
                  <a:ea typeface="Varela Round"/>
                  <a:cs typeface="Varela Round"/>
                  <a:sym typeface="Varela Round"/>
                </a:rPr>
                <a:t>Research any packages or functions that will help with our mapped out process</a:t>
              </a:r>
              <a:endParaRPr sz="17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930" name="Google Shape;930;p68"/>
          <p:cNvGrpSpPr/>
          <p:nvPr/>
        </p:nvGrpSpPr>
        <p:grpSpPr>
          <a:xfrm>
            <a:off x="5271550" y="1189775"/>
            <a:ext cx="2064000" cy="3217850"/>
            <a:chOff x="5195350" y="1189775"/>
            <a:chExt cx="2064000" cy="3217850"/>
          </a:xfrm>
        </p:grpSpPr>
        <p:sp>
          <p:nvSpPr>
            <p:cNvPr id="931" name="Google Shape;931;p68"/>
            <p:cNvSpPr/>
            <p:nvPr/>
          </p:nvSpPr>
          <p:spPr>
            <a:xfrm>
              <a:off x="51953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Step 4 </a:t>
              </a:r>
              <a:endPara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932" name="Google Shape;932;p68"/>
            <p:cNvSpPr txBox="1"/>
            <p:nvPr/>
          </p:nvSpPr>
          <p:spPr>
            <a:xfrm>
              <a:off x="54616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Varela Round"/>
                  <a:ea typeface="Varela Round"/>
                  <a:cs typeface="Varela Round"/>
                  <a:sym typeface="Varela Round"/>
                </a:rPr>
                <a:t>Map out what to focus on. Divide and </a:t>
              </a:r>
              <a:r>
                <a:rPr lang="en" sz="1600">
                  <a:latin typeface="Varela Round"/>
                  <a:ea typeface="Varela Round"/>
                  <a:cs typeface="Varela Round"/>
                  <a:sym typeface="Varela Round"/>
                </a:rPr>
                <a:t>conquer</a:t>
              </a:r>
              <a:r>
                <a:rPr lang="en" sz="1600">
                  <a:latin typeface="Varela Round"/>
                  <a:ea typeface="Varela Round"/>
                  <a:cs typeface="Varela Round"/>
                  <a:sym typeface="Varela Round"/>
                </a:rPr>
                <a:t>. </a:t>
              </a:r>
              <a:endParaRPr sz="16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69"/>
          <p:cNvSpPr txBox="1"/>
          <p:nvPr>
            <p:ph type="title"/>
          </p:nvPr>
        </p:nvSpPr>
        <p:spPr>
          <a:xfrm>
            <a:off x="1381550" y="1691300"/>
            <a:ext cx="6381000" cy="23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Applied Logic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2" name="Google Shape;942;p70"/>
          <p:cNvCxnSpPr>
            <a:stCxn id="943" idx="2"/>
            <a:endCxn id="944" idx="0"/>
          </p:cNvCxnSpPr>
          <p:nvPr/>
        </p:nvCxnSpPr>
        <p:spPr>
          <a:xfrm flipH="1" rot="-5400000">
            <a:off x="4325550" y="535150"/>
            <a:ext cx="188700" cy="600"/>
          </a:xfrm>
          <a:prstGeom prst="bentConnector3">
            <a:avLst>
              <a:gd fmla="val 50007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45" name="Google Shape;945;p70"/>
          <p:cNvCxnSpPr>
            <a:stCxn id="946" idx="0"/>
            <a:endCxn id="947" idx="2"/>
          </p:cNvCxnSpPr>
          <p:nvPr/>
        </p:nvCxnSpPr>
        <p:spPr>
          <a:xfrm rot="-5400000">
            <a:off x="876500" y="2347250"/>
            <a:ext cx="3195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48" name="Google Shape;948;p70"/>
          <p:cNvCxnSpPr>
            <a:stCxn id="949" idx="0"/>
            <a:endCxn id="944" idx="2"/>
          </p:cNvCxnSpPr>
          <p:nvPr/>
        </p:nvCxnSpPr>
        <p:spPr>
          <a:xfrm rot="-5400000">
            <a:off x="4333800" y="1081963"/>
            <a:ext cx="172200" cy="600"/>
          </a:xfrm>
          <a:prstGeom prst="bentConnector3">
            <a:avLst>
              <a:gd fmla="val 50011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50" name="Google Shape;950;p70"/>
          <p:cNvCxnSpPr>
            <a:stCxn id="951" idx="0"/>
            <a:endCxn id="946" idx="2"/>
          </p:cNvCxnSpPr>
          <p:nvPr/>
        </p:nvCxnSpPr>
        <p:spPr>
          <a:xfrm flipH="1" rot="5400000">
            <a:off x="931700" y="3040550"/>
            <a:ext cx="256800" cy="48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52" name="Google Shape;952;p70"/>
          <p:cNvCxnSpPr>
            <a:stCxn id="953" idx="0"/>
            <a:endCxn id="949" idx="2"/>
          </p:cNvCxnSpPr>
          <p:nvPr/>
        </p:nvCxnSpPr>
        <p:spPr>
          <a:xfrm flipH="1" rot="5400000">
            <a:off x="5043825" y="1344563"/>
            <a:ext cx="390600" cy="1639200"/>
          </a:xfrm>
          <a:prstGeom prst="bentConnector3">
            <a:avLst>
              <a:gd fmla="val 50013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943" name="Google Shape;943;p70"/>
          <p:cNvSpPr txBox="1"/>
          <p:nvPr/>
        </p:nvSpPr>
        <p:spPr>
          <a:xfrm>
            <a:off x="3649350" y="74800"/>
            <a:ext cx="1540500" cy="366300"/>
          </a:xfrm>
          <a:prstGeom prst="rect">
            <a:avLst/>
          </a:prstGeom>
          <a:noFill/>
          <a:ln cap="flat" cmpd="sng" w="1905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START</a:t>
            </a:r>
            <a:endParaRPr sz="10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7" name="Google Shape;947;p70"/>
          <p:cNvSpPr txBox="1"/>
          <p:nvPr/>
        </p:nvSpPr>
        <p:spPr>
          <a:xfrm>
            <a:off x="267200" y="18215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Name and Location</a:t>
            </a:r>
            <a:endParaRPr sz="10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4" name="Google Shape;944;p70"/>
          <p:cNvSpPr txBox="1"/>
          <p:nvPr/>
        </p:nvSpPr>
        <p:spPr>
          <a:xfrm>
            <a:off x="3650550" y="629825"/>
            <a:ext cx="1538100" cy="366300"/>
          </a:xfrm>
          <a:prstGeom prst="rect">
            <a:avLst/>
          </a:prstGeom>
          <a:noFill/>
          <a:ln cap="flat" cmpd="sng" w="1905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Read CSV</a:t>
            </a:r>
            <a:endParaRPr sz="10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4" name="Google Shape;954;p70"/>
          <p:cNvSpPr txBox="1"/>
          <p:nvPr/>
        </p:nvSpPr>
        <p:spPr>
          <a:xfrm>
            <a:off x="7307550" y="1829450"/>
            <a:ext cx="1347300" cy="492600"/>
          </a:xfrm>
          <a:prstGeom prst="rect">
            <a:avLst/>
          </a:prstGeom>
          <a:noFill/>
          <a:ln cap="flat" cmpd="sng" w="1905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IP Address is available </a:t>
            </a:r>
            <a:endParaRPr sz="10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9" name="Google Shape;949;p70"/>
          <p:cNvSpPr txBox="1"/>
          <p:nvPr/>
        </p:nvSpPr>
        <p:spPr>
          <a:xfrm>
            <a:off x="3338400" y="1168363"/>
            <a:ext cx="2162400" cy="800400"/>
          </a:xfrm>
          <a:prstGeom prst="rect">
            <a:avLst/>
          </a:prstGeom>
          <a:noFill/>
          <a:ln cap="flat" cmpd="sng" w="1905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D3D3D"/>
                </a:solidFill>
                <a:latin typeface="Varela Round"/>
                <a:ea typeface="Varela Round"/>
                <a:cs typeface="Varela Round"/>
                <a:sym typeface="Varela Round"/>
              </a:rPr>
              <a:t>Create ‘</a:t>
            </a:r>
            <a:r>
              <a:rPr b="1" lang="en" sz="1000">
                <a:solidFill>
                  <a:srgbClr val="3D3D3D"/>
                </a:solidFill>
                <a:latin typeface="Varela Round"/>
                <a:ea typeface="Varela Round"/>
                <a:cs typeface="Varela Round"/>
                <a:sym typeface="Varela Round"/>
              </a:rPr>
              <a:t>Malicious_account</a:t>
            </a:r>
            <a:r>
              <a:rPr lang="en" sz="1000">
                <a:solidFill>
                  <a:srgbClr val="3D3D3D"/>
                </a:solidFill>
                <a:latin typeface="Varela Round"/>
                <a:ea typeface="Varela Round"/>
                <a:cs typeface="Varela Round"/>
                <a:sym typeface="Varela Round"/>
              </a:rPr>
              <a:t>’ Row and mark all as </a:t>
            </a:r>
            <a:r>
              <a:rPr b="1" lang="en" sz="1000">
                <a:solidFill>
                  <a:srgbClr val="3D3D3D"/>
                </a:solidFill>
                <a:latin typeface="Varela Round"/>
                <a:ea typeface="Varela Round"/>
                <a:cs typeface="Varela Round"/>
                <a:sym typeface="Varela Round"/>
              </a:rPr>
              <a:t>False </a:t>
            </a:r>
            <a:r>
              <a:rPr lang="en" sz="1000">
                <a:solidFill>
                  <a:srgbClr val="3D3D3D"/>
                </a:solidFill>
                <a:latin typeface="Varela Round"/>
                <a:ea typeface="Varela Round"/>
                <a:cs typeface="Varela Round"/>
                <a:sym typeface="Varela Round"/>
              </a:rPr>
              <a:t>&amp; Create </a:t>
            </a:r>
            <a:r>
              <a:rPr b="1" lang="en" sz="1000">
                <a:solidFill>
                  <a:srgbClr val="3D3D3D"/>
                </a:solidFill>
                <a:latin typeface="Varela Round"/>
                <a:ea typeface="Varela Round"/>
                <a:cs typeface="Varela Round"/>
                <a:sym typeface="Varela Round"/>
              </a:rPr>
              <a:t>‘Campaign’ </a:t>
            </a:r>
            <a:r>
              <a:rPr lang="en" sz="1000">
                <a:solidFill>
                  <a:srgbClr val="3D3D3D"/>
                </a:solidFill>
                <a:latin typeface="Varela Round"/>
                <a:ea typeface="Varela Round"/>
                <a:cs typeface="Varela Round"/>
                <a:sym typeface="Varela Round"/>
              </a:rPr>
              <a:t>Row and mark all as </a:t>
            </a:r>
            <a:r>
              <a:rPr b="1" lang="en" sz="1000">
                <a:solidFill>
                  <a:srgbClr val="3D3D3D"/>
                </a:solidFill>
                <a:latin typeface="Varela Round"/>
                <a:ea typeface="Varela Round"/>
                <a:cs typeface="Varela Round"/>
                <a:sym typeface="Varela Round"/>
              </a:rPr>
              <a:t>None</a:t>
            </a:r>
            <a:endParaRPr sz="1000">
              <a:solidFill>
                <a:srgbClr val="3D3D3D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955" name="Google Shape;955;p70"/>
          <p:cNvSpPr txBox="1"/>
          <p:nvPr/>
        </p:nvSpPr>
        <p:spPr>
          <a:xfrm>
            <a:off x="2107413" y="2416588"/>
            <a:ext cx="1347300" cy="366300"/>
          </a:xfrm>
          <a:prstGeom prst="rect">
            <a:avLst/>
          </a:prstGeom>
          <a:noFill/>
          <a:ln cap="flat" cmpd="sng" w="1905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Blank IP Address</a:t>
            </a:r>
            <a:endParaRPr sz="10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6" name="Google Shape;946;p70"/>
          <p:cNvSpPr txBox="1"/>
          <p:nvPr/>
        </p:nvSpPr>
        <p:spPr>
          <a:xfrm>
            <a:off x="362300" y="2507300"/>
            <a:ext cx="1347300" cy="429000"/>
          </a:xfrm>
          <a:prstGeom prst="rect">
            <a:avLst/>
          </a:prstGeom>
          <a:noFill/>
          <a:ln cap="flat" cmpd="sng" w="1905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Skipped because they were </a:t>
            </a:r>
            <a:r>
              <a:rPr b="1"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optional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6" name="Google Shape;956;p70"/>
          <p:cNvSpPr txBox="1"/>
          <p:nvPr/>
        </p:nvSpPr>
        <p:spPr>
          <a:xfrm>
            <a:off x="3746238" y="2401713"/>
            <a:ext cx="1347300" cy="366300"/>
          </a:xfrm>
          <a:prstGeom prst="rect">
            <a:avLst/>
          </a:prstGeom>
          <a:noFill/>
          <a:ln cap="flat" cmpd="sng" w="1905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Email Addresses</a:t>
            </a:r>
            <a:endParaRPr sz="10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3" name="Google Shape;953;p70"/>
          <p:cNvSpPr txBox="1"/>
          <p:nvPr/>
        </p:nvSpPr>
        <p:spPr>
          <a:xfrm>
            <a:off x="5385075" y="2359463"/>
            <a:ext cx="1347300" cy="366300"/>
          </a:xfrm>
          <a:prstGeom prst="rect">
            <a:avLst/>
          </a:prstGeom>
          <a:noFill/>
          <a:ln cap="flat" cmpd="sng" w="1905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Unusual Name Entry</a:t>
            </a:r>
            <a:endParaRPr sz="10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7" name="Google Shape;957;p70"/>
          <p:cNvSpPr txBox="1"/>
          <p:nvPr/>
        </p:nvSpPr>
        <p:spPr>
          <a:xfrm>
            <a:off x="2054138" y="3039750"/>
            <a:ext cx="1443900" cy="519600"/>
          </a:xfrm>
          <a:prstGeom prst="rect">
            <a:avLst/>
          </a:prstGeom>
          <a:noFill/>
          <a:ln cap="flat" cmpd="sng" w="1905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Malicious Account = </a:t>
            </a:r>
            <a:r>
              <a:rPr b="1"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TRUE </a:t>
            </a:r>
            <a:endParaRPr sz="10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70"/>
          <p:cNvSpPr txBox="1"/>
          <p:nvPr/>
        </p:nvSpPr>
        <p:spPr>
          <a:xfrm>
            <a:off x="362300" y="3193100"/>
            <a:ext cx="1443900" cy="623100"/>
          </a:xfrm>
          <a:prstGeom prst="rect">
            <a:avLst/>
          </a:prstGeom>
          <a:noFill/>
          <a:ln cap="flat" cmpd="sng" w="1905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Campaign is called </a:t>
            </a:r>
            <a:r>
              <a:rPr b="1"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Skipped Optional Fields</a:t>
            </a:r>
            <a:endParaRPr sz="10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8" name="Google Shape;958;p70"/>
          <p:cNvSpPr txBox="1"/>
          <p:nvPr/>
        </p:nvSpPr>
        <p:spPr>
          <a:xfrm>
            <a:off x="7307550" y="2570000"/>
            <a:ext cx="1347300" cy="519600"/>
          </a:xfrm>
          <a:prstGeom prst="rect">
            <a:avLst/>
          </a:prstGeom>
          <a:noFill/>
          <a:ln cap="flat" cmpd="sng" w="1905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Convert created_at from character to timestamp</a:t>
            </a:r>
            <a:endParaRPr sz="10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9" name="Google Shape;959;p70"/>
          <p:cNvSpPr txBox="1"/>
          <p:nvPr/>
        </p:nvSpPr>
        <p:spPr>
          <a:xfrm>
            <a:off x="3224696" y="4153525"/>
            <a:ext cx="1347300" cy="366300"/>
          </a:xfrm>
          <a:prstGeom prst="rect">
            <a:avLst/>
          </a:prstGeom>
          <a:noFill/>
          <a:ln cap="flat" cmpd="sng" w="1905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Campaign is ‘</a:t>
            </a:r>
            <a:r>
              <a:rPr b="1"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Invalid Email</a:t>
            </a:r>
            <a:r>
              <a:rPr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’</a:t>
            </a:r>
            <a:endParaRPr/>
          </a:p>
        </p:txBody>
      </p:sp>
      <p:sp>
        <p:nvSpPr>
          <p:cNvPr id="960" name="Google Shape;960;p70"/>
          <p:cNvSpPr txBox="1"/>
          <p:nvPr/>
        </p:nvSpPr>
        <p:spPr>
          <a:xfrm>
            <a:off x="5093274" y="4419225"/>
            <a:ext cx="1443900" cy="519600"/>
          </a:xfrm>
          <a:prstGeom prst="rect">
            <a:avLst/>
          </a:prstGeom>
          <a:noFill/>
          <a:ln cap="flat" cmpd="sng" w="1905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Campaign is </a:t>
            </a:r>
            <a:r>
              <a:rPr b="1"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‘Unusual Name Entry’</a:t>
            </a:r>
            <a:endParaRPr sz="10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1" name="Google Shape;961;p70"/>
          <p:cNvSpPr txBox="1"/>
          <p:nvPr/>
        </p:nvSpPr>
        <p:spPr>
          <a:xfrm>
            <a:off x="5330350" y="3006062"/>
            <a:ext cx="1638600" cy="519600"/>
          </a:xfrm>
          <a:prstGeom prst="rect">
            <a:avLst/>
          </a:prstGeom>
          <a:noFill/>
          <a:ln cap="flat" cmpd="sng" w="1905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flagged when name doesn't contain a space or does contain a number</a:t>
            </a:r>
            <a:endParaRPr sz="10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2" name="Google Shape;962;p70"/>
          <p:cNvSpPr txBox="1"/>
          <p:nvPr/>
        </p:nvSpPr>
        <p:spPr>
          <a:xfrm>
            <a:off x="7307550" y="4145800"/>
            <a:ext cx="1540500" cy="741000"/>
          </a:xfrm>
          <a:prstGeom prst="rect">
            <a:avLst/>
          </a:prstGeom>
          <a:noFill/>
          <a:ln cap="flat" cmpd="sng" w="1905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Check on accounts created from duplicate IP Address with timestamps fairly close</a:t>
            </a:r>
            <a:endParaRPr sz="10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63" name="Google Shape;963;p70"/>
          <p:cNvCxnSpPr>
            <a:stCxn id="949" idx="1"/>
            <a:endCxn id="947" idx="0"/>
          </p:cNvCxnSpPr>
          <p:nvPr/>
        </p:nvCxnSpPr>
        <p:spPr>
          <a:xfrm flipH="1">
            <a:off x="1036200" y="1568563"/>
            <a:ext cx="2302200" cy="252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4" name="Google Shape;964;p70"/>
          <p:cNvCxnSpPr>
            <a:stCxn id="949" idx="2"/>
            <a:endCxn id="955" idx="0"/>
          </p:cNvCxnSpPr>
          <p:nvPr/>
        </p:nvCxnSpPr>
        <p:spPr>
          <a:xfrm rot="5400000">
            <a:off x="3376350" y="1373413"/>
            <a:ext cx="447900" cy="1638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5" name="Google Shape;965;p70"/>
          <p:cNvCxnSpPr>
            <a:stCxn id="949" idx="3"/>
            <a:endCxn id="954" idx="0"/>
          </p:cNvCxnSpPr>
          <p:nvPr/>
        </p:nvCxnSpPr>
        <p:spPr>
          <a:xfrm>
            <a:off x="5500800" y="1568563"/>
            <a:ext cx="2480400" cy="261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6" name="Google Shape;966;p70"/>
          <p:cNvCxnSpPr>
            <a:stCxn id="949" idx="2"/>
            <a:endCxn id="956" idx="0"/>
          </p:cNvCxnSpPr>
          <p:nvPr/>
        </p:nvCxnSpPr>
        <p:spPr>
          <a:xfrm flipH="1" rot="-5400000">
            <a:off x="4203450" y="2184913"/>
            <a:ext cx="432900" cy="6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7" name="Google Shape;967;p70"/>
          <p:cNvCxnSpPr>
            <a:stCxn id="955" idx="2"/>
            <a:endCxn id="957" idx="0"/>
          </p:cNvCxnSpPr>
          <p:nvPr/>
        </p:nvCxnSpPr>
        <p:spPr>
          <a:xfrm rot="5400000">
            <a:off x="2650113" y="2908738"/>
            <a:ext cx="256800" cy="51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8" name="Google Shape;968;p70"/>
          <p:cNvCxnSpPr>
            <a:stCxn id="953" idx="2"/>
            <a:endCxn id="961" idx="0"/>
          </p:cNvCxnSpPr>
          <p:nvPr/>
        </p:nvCxnSpPr>
        <p:spPr>
          <a:xfrm flipH="1" rot="-5400000">
            <a:off x="5964075" y="2820413"/>
            <a:ext cx="280200" cy="909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9" name="Google Shape;969;p70"/>
          <p:cNvCxnSpPr/>
          <p:nvPr/>
        </p:nvCxnSpPr>
        <p:spPr>
          <a:xfrm flipH="1" rot="-5400000">
            <a:off x="7981200" y="2322050"/>
            <a:ext cx="600" cy="600"/>
          </a:xfrm>
          <a:prstGeom prst="bentConnector3">
            <a:avLst>
              <a:gd fmla="val 4293333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0" name="Google Shape;970;p70"/>
          <p:cNvSpPr txBox="1"/>
          <p:nvPr/>
        </p:nvSpPr>
        <p:spPr>
          <a:xfrm>
            <a:off x="3692238" y="3200963"/>
            <a:ext cx="1443900" cy="519600"/>
          </a:xfrm>
          <a:prstGeom prst="rect">
            <a:avLst/>
          </a:prstGeom>
          <a:noFill/>
          <a:ln cap="flat" cmpd="sng" w="1905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Malicious Account = </a:t>
            </a:r>
            <a:r>
              <a:rPr b="1"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TRUE </a:t>
            </a:r>
            <a:endParaRPr sz="10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" name="Google Shape;971;p70"/>
          <p:cNvSpPr txBox="1"/>
          <p:nvPr/>
        </p:nvSpPr>
        <p:spPr>
          <a:xfrm>
            <a:off x="7355838" y="3357900"/>
            <a:ext cx="1443900" cy="519600"/>
          </a:xfrm>
          <a:prstGeom prst="rect">
            <a:avLst/>
          </a:prstGeom>
          <a:noFill/>
          <a:ln cap="flat" cmpd="sng" w="1905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Malicious Account = </a:t>
            </a:r>
            <a:r>
              <a:rPr b="1"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TRUE </a:t>
            </a:r>
            <a:endParaRPr sz="10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2" name="Google Shape;972;p70"/>
          <p:cNvSpPr txBox="1"/>
          <p:nvPr/>
        </p:nvSpPr>
        <p:spPr>
          <a:xfrm>
            <a:off x="5468638" y="3728225"/>
            <a:ext cx="1443900" cy="519600"/>
          </a:xfrm>
          <a:prstGeom prst="rect">
            <a:avLst/>
          </a:prstGeom>
          <a:noFill/>
          <a:ln cap="flat" cmpd="sng" w="1905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Malicious Account = </a:t>
            </a:r>
            <a:r>
              <a:rPr b="1"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TRUE </a:t>
            </a:r>
            <a:endParaRPr sz="10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73" name="Google Shape;973;p70"/>
          <p:cNvCxnSpPr>
            <a:endCxn id="972" idx="0"/>
          </p:cNvCxnSpPr>
          <p:nvPr/>
        </p:nvCxnSpPr>
        <p:spPr>
          <a:xfrm flipH="1">
            <a:off x="6190588" y="3721025"/>
            <a:ext cx="23700" cy="7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4" name="Google Shape;974;p70"/>
          <p:cNvCxnSpPr>
            <a:stCxn id="958" idx="2"/>
            <a:endCxn id="971" idx="0"/>
          </p:cNvCxnSpPr>
          <p:nvPr/>
        </p:nvCxnSpPr>
        <p:spPr>
          <a:xfrm flipH="1" rot="-5400000">
            <a:off x="7895400" y="3175400"/>
            <a:ext cx="268200" cy="96600"/>
          </a:xfrm>
          <a:prstGeom prst="bentConnector3">
            <a:avLst>
              <a:gd fmla="val 5001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5" name="Google Shape;975;p70"/>
          <p:cNvCxnSpPr>
            <a:stCxn id="971" idx="2"/>
            <a:endCxn id="962" idx="0"/>
          </p:cNvCxnSpPr>
          <p:nvPr/>
        </p:nvCxnSpPr>
        <p:spPr>
          <a:xfrm flipH="1" rot="-5400000">
            <a:off x="7943988" y="4011300"/>
            <a:ext cx="268200" cy="600"/>
          </a:xfrm>
          <a:prstGeom prst="bentConnector3">
            <a:avLst>
              <a:gd fmla="val 5001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6" name="Google Shape;976;p70"/>
          <p:cNvCxnSpPr>
            <a:endCxn id="961" idx="2"/>
          </p:cNvCxnSpPr>
          <p:nvPr/>
        </p:nvCxnSpPr>
        <p:spPr>
          <a:xfrm flipH="1" rot="5400000">
            <a:off x="6106150" y="3569162"/>
            <a:ext cx="182100" cy="9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7" name="Google Shape;977;p70"/>
          <p:cNvCxnSpPr>
            <a:stCxn id="972" idx="2"/>
            <a:endCxn id="960" idx="0"/>
          </p:cNvCxnSpPr>
          <p:nvPr/>
        </p:nvCxnSpPr>
        <p:spPr>
          <a:xfrm rot="5400000">
            <a:off x="5917288" y="4145825"/>
            <a:ext cx="171300" cy="375300"/>
          </a:xfrm>
          <a:prstGeom prst="bentConnector3">
            <a:avLst>
              <a:gd fmla="val 5002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8" name="Google Shape;978;p70"/>
          <p:cNvCxnSpPr>
            <a:stCxn id="956" idx="2"/>
            <a:endCxn id="970" idx="0"/>
          </p:cNvCxnSpPr>
          <p:nvPr/>
        </p:nvCxnSpPr>
        <p:spPr>
          <a:xfrm rot="5400000">
            <a:off x="4200588" y="2981613"/>
            <a:ext cx="432900" cy="57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71"/>
          <p:cNvSpPr txBox="1"/>
          <p:nvPr>
            <p:ph type="title"/>
          </p:nvPr>
        </p:nvSpPr>
        <p:spPr>
          <a:xfrm>
            <a:off x="1269675" y="345900"/>
            <a:ext cx="6604800" cy="7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Metrics for Verification</a:t>
            </a:r>
            <a:endParaRPr sz="4000"/>
          </a:p>
        </p:txBody>
      </p:sp>
      <p:sp>
        <p:nvSpPr>
          <p:cNvPr id="984" name="Google Shape;984;p71"/>
          <p:cNvSpPr txBox="1"/>
          <p:nvPr>
            <p:ph idx="4294967295" type="body"/>
          </p:nvPr>
        </p:nvSpPr>
        <p:spPr>
          <a:xfrm>
            <a:off x="1038675" y="1140975"/>
            <a:ext cx="7607100" cy="23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Varela Round"/>
              <a:buChar char="●"/>
            </a:pPr>
            <a:r>
              <a:rPr lang="en" sz="1700">
                <a:latin typeface="Varela Round"/>
                <a:ea typeface="Varela Round"/>
                <a:cs typeface="Varela Round"/>
                <a:sym typeface="Varela Round"/>
              </a:rPr>
              <a:t>Given the Excel file, we can find duplicate entries in the “created_at” and the “ip_address” columns in order to ensure our code is producing the expected results</a:t>
            </a:r>
            <a:endParaRPr sz="17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Font typeface="Varela Round"/>
              <a:buChar char="●"/>
            </a:pPr>
            <a:r>
              <a:rPr lang="en" sz="1700">
                <a:latin typeface="Varela Round"/>
                <a:ea typeface="Varela Round"/>
                <a:cs typeface="Varela Round"/>
                <a:sym typeface="Varela Round"/>
              </a:rPr>
              <a:t>Check all or a sample of the email addresses to verify if the detection method was accurate and precise. </a:t>
            </a:r>
            <a:endParaRPr sz="17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1600"/>
              </a:spcAft>
              <a:buSzPts val="1700"/>
              <a:buFont typeface="Varela Round"/>
              <a:buChar char="●"/>
            </a:pPr>
            <a:r>
              <a:rPr lang="en" sz="1700">
                <a:latin typeface="Varela Round"/>
                <a:ea typeface="Varela Round"/>
                <a:cs typeface="Varela Round"/>
                <a:sym typeface="Varela Round"/>
              </a:rPr>
              <a:t>Cross check all or a sample of the IP addresses to verify if the location of the address matches the location.</a:t>
            </a:r>
            <a:endParaRPr sz="17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985" name="Google Shape;985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8424" y="4313400"/>
            <a:ext cx="823976" cy="64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72"/>
          <p:cNvSpPr txBox="1"/>
          <p:nvPr>
            <p:ph type="title"/>
          </p:nvPr>
        </p:nvSpPr>
        <p:spPr>
          <a:xfrm>
            <a:off x="2755050" y="126675"/>
            <a:ext cx="32745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Key Takeaways 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91" name="Google Shape;991;p72"/>
          <p:cNvSpPr txBox="1"/>
          <p:nvPr/>
        </p:nvSpPr>
        <p:spPr>
          <a:xfrm>
            <a:off x="1651575" y="1777425"/>
            <a:ext cx="220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992" name="Google Shape;992;p72"/>
          <p:cNvGraphicFramePr/>
          <p:nvPr/>
        </p:nvGraphicFramePr>
        <p:xfrm>
          <a:off x="772800" y="137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{E25A050E-365D-4CE4-B3BB-FFFD6BD0EFDF}</a:tableStyleId>
              </a:tblPr>
              <a:tblGrid>
                <a:gridCol w="2413000"/>
                <a:gridCol w="2413000"/>
                <a:gridCol w="2413000"/>
              </a:tblGrid>
              <a:tr h="40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Campaign Name</a:t>
                      </a:r>
                      <a:endParaRPr b="1"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Number of </a:t>
                      </a:r>
                      <a:r>
                        <a:rPr b="1" lang="en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Occurrences</a:t>
                      </a:r>
                      <a:r>
                        <a:rPr b="1" lang="en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 </a:t>
                      </a:r>
                      <a:endParaRPr b="1"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Severity Scale  </a:t>
                      </a:r>
                      <a:endParaRPr b="1"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Missing IP address</a:t>
                      </a:r>
                      <a:endParaRPr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</a:t>
                      </a:r>
                      <a:r>
                        <a:rPr lang="en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6</a:t>
                      </a:r>
                      <a:endParaRPr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Highest severity</a:t>
                      </a:r>
                      <a:endParaRPr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Invalid email</a:t>
                      </a:r>
                      <a:endParaRPr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69</a:t>
                      </a:r>
                      <a:endParaRPr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High severity</a:t>
                      </a:r>
                      <a:endParaRPr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Unusual name entry </a:t>
                      </a:r>
                      <a:endParaRPr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628</a:t>
                      </a:r>
                      <a:endParaRPr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Moderate</a:t>
                      </a:r>
                      <a:r>
                        <a:rPr lang="en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 severity</a:t>
                      </a:r>
                      <a:endParaRPr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Skipped optional fields</a:t>
                      </a:r>
                      <a:endParaRPr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435</a:t>
                      </a:r>
                      <a:endParaRPr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Low severity</a:t>
                      </a:r>
                      <a:endParaRPr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No Issues </a:t>
                      </a:r>
                      <a:endParaRPr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2,696</a:t>
                      </a:r>
                      <a:endParaRPr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No Issue</a:t>
                      </a:r>
                      <a:endParaRPr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7" name="Google Shape;997;p73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3322363" y="2571750"/>
            <a:ext cx="2499274" cy="24992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10000"/>
              </a:srgbClr>
            </a:outerShdw>
          </a:effectLst>
        </p:spPr>
      </p:pic>
      <p:sp>
        <p:nvSpPr>
          <p:cNvPr id="998" name="Google Shape;998;p73"/>
          <p:cNvSpPr txBox="1"/>
          <p:nvPr>
            <p:ph type="title"/>
          </p:nvPr>
        </p:nvSpPr>
        <p:spPr>
          <a:xfrm>
            <a:off x="1238525" y="305850"/>
            <a:ext cx="64782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for Prevention</a:t>
            </a:r>
            <a:endParaRPr/>
          </a:p>
        </p:txBody>
      </p:sp>
      <p:sp>
        <p:nvSpPr>
          <p:cNvPr id="999" name="Google Shape;999;p73"/>
          <p:cNvSpPr txBox="1"/>
          <p:nvPr/>
        </p:nvSpPr>
        <p:spPr>
          <a:xfrm>
            <a:off x="452550" y="1231225"/>
            <a:ext cx="82389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Char char="●"/>
            </a:pPr>
            <a:r>
              <a:rPr b="1" lang="en" sz="2000">
                <a:latin typeface="Varela Round"/>
                <a:ea typeface="Varela Round"/>
                <a:cs typeface="Varela Round"/>
                <a:sym typeface="Varela Round"/>
              </a:rPr>
              <a:t>IP Address: </a:t>
            </a:r>
            <a:r>
              <a:rPr lang="en" sz="2000">
                <a:latin typeface="Varela Round"/>
                <a:ea typeface="Varela Round"/>
                <a:cs typeface="Varela Round"/>
                <a:sym typeface="Varela Round"/>
              </a:rPr>
              <a:t>Remove accounts with missing IP addresses</a:t>
            </a:r>
            <a:endParaRPr sz="20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Char char="●"/>
            </a:pPr>
            <a:r>
              <a:rPr b="1" lang="en" sz="2000">
                <a:latin typeface="Varela Round"/>
                <a:ea typeface="Varela Round"/>
                <a:cs typeface="Varela Round"/>
                <a:sym typeface="Varela Round"/>
              </a:rPr>
              <a:t>Email Address: </a:t>
            </a:r>
            <a:r>
              <a:rPr lang="en" sz="2000">
                <a:latin typeface="Varela Round"/>
                <a:ea typeface="Varela Round"/>
                <a:cs typeface="Varela Round"/>
                <a:sym typeface="Varela Round"/>
              </a:rPr>
              <a:t>Implement email verification (verification email)</a:t>
            </a:r>
            <a:endParaRPr sz="20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Char char="●"/>
            </a:pPr>
            <a:r>
              <a:rPr b="1" lang="en" sz="2000">
                <a:latin typeface="Varela Round"/>
                <a:ea typeface="Varela Round"/>
                <a:cs typeface="Varela Round"/>
                <a:sym typeface="Varela Round"/>
              </a:rPr>
              <a:t>Extra Security Measures: </a:t>
            </a:r>
            <a:r>
              <a:rPr lang="en" sz="2000">
                <a:latin typeface="Varela Round"/>
                <a:ea typeface="Varela Round"/>
                <a:cs typeface="Varela Round"/>
                <a:sym typeface="Varela Round"/>
              </a:rPr>
              <a:t>Captcha </a:t>
            </a:r>
            <a:endParaRPr sz="20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Char char="●"/>
            </a:pPr>
            <a:r>
              <a:rPr b="1" lang="en" sz="2000">
                <a:latin typeface="Varela Round"/>
                <a:ea typeface="Varela Round"/>
                <a:cs typeface="Varela Round"/>
                <a:sym typeface="Varela Round"/>
              </a:rPr>
              <a:t>Location: </a:t>
            </a:r>
            <a:r>
              <a:rPr lang="en" sz="2000">
                <a:latin typeface="Varela Round"/>
                <a:ea typeface="Varela Round"/>
                <a:cs typeface="Varela Round"/>
                <a:sym typeface="Varela Round"/>
              </a:rPr>
              <a:t>Use a Location Dropdown as a method of reducing location related flags (check against IP address) </a:t>
            </a:r>
            <a:endParaRPr sz="200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Kuman Business Meeting by Slidesgo">
  <a:themeElements>
    <a:clrScheme name="Simple Light">
      <a:dk1>
        <a:srgbClr val="2D2E27"/>
      </a:dk1>
      <a:lt1>
        <a:srgbClr val="FFD966"/>
      </a:lt1>
      <a:dk2>
        <a:srgbClr val="595959"/>
      </a:dk2>
      <a:lt2>
        <a:srgbClr val="F6F2E3"/>
      </a:lt2>
      <a:accent1>
        <a:srgbClr val="E4AB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Kuman Business Meeting by Slidesgo">
  <a:themeElements>
    <a:clrScheme name="Simple Light">
      <a:dk1>
        <a:srgbClr val="2D2E27"/>
      </a:dk1>
      <a:lt1>
        <a:srgbClr val="FFD966"/>
      </a:lt1>
      <a:dk2>
        <a:srgbClr val="595959"/>
      </a:dk2>
      <a:lt2>
        <a:srgbClr val="F6F2E3"/>
      </a:lt2>
      <a:accent1>
        <a:srgbClr val="E4AB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