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42" r:id="rId5"/>
    <p:sldId id="359" r:id="rId6"/>
    <p:sldId id="373" r:id="rId7"/>
    <p:sldId id="379" r:id="rId8"/>
    <p:sldId id="382" r:id="rId9"/>
    <p:sldId id="383" r:id="rId10"/>
    <p:sldId id="384" r:id="rId11"/>
    <p:sldId id="385" r:id="rId12"/>
    <p:sldId id="380" r:id="rId13"/>
    <p:sldId id="3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5388" autoAdjust="0"/>
  </p:normalViewPr>
  <p:slideViewPr>
    <p:cSldViewPr snapToGrid="0" snapToObjects="1" showGuides="1">
      <p:cViewPr varScale="1">
        <p:scale>
          <a:sx n="61" d="100"/>
          <a:sy n="61" d="100"/>
        </p:scale>
        <p:origin x="35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ana Platon" userId="18b0f7fbbefdf8fb" providerId="LiveId" clId="{C79DEBB6-49B3-4692-A340-BBAB8AC2EF32}"/>
    <pc:docChg chg="custSel modSld">
      <pc:chgData name="Ioana Platon" userId="18b0f7fbbefdf8fb" providerId="LiveId" clId="{C79DEBB6-49B3-4692-A340-BBAB8AC2EF32}" dt="2024-07-31T01:37:31.116" v="42" actId="478"/>
      <pc:docMkLst>
        <pc:docMk/>
      </pc:docMkLst>
      <pc:sldChg chg="modSp mod">
        <pc:chgData name="Ioana Platon" userId="18b0f7fbbefdf8fb" providerId="LiveId" clId="{C79DEBB6-49B3-4692-A340-BBAB8AC2EF32}" dt="2024-07-31T01:29:52.168" v="9" actId="20577"/>
        <pc:sldMkLst>
          <pc:docMk/>
          <pc:sldMk cId="2498031464" sldId="342"/>
        </pc:sldMkLst>
        <pc:spChg chg="mod">
          <ac:chgData name="Ioana Platon" userId="18b0f7fbbefdf8fb" providerId="LiveId" clId="{C79DEBB6-49B3-4692-A340-BBAB8AC2EF32}" dt="2024-07-31T01:29:52.168" v="9" actId="20577"/>
          <ac:spMkLst>
            <pc:docMk/>
            <pc:sldMk cId="2498031464" sldId="342"/>
            <ac:spMk id="12" creationId="{997874EA-2F67-60CD-631F-5A787057F8CE}"/>
          </ac:spMkLst>
        </pc:spChg>
      </pc:sldChg>
      <pc:sldChg chg="modSp mod">
        <pc:chgData name="Ioana Platon" userId="18b0f7fbbefdf8fb" providerId="LiveId" clId="{C79DEBB6-49B3-4692-A340-BBAB8AC2EF32}" dt="2024-07-31T01:36:26.702" v="29" actId="20577"/>
        <pc:sldMkLst>
          <pc:docMk/>
          <pc:sldMk cId="1460159330" sldId="359"/>
        </pc:sldMkLst>
        <pc:spChg chg="mod">
          <ac:chgData name="Ioana Platon" userId="18b0f7fbbefdf8fb" providerId="LiveId" clId="{C79DEBB6-49B3-4692-A340-BBAB8AC2EF32}" dt="2024-07-31T01:36:26.702" v="29" actId="20577"/>
          <ac:spMkLst>
            <pc:docMk/>
            <pc:sldMk cId="1460159330" sldId="359"/>
            <ac:spMk id="31" creationId="{F1239C0E-3F39-787D-0FC3-6B7C9BA37E8F}"/>
          </ac:spMkLst>
        </pc:spChg>
      </pc:sldChg>
      <pc:sldChg chg="addSp delSp modSp mod">
        <pc:chgData name="Ioana Platon" userId="18b0f7fbbefdf8fb" providerId="LiveId" clId="{C79DEBB6-49B3-4692-A340-BBAB8AC2EF32}" dt="2024-07-31T01:36:51.500" v="32" actId="20577"/>
        <pc:sldMkLst>
          <pc:docMk/>
          <pc:sldMk cId="2170071140" sldId="379"/>
        </pc:sldMkLst>
        <pc:spChg chg="mod">
          <ac:chgData name="Ioana Platon" userId="18b0f7fbbefdf8fb" providerId="LiveId" clId="{C79DEBB6-49B3-4692-A340-BBAB8AC2EF32}" dt="2024-07-31T01:36:51.500" v="32" actId="20577"/>
          <ac:spMkLst>
            <pc:docMk/>
            <pc:sldMk cId="2170071140" sldId="379"/>
            <ac:spMk id="4" creationId="{67328E6B-D306-C2F9-54E9-FD35599AC24B}"/>
          </ac:spMkLst>
        </pc:spChg>
        <pc:spChg chg="add del mod">
          <ac:chgData name="Ioana Platon" userId="18b0f7fbbefdf8fb" providerId="LiveId" clId="{C79DEBB6-49B3-4692-A340-BBAB8AC2EF32}" dt="2024-07-31T01:36:46.425" v="31" actId="478"/>
          <ac:spMkLst>
            <pc:docMk/>
            <pc:sldMk cId="2170071140" sldId="379"/>
            <ac:spMk id="6" creationId="{DB0F731F-84B2-F4B0-C049-53F3A31D30A5}"/>
          </ac:spMkLst>
        </pc:spChg>
        <pc:graphicFrameChg chg="del">
          <ac:chgData name="Ioana Platon" userId="18b0f7fbbefdf8fb" providerId="LiveId" clId="{C79DEBB6-49B3-4692-A340-BBAB8AC2EF32}" dt="2024-07-31T01:36:44.304" v="30" actId="478"/>
          <ac:graphicFrameMkLst>
            <pc:docMk/>
            <pc:sldMk cId="2170071140" sldId="379"/>
            <ac:graphicFrameMk id="5" creationId="{67588EB3-ED1D-6AD3-5960-55BD64293774}"/>
          </ac:graphicFrameMkLst>
        </pc:graphicFrameChg>
      </pc:sldChg>
      <pc:sldChg chg="addSp delSp modSp mod">
        <pc:chgData name="Ioana Platon" userId="18b0f7fbbefdf8fb" providerId="LiveId" clId="{C79DEBB6-49B3-4692-A340-BBAB8AC2EF32}" dt="2024-07-31T01:37:20.718" v="37" actId="20577"/>
        <pc:sldMkLst>
          <pc:docMk/>
          <pc:sldMk cId="3482121309" sldId="383"/>
        </pc:sldMkLst>
        <pc:spChg chg="mod">
          <ac:chgData name="Ioana Platon" userId="18b0f7fbbefdf8fb" providerId="LiveId" clId="{C79DEBB6-49B3-4692-A340-BBAB8AC2EF32}" dt="2024-07-31T01:37:20.718" v="37" actId="20577"/>
          <ac:spMkLst>
            <pc:docMk/>
            <pc:sldMk cId="3482121309" sldId="383"/>
            <ac:spMk id="4" creationId="{67328E6B-D306-C2F9-54E9-FD35599AC24B}"/>
          </ac:spMkLst>
        </pc:spChg>
        <pc:spChg chg="add mod">
          <ac:chgData name="Ioana Platon" userId="18b0f7fbbefdf8fb" providerId="LiveId" clId="{C79DEBB6-49B3-4692-A340-BBAB8AC2EF32}" dt="2024-07-31T01:37:11.787" v="33" actId="478"/>
          <ac:spMkLst>
            <pc:docMk/>
            <pc:sldMk cId="3482121309" sldId="383"/>
            <ac:spMk id="6" creationId="{639F5FAA-EA20-7F30-E01A-BB0BB03A9C12}"/>
          </ac:spMkLst>
        </pc:spChg>
        <pc:graphicFrameChg chg="del">
          <ac:chgData name="Ioana Platon" userId="18b0f7fbbefdf8fb" providerId="LiveId" clId="{C79DEBB6-49B3-4692-A340-BBAB8AC2EF32}" dt="2024-07-31T01:37:11.787" v="33" actId="478"/>
          <ac:graphicFrameMkLst>
            <pc:docMk/>
            <pc:sldMk cId="3482121309" sldId="383"/>
            <ac:graphicFrameMk id="5" creationId="{67588EB3-ED1D-6AD3-5960-55BD64293774}"/>
          </ac:graphicFrameMkLst>
        </pc:graphicFrameChg>
      </pc:sldChg>
      <pc:sldChg chg="addSp delSp modSp mod">
        <pc:chgData name="Ioana Platon" userId="18b0f7fbbefdf8fb" providerId="LiveId" clId="{C79DEBB6-49B3-4692-A340-BBAB8AC2EF32}" dt="2024-07-31T01:37:31.116" v="42" actId="478"/>
        <pc:sldMkLst>
          <pc:docMk/>
          <pc:sldMk cId="870782436" sldId="385"/>
        </pc:sldMkLst>
        <pc:spChg chg="mod">
          <ac:chgData name="Ioana Platon" userId="18b0f7fbbefdf8fb" providerId="LiveId" clId="{C79DEBB6-49B3-4692-A340-BBAB8AC2EF32}" dt="2024-07-31T01:37:26.847" v="41" actId="20577"/>
          <ac:spMkLst>
            <pc:docMk/>
            <pc:sldMk cId="870782436" sldId="385"/>
            <ac:spMk id="4" creationId="{67328E6B-D306-C2F9-54E9-FD35599AC24B}"/>
          </ac:spMkLst>
        </pc:spChg>
        <pc:spChg chg="add mod">
          <ac:chgData name="Ioana Platon" userId="18b0f7fbbefdf8fb" providerId="LiveId" clId="{C79DEBB6-49B3-4692-A340-BBAB8AC2EF32}" dt="2024-07-31T01:37:31.116" v="42" actId="478"/>
          <ac:spMkLst>
            <pc:docMk/>
            <pc:sldMk cId="870782436" sldId="385"/>
            <ac:spMk id="6" creationId="{B5C257D3-D4F4-B857-C681-63C282E3BFB2}"/>
          </ac:spMkLst>
        </pc:spChg>
        <pc:graphicFrameChg chg="del">
          <ac:chgData name="Ioana Platon" userId="18b0f7fbbefdf8fb" providerId="LiveId" clId="{C79DEBB6-49B3-4692-A340-BBAB8AC2EF32}" dt="2024-07-31T01:37:31.116" v="42" actId="478"/>
          <ac:graphicFrameMkLst>
            <pc:docMk/>
            <pc:sldMk cId="870782436" sldId="385"/>
            <ac:graphicFrameMk id="5" creationId="{67588EB3-ED1D-6AD3-5960-55BD6429377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8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9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6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93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US Health Care Spending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Scott Park-</a:t>
            </a:r>
            <a:r>
              <a:rPr lang="en-US" dirty="0" err="1"/>
              <a:t>Vokoun</a:t>
            </a:r>
            <a:r>
              <a:rPr lang="en-US" dirty="0"/>
              <a:t>, Ioana </a:t>
            </a:r>
            <a:r>
              <a:rPr lang="en-US" dirty="0" err="1"/>
              <a:t>platon</a:t>
            </a:r>
            <a:r>
              <a:rPr lang="en-US" dirty="0"/>
              <a:t>, </a:t>
            </a:r>
          </a:p>
          <a:p>
            <a:r>
              <a:rPr lang="en-US" dirty="0"/>
              <a:t>and Brandon Umana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Total Spending by Sex &amp; Age Groups</a:t>
            </a:r>
          </a:p>
          <a:p>
            <a:r>
              <a:rPr lang="en-US" dirty="0"/>
              <a:t>Total Spending by Service</a:t>
            </a:r>
          </a:p>
          <a:p>
            <a:r>
              <a:rPr lang="en-US" dirty="0"/>
              <a:t>Regression Plotting of Total Spending</a:t>
            </a:r>
          </a:p>
          <a:p>
            <a:r>
              <a:rPr lang="en-US" dirty="0"/>
              <a:t>Final  Takeaways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sex &amp; age 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sex &amp; age groups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8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Service 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639F5FAA-EA20-7F30-E01A-BB0BB03A9C12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Total spending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Regression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8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r>
              <a:rPr lang="en-US" dirty="0"/>
              <a:t>Regression Plotting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XXXX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B5C257D3-D4F4-B857-C681-63C282E3BFB2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/>
      </p:sp>
    </p:spTree>
    <p:extLst>
      <p:ext uri="{BB962C8B-B14F-4D97-AF65-F5344CB8AC3E}">
        <p14:creationId xmlns:p14="http://schemas.microsoft.com/office/powerpoint/2010/main" val="87078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{82232BAF-5B58-4144-9C72-47CBE87BFAC3}tf11936837_win32</Template>
  <TotalTime>18</TotalTime>
  <Words>75</Words>
  <Application>Microsoft Office PowerPoint</Application>
  <PresentationFormat>Widescreen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Biome</vt:lpstr>
      <vt:lpstr>Calibri</vt:lpstr>
      <vt:lpstr>Custom</vt:lpstr>
      <vt:lpstr>US Health Care Spending</vt:lpstr>
      <vt:lpstr>Agenda</vt:lpstr>
      <vt:lpstr>Total spending</vt:lpstr>
      <vt:lpstr>sex &amp; age groups</vt:lpstr>
      <vt:lpstr>Total spending</vt:lpstr>
      <vt:lpstr>Service Categories</vt:lpstr>
      <vt:lpstr>Total spending</vt:lpstr>
      <vt:lpstr>Regression Plotting</vt:lpstr>
      <vt:lpstr>FINAL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Ioana Platon</dc:creator>
  <cp:lastModifiedBy>Ioana Platon</cp:lastModifiedBy>
  <cp:revision>1</cp:revision>
  <dcterms:created xsi:type="dcterms:W3CDTF">2024-07-31T01:11:04Z</dcterms:created>
  <dcterms:modified xsi:type="dcterms:W3CDTF">2024-07-31T01:37:31Z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