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342" r:id="rId5"/>
    <p:sldId id="359" r:id="rId6"/>
    <p:sldId id="373" r:id="rId7"/>
    <p:sldId id="379" r:id="rId8"/>
    <p:sldId id="388" r:id="rId9"/>
    <p:sldId id="382" r:id="rId10"/>
    <p:sldId id="383" r:id="rId11"/>
    <p:sldId id="387" r:id="rId12"/>
    <p:sldId id="386" r:id="rId13"/>
    <p:sldId id="384" r:id="rId14"/>
    <p:sldId id="389" r:id="rId15"/>
    <p:sldId id="385" r:id="rId16"/>
    <p:sldId id="380" r:id="rId17"/>
    <p:sldId id="3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5ADDBD-79FA-4CF6-AAF3-3B68659141C9}" v="236" dt="2024-07-31T04:14:50.592"/>
  </p1510:revLst>
</p1510:revInfo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0" autoAdjust="0"/>
    <p:restoredTop sz="81273" autoAdjust="0"/>
  </p:normalViewPr>
  <p:slideViewPr>
    <p:cSldViewPr snapToGrid="0" snapToObjects="1" showGuides="1">
      <p:cViewPr varScale="1">
        <p:scale>
          <a:sx n="129" d="100"/>
          <a:sy n="129" d="100"/>
        </p:scale>
        <p:origin x="1314" y="12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Relationship Id="rId2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oana Platon" userId="18b0f7fbbefdf8fb" providerId="LiveId" clId="{C79DEBB6-49B3-4692-A340-BBAB8AC2EF32}"/>
    <pc:docChg chg="custSel modSld">
      <pc:chgData name="Ioana Platon" userId="18b0f7fbbefdf8fb" providerId="LiveId" clId="{C79DEBB6-49B3-4692-A340-BBAB8AC2EF32}" dt="2024-07-31T01:37:31.116" v="42" actId="478"/>
      <pc:docMkLst>
        <pc:docMk/>
      </pc:docMkLst>
      <pc:sldChg chg="modSp mod">
        <pc:chgData name="Ioana Platon" userId="18b0f7fbbefdf8fb" providerId="LiveId" clId="{C79DEBB6-49B3-4692-A340-BBAB8AC2EF32}" dt="2024-07-31T01:29:52.168" v="9" actId="20577"/>
        <pc:sldMkLst>
          <pc:docMk/>
          <pc:sldMk cId="2498031464" sldId="342"/>
        </pc:sldMkLst>
        <pc:spChg chg="mod">
          <ac:chgData name="Ioana Platon" userId="18b0f7fbbefdf8fb" providerId="LiveId" clId="{C79DEBB6-49B3-4692-A340-BBAB8AC2EF32}" dt="2024-07-31T01:29:52.168" v="9" actId="20577"/>
          <ac:spMkLst>
            <pc:docMk/>
            <pc:sldMk cId="2498031464" sldId="342"/>
            <ac:spMk id="12" creationId="{997874EA-2F67-60CD-631F-5A787057F8CE}"/>
          </ac:spMkLst>
        </pc:spChg>
      </pc:sldChg>
      <pc:sldChg chg="modSp mod">
        <pc:chgData name="Ioana Platon" userId="18b0f7fbbefdf8fb" providerId="LiveId" clId="{C79DEBB6-49B3-4692-A340-BBAB8AC2EF32}" dt="2024-07-31T01:36:26.702" v="29" actId="20577"/>
        <pc:sldMkLst>
          <pc:docMk/>
          <pc:sldMk cId="1460159330" sldId="359"/>
        </pc:sldMkLst>
        <pc:spChg chg="mod">
          <ac:chgData name="Ioana Platon" userId="18b0f7fbbefdf8fb" providerId="LiveId" clId="{C79DEBB6-49B3-4692-A340-BBAB8AC2EF32}" dt="2024-07-31T01:36:26.702" v="29" actId="20577"/>
          <ac:spMkLst>
            <pc:docMk/>
            <pc:sldMk cId="1460159330" sldId="359"/>
            <ac:spMk id="31" creationId="{F1239C0E-3F39-787D-0FC3-6B7C9BA37E8F}"/>
          </ac:spMkLst>
        </pc:spChg>
      </pc:sldChg>
      <pc:sldChg chg="addSp delSp modSp mod">
        <pc:chgData name="Ioana Platon" userId="18b0f7fbbefdf8fb" providerId="LiveId" clId="{C79DEBB6-49B3-4692-A340-BBAB8AC2EF32}" dt="2024-07-31T01:36:51.500" v="32" actId="20577"/>
        <pc:sldMkLst>
          <pc:docMk/>
          <pc:sldMk cId="2170071140" sldId="379"/>
        </pc:sldMkLst>
        <pc:spChg chg="mod">
          <ac:chgData name="Ioana Platon" userId="18b0f7fbbefdf8fb" providerId="LiveId" clId="{C79DEBB6-49B3-4692-A340-BBAB8AC2EF32}" dt="2024-07-31T01:36:51.500" v="32" actId="20577"/>
          <ac:spMkLst>
            <pc:docMk/>
            <pc:sldMk cId="2170071140" sldId="379"/>
            <ac:spMk id="4" creationId="{67328E6B-D306-C2F9-54E9-FD35599AC24B}"/>
          </ac:spMkLst>
        </pc:spChg>
        <pc:spChg chg="add del mod">
          <ac:chgData name="Ioana Platon" userId="18b0f7fbbefdf8fb" providerId="LiveId" clId="{C79DEBB6-49B3-4692-A340-BBAB8AC2EF32}" dt="2024-07-31T01:36:46.425" v="31" actId="478"/>
          <ac:spMkLst>
            <pc:docMk/>
            <pc:sldMk cId="2170071140" sldId="379"/>
            <ac:spMk id="6" creationId="{DB0F731F-84B2-F4B0-C049-53F3A31D30A5}"/>
          </ac:spMkLst>
        </pc:spChg>
        <pc:graphicFrameChg chg="del">
          <ac:chgData name="Ioana Platon" userId="18b0f7fbbefdf8fb" providerId="LiveId" clId="{C79DEBB6-49B3-4692-A340-BBAB8AC2EF32}" dt="2024-07-31T01:36:44.304" v="30" actId="478"/>
          <ac:graphicFrameMkLst>
            <pc:docMk/>
            <pc:sldMk cId="2170071140" sldId="379"/>
            <ac:graphicFrameMk id="5" creationId="{67588EB3-ED1D-6AD3-5960-55BD64293774}"/>
          </ac:graphicFrameMkLst>
        </pc:graphicFrameChg>
      </pc:sldChg>
      <pc:sldChg chg="addSp delSp modSp mod">
        <pc:chgData name="Ioana Platon" userId="18b0f7fbbefdf8fb" providerId="LiveId" clId="{C79DEBB6-49B3-4692-A340-BBAB8AC2EF32}" dt="2024-07-31T01:37:20.718" v="37" actId="20577"/>
        <pc:sldMkLst>
          <pc:docMk/>
          <pc:sldMk cId="3482121309" sldId="383"/>
        </pc:sldMkLst>
        <pc:spChg chg="mod">
          <ac:chgData name="Ioana Platon" userId="18b0f7fbbefdf8fb" providerId="LiveId" clId="{C79DEBB6-49B3-4692-A340-BBAB8AC2EF32}" dt="2024-07-31T01:37:20.718" v="37" actId="20577"/>
          <ac:spMkLst>
            <pc:docMk/>
            <pc:sldMk cId="3482121309" sldId="383"/>
            <ac:spMk id="4" creationId="{67328E6B-D306-C2F9-54E9-FD35599AC24B}"/>
          </ac:spMkLst>
        </pc:spChg>
        <pc:spChg chg="add mod">
          <ac:chgData name="Ioana Platon" userId="18b0f7fbbefdf8fb" providerId="LiveId" clId="{C79DEBB6-49B3-4692-A340-BBAB8AC2EF32}" dt="2024-07-31T01:37:11.787" v="33" actId="478"/>
          <ac:spMkLst>
            <pc:docMk/>
            <pc:sldMk cId="3482121309" sldId="383"/>
            <ac:spMk id="6" creationId="{639F5FAA-EA20-7F30-E01A-BB0BB03A9C12}"/>
          </ac:spMkLst>
        </pc:spChg>
        <pc:graphicFrameChg chg="del">
          <ac:chgData name="Ioana Platon" userId="18b0f7fbbefdf8fb" providerId="LiveId" clId="{C79DEBB6-49B3-4692-A340-BBAB8AC2EF32}" dt="2024-07-31T01:37:11.787" v="33" actId="478"/>
          <ac:graphicFrameMkLst>
            <pc:docMk/>
            <pc:sldMk cId="3482121309" sldId="383"/>
            <ac:graphicFrameMk id="5" creationId="{67588EB3-ED1D-6AD3-5960-55BD64293774}"/>
          </ac:graphicFrameMkLst>
        </pc:graphicFrameChg>
      </pc:sldChg>
      <pc:sldChg chg="addSp delSp modSp mod">
        <pc:chgData name="Ioana Platon" userId="18b0f7fbbefdf8fb" providerId="LiveId" clId="{C79DEBB6-49B3-4692-A340-BBAB8AC2EF32}" dt="2024-07-31T01:37:31.116" v="42" actId="478"/>
        <pc:sldMkLst>
          <pc:docMk/>
          <pc:sldMk cId="870782436" sldId="385"/>
        </pc:sldMkLst>
        <pc:spChg chg="mod">
          <ac:chgData name="Ioana Platon" userId="18b0f7fbbefdf8fb" providerId="LiveId" clId="{C79DEBB6-49B3-4692-A340-BBAB8AC2EF32}" dt="2024-07-31T01:37:26.847" v="41" actId="20577"/>
          <ac:spMkLst>
            <pc:docMk/>
            <pc:sldMk cId="870782436" sldId="385"/>
            <ac:spMk id="4" creationId="{67328E6B-D306-C2F9-54E9-FD35599AC24B}"/>
          </ac:spMkLst>
        </pc:spChg>
        <pc:spChg chg="add mod">
          <ac:chgData name="Ioana Platon" userId="18b0f7fbbefdf8fb" providerId="LiveId" clId="{C79DEBB6-49B3-4692-A340-BBAB8AC2EF32}" dt="2024-07-31T01:37:31.116" v="42" actId="478"/>
          <ac:spMkLst>
            <pc:docMk/>
            <pc:sldMk cId="870782436" sldId="385"/>
            <ac:spMk id="6" creationId="{B5C257D3-D4F4-B857-C681-63C282E3BFB2}"/>
          </ac:spMkLst>
        </pc:spChg>
        <pc:graphicFrameChg chg="del">
          <ac:chgData name="Ioana Platon" userId="18b0f7fbbefdf8fb" providerId="LiveId" clId="{C79DEBB6-49B3-4692-A340-BBAB8AC2EF32}" dt="2024-07-31T01:37:31.116" v="42" actId="478"/>
          <ac:graphicFrameMkLst>
            <pc:docMk/>
            <pc:sldMk cId="870782436" sldId="385"/>
            <ac:graphicFrameMk id="5" creationId="{67588EB3-ED1D-6AD3-5960-55BD64293774}"/>
          </ac:graphicFrameMkLst>
        </pc:graphicFrameChg>
      </pc:sldChg>
    </pc:docChg>
  </pc:docChgLst>
  <pc:docChgLst>
    <pc:chgData name="Ioana Platon" userId="18b0f7fbbefdf8fb" providerId="LiveId" clId="{EE5ADDBD-79FA-4CF6-AAF3-3B68659141C9}"/>
    <pc:docChg chg="undo custSel addSld delSld modSld sldOrd">
      <pc:chgData name="Ioana Platon" userId="18b0f7fbbefdf8fb" providerId="LiveId" clId="{EE5ADDBD-79FA-4CF6-AAF3-3B68659141C9}" dt="2024-07-31T04:14:52.766" v="1211"/>
      <pc:docMkLst>
        <pc:docMk/>
      </pc:docMkLst>
      <pc:sldChg chg="addSp modSp mod">
        <pc:chgData name="Ioana Platon" userId="18b0f7fbbefdf8fb" providerId="LiveId" clId="{EE5ADDBD-79FA-4CF6-AAF3-3B68659141C9}" dt="2024-07-31T02:48:30.109" v="640" actId="14100"/>
        <pc:sldMkLst>
          <pc:docMk/>
          <pc:sldMk cId="1460159330" sldId="359"/>
        </pc:sldMkLst>
        <pc:picChg chg="add mod">
          <ac:chgData name="Ioana Platon" userId="18b0f7fbbefdf8fb" providerId="LiveId" clId="{EE5ADDBD-79FA-4CF6-AAF3-3B68659141C9}" dt="2024-07-31T02:48:30.109" v="640" actId="14100"/>
          <ac:picMkLst>
            <pc:docMk/>
            <pc:sldMk cId="1460159330" sldId="359"/>
            <ac:picMk id="3" creationId="{3A576D96-680B-2BB7-493C-5C06C6CE61F9}"/>
          </ac:picMkLst>
        </pc:picChg>
      </pc:sldChg>
      <pc:sldChg chg="addSp modSp mod">
        <pc:chgData name="Ioana Platon" userId="18b0f7fbbefdf8fb" providerId="LiveId" clId="{EE5ADDBD-79FA-4CF6-AAF3-3B68659141C9}" dt="2024-07-31T03:08:05.572" v="657" actId="1036"/>
        <pc:sldMkLst>
          <pc:docMk/>
          <pc:sldMk cId="1397193754" sldId="373"/>
        </pc:sldMkLst>
        <pc:picChg chg="add mod">
          <ac:chgData name="Ioana Platon" userId="18b0f7fbbefdf8fb" providerId="LiveId" clId="{EE5ADDBD-79FA-4CF6-AAF3-3B68659141C9}" dt="2024-07-31T03:08:05.572" v="657" actId="1036"/>
          <ac:picMkLst>
            <pc:docMk/>
            <pc:sldMk cId="1397193754" sldId="373"/>
            <ac:picMk id="6" creationId="{00422618-F9B7-21E4-7BEA-8338F411EFF6}"/>
          </ac:picMkLst>
        </pc:picChg>
      </pc:sldChg>
      <pc:sldChg chg="addSp delSp modSp mod modNotesTx">
        <pc:chgData name="Ioana Platon" userId="18b0f7fbbefdf8fb" providerId="LiveId" clId="{EE5ADDBD-79FA-4CF6-AAF3-3B68659141C9}" dt="2024-07-31T04:11:52.290" v="1176" actId="20577"/>
        <pc:sldMkLst>
          <pc:docMk/>
          <pc:sldMk cId="2170071140" sldId="379"/>
        </pc:sldMkLst>
        <pc:spChg chg="mod">
          <ac:chgData name="Ioana Platon" userId="18b0f7fbbefdf8fb" providerId="LiveId" clId="{EE5ADDBD-79FA-4CF6-AAF3-3B68659141C9}" dt="2024-07-31T02:37:39.967" v="495" actId="242"/>
          <ac:spMkLst>
            <pc:docMk/>
            <pc:sldMk cId="2170071140" sldId="379"/>
            <ac:spMk id="3" creationId="{06DE3104-398C-EF95-D86E-630F512487F9}"/>
          </ac:spMkLst>
        </pc:spChg>
        <pc:spChg chg="del">
          <ac:chgData name="Ioana Platon" userId="18b0f7fbbefdf8fb" providerId="LiveId" clId="{EE5ADDBD-79FA-4CF6-AAF3-3B68659141C9}" dt="2024-07-31T01:55:40.380" v="0"/>
          <ac:spMkLst>
            <pc:docMk/>
            <pc:sldMk cId="2170071140" sldId="379"/>
            <ac:spMk id="4" creationId="{67328E6B-D306-C2F9-54E9-FD35599AC24B}"/>
          </ac:spMkLst>
        </pc:spChg>
        <pc:spChg chg="add mod">
          <ac:chgData name="Ioana Platon" userId="18b0f7fbbefdf8fb" providerId="LiveId" clId="{EE5ADDBD-79FA-4CF6-AAF3-3B68659141C9}" dt="2024-07-31T02:07:51.565" v="73" actId="20577"/>
          <ac:spMkLst>
            <pc:docMk/>
            <pc:sldMk cId="2170071140" sldId="379"/>
            <ac:spMk id="12" creationId="{4AEE3D8B-2B58-9E4C-504D-C26E9473BB37}"/>
          </ac:spMkLst>
        </pc:spChg>
        <pc:spChg chg="add mod">
          <ac:chgData name="Ioana Platon" userId="18b0f7fbbefdf8fb" providerId="LiveId" clId="{EE5ADDBD-79FA-4CF6-AAF3-3B68659141C9}" dt="2024-07-31T04:11:52.290" v="1176" actId="20577"/>
          <ac:spMkLst>
            <pc:docMk/>
            <pc:sldMk cId="2170071140" sldId="379"/>
            <ac:spMk id="13" creationId="{4D45BEF3-11A3-1DD7-2FBD-7AD7875B5DB0}"/>
          </ac:spMkLst>
        </pc:spChg>
        <pc:picChg chg="add mod modCrop">
          <ac:chgData name="Ioana Platon" userId="18b0f7fbbefdf8fb" providerId="LiveId" clId="{EE5ADDBD-79FA-4CF6-AAF3-3B68659141C9}" dt="2024-07-31T03:59:41.531" v="1029" actId="1076"/>
          <ac:picMkLst>
            <pc:docMk/>
            <pc:sldMk cId="2170071140" sldId="379"/>
            <ac:picMk id="5" creationId="{E639DBFE-8153-AF74-90C9-D07677A37434}"/>
          </ac:picMkLst>
        </pc:picChg>
        <pc:picChg chg="add mod modCrop">
          <ac:chgData name="Ioana Platon" userId="18b0f7fbbefdf8fb" providerId="LiveId" clId="{EE5ADDBD-79FA-4CF6-AAF3-3B68659141C9}" dt="2024-07-31T03:59:55.865" v="1030" actId="732"/>
          <ac:picMkLst>
            <pc:docMk/>
            <pc:sldMk cId="2170071140" sldId="379"/>
            <ac:picMk id="7" creationId="{6CA5166E-14E6-D99F-3C95-0556351E7E0B}"/>
          </ac:picMkLst>
        </pc:picChg>
        <pc:picChg chg="add del mod">
          <ac:chgData name="Ioana Platon" userId="18b0f7fbbefdf8fb" providerId="LiveId" clId="{EE5ADDBD-79FA-4CF6-AAF3-3B68659141C9}" dt="2024-07-31T03:57:02.863" v="930" actId="478"/>
          <ac:picMkLst>
            <pc:docMk/>
            <pc:sldMk cId="2170071140" sldId="379"/>
            <ac:picMk id="9" creationId="{C7B38AFC-AC11-22E1-3CFB-C3D394C2816E}"/>
          </ac:picMkLst>
        </pc:picChg>
        <pc:picChg chg="add del mod">
          <ac:chgData name="Ioana Platon" userId="18b0f7fbbefdf8fb" providerId="LiveId" clId="{EE5ADDBD-79FA-4CF6-AAF3-3B68659141C9}" dt="2024-07-31T03:57:04.243" v="931" actId="478"/>
          <ac:picMkLst>
            <pc:docMk/>
            <pc:sldMk cId="2170071140" sldId="379"/>
            <ac:picMk id="11" creationId="{6C1D2C8C-D766-3AAB-A2EB-11C9AB895D03}"/>
          </ac:picMkLst>
        </pc:picChg>
        <pc:picChg chg="add mod">
          <ac:chgData name="Ioana Platon" userId="18b0f7fbbefdf8fb" providerId="LiveId" clId="{EE5ADDBD-79FA-4CF6-AAF3-3B68659141C9}" dt="2024-07-31T02:42:12.529" v="635" actId="1076"/>
          <ac:picMkLst>
            <pc:docMk/>
            <pc:sldMk cId="2170071140" sldId="379"/>
            <ac:picMk id="15" creationId="{86347072-678B-C6F3-9659-4E6B48266E03}"/>
          </ac:picMkLst>
        </pc:picChg>
      </pc:sldChg>
      <pc:sldChg chg="add del">
        <pc:chgData name="Ioana Platon" userId="18b0f7fbbefdf8fb" providerId="LiveId" clId="{EE5ADDBD-79FA-4CF6-AAF3-3B68659141C9}" dt="2024-07-31T03:02:51.216" v="642" actId="47"/>
        <pc:sldMkLst>
          <pc:docMk/>
          <pc:sldMk cId="79695288" sldId="380"/>
        </pc:sldMkLst>
      </pc:sldChg>
      <pc:sldChg chg="addSp delSp modSp mod">
        <pc:chgData name="Ioana Platon" userId="18b0f7fbbefdf8fb" providerId="LiveId" clId="{EE5ADDBD-79FA-4CF6-AAF3-3B68659141C9}" dt="2024-07-31T04:04:32.029" v="1089" actId="1076"/>
        <pc:sldMkLst>
          <pc:docMk/>
          <pc:sldMk cId="3482121309" sldId="383"/>
        </pc:sldMkLst>
        <pc:spChg chg="mod">
          <ac:chgData name="Ioana Platon" userId="18b0f7fbbefdf8fb" providerId="LiveId" clId="{EE5ADDBD-79FA-4CF6-AAF3-3B68659141C9}" dt="2024-07-31T02:38:58.897" v="518" actId="14100"/>
          <ac:spMkLst>
            <pc:docMk/>
            <pc:sldMk cId="3482121309" sldId="383"/>
            <ac:spMk id="4" creationId="{67328E6B-D306-C2F9-54E9-FD35599AC24B}"/>
          </ac:spMkLst>
        </pc:spChg>
        <pc:spChg chg="add del mod">
          <ac:chgData name="Ioana Platon" userId="18b0f7fbbefdf8fb" providerId="LiveId" clId="{EE5ADDBD-79FA-4CF6-AAF3-3B68659141C9}" dt="2024-07-31T04:04:06.075" v="1073" actId="478"/>
          <ac:spMkLst>
            <pc:docMk/>
            <pc:sldMk cId="3482121309" sldId="383"/>
            <ac:spMk id="5" creationId="{A80B10EC-B61E-742B-BF29-853AE25B2A1C}"/>
          </ac:spMkLst>
        </pc:spChg>
        <pc:spChg chg="del">
          <ac:chgData name="Ioana Platon" userId="18b0f7fbbefdf8fb" providerId="LiveId" clId="{EE5ADDBD-79FA-4CF6-AAF3-3B68659141C9}" dt="2024-07-31T03:26:03.107" v="658" actId="478"/>
          <ac:spMkLst>
            <pc:docMk/>
            <pc:sldMk cId="3482121309" sldId="383"/>
            <ac:spMk id="6" creationId="{639F5FAA-EA20-7F30-E01A-BB0BB03A9C12}"/>
          </ac:spMkLst>
        </pc:spChg>
        <pc:picChg chg="add del mod">
          <ac:chgData name="Ioana Platon" userId="18b0f7fbbefdf8fb" providerId="LiveId" clId="{EE5ADDBD-79FA-4CF6-AAF3-3B68659141C9}" dt="2024-07-31T03:49:37.228" v="824" actId="478"/>
          <ac:picMkLst>
            <pc:docMk/>
            <pc:sldMk cId="3482121309" sldId="383"/>
            <ac:picMk id="2" creationId="{ED0A7767-5A6B-1672-3BB1-3170F549FD03}"/>
          </ac:picMkLst>
        </pc:picChg>
        <pc:picChg chg="add mod">
          <ac:chgData name="Ioana Platon" userId="18b0f7fbbefdf8fb" providerId="LiveId" clId="{EE5ADDBD-79FA-4CF6-AAF3-3B68659141C9}" dt="2024-07-31T04:04:30.543" v="1088" actId="1076"/>
          <ac:picMkLst>
            <pc:docMk/>
            <pc:sldMk cId="3482121309" sldId="383"/>
            <ac:picMk id="6" creationId="{27372E79-74AE-9FE8-79E1-0D60F8B14091}"/>
          </ac:picMkLst>
        </pc:picChg>
        <pc:picChg chg="add mod">
          <ac:chgData name="Ioana Platon" userId="18b0f7fbbefdf8fb" providerId="LiveId" clId="{EE5ADDBD-79FA-4CF6-AAF3-3B68659141C9}" dt="2024-07-31T04:04:32.029" v="1089" actId="1076"/>
          <ac:picMkLst>
            <pc:docMk/>
            <pc:sldMk cId="3482121309" sldId="383"/>
            <ac:picMk id="1026" creationId="{12C31238-7308-EAD5-A645-04C83C4B4D30}"/>
          </ac:picMkLst>
        </pc:picChg>
        <pc:picChg chg="add del mod">
          <ac:chgData name="Ioana Platon" userId="18b0f7fbbefdf8fb" providerId="LiveId" clId="{EE5ADDBD-79FA-4CF6-AAF3-3B68659141C9}" dt="2024-07-31T03:35:42.836" v="757" actId="21"/>
          <ac:picMkLst>
            <pc:docMk/>
            <pc:sldMk cId="3482121309" sldId="383"/>
            <ac:picMk id="1028" creationId="{75F20372-7E8B-0D9E-A4C5-90A31D969B87}"/>
          </ac:picMkLst>
        </pc:picChg>
        <pc:picChg chg="add del mod">
          <ac:chgData name="Ioana Platon" userId="18b0f7fbbefdf8fb" providerId="LiveId" clId="{EE5ADDBD-79FA-4CF6-AAF3-3B68659141C9}" dt="2024-07-31T03:49:38.929" v="825" actId="478"/>
          <ac:picMkLst>
            <pc:docMk/>
            <pc:sldMk cId="3482121309" sldId="383"/>
            <ac:picMk id="1030" creationId="{5F39D23B-DAFE-4F9E-EEA2-C3295525EC2F}"/>
          </ac:picMkLst>
        </pc:picChg>
        <pc:picChg chg="add del mod">
          <ac:chgData name="Ioana Platon" userId="18b0f7fbbefdf8fb" providerId="LiveId" clId="{EE5ADDBD-79FA-4CF6-AAF3-3B68659141C9}" dt="2024-07-31T03:29:51.014" v="713" actId="478"/>
          <ac:picMkLst>
            <pc:docMk/>
            <pc:sldMk cId="3482121309" sldId="383"/>
            <ac:picMk id="1032" creationId="{ED0A7767-5A6B-1672-3BB1-3170F549FD03}"/>
          </ac:picMkLst>
        </pc:picChg>
      </pc:sldChg>
      <pc:sldChg chg="addSp delSp modSp mod">
        <pc:chgData name="Ioana Platon" userId="18b0f7fbbefdf8fb" providerId="LiveId" clId="{EE5ADDBD-79FA-4CF6-AAF3-3B68659141C9}" dt="2024-07-31T04:13:51.431" v="1198" actId="1076"/>
        <pc:sldMkLst>
          <pc:docMk/>
          <pc:sldMk cId="870782436" sldId="385"/>
        </pc:sldMkLst>
        <pc:spChg chg="del">
          <ac:chgData name="Ioana Platon" userId="18b0f7fbbefdf8fb" providerId="LiveId" clId="{EE5ADDBD-79FA-4CF6-AAF3-3B68659141C9}" dt="2024-07-31T04:07:02.591" v="1090" actId="478"/>
          <ac:spMkLst>
            <pc:docMk/>
            <pc:sldMk cId="870782436" sldId="385"/>
            <ac:spMk id="6" creationId="{B5C257D3-D4F4-B857-C681-63C282E3BFB2}"/>
          </ac:spMkLst>
        </pc:spChg>
        <pc:picChg chg="add mod">
          <ac:chgData name="Ioana Platon" userId="18b0f7fbbefdf8fb" providerId="LiveId" clId="{EE5ADDBD-79FA-4CF6-AAF3-3B68659141C9}" dt="2024-07-31T04:13:51.431" v="1198" actId="1076"/>
          <ac:picMkLst>
            <pc:docMk/>
            <pc:sldMk cId="870782436" sldId="385"/>
            <ac:picMk id="2" creationId="{87980702-AB7C-C29E-0925-D2F8F5B16217}"/>
          </ac:picMkLst>
        </pc:picChg>
      </pc:sldChg>
      <pc:sldChg chg="addSp delSp modSp add">
        <pc:chgData name="Ioana Platon" userId="18b0f7fbbefdf8fb" providerId="LiveId" clId="{EE5ADDBD-79FA-4CF6-AAF3-3B68659141C9}" dt="2024-07-31T03:50:40.886" v="871" actId="1076"/>
        <pc:sldMkLst>
          <pc:docMk/>
          <pc:sldMk cId="3646944523" sldId="386"/>
        </pc:sldMkLst>
        <pc:picChg chg="add mod">
          <ac:chgData name="Ioana Platon" userId="18b0f7fbbefdf8fb" providerId="LiveId" clId="{EE5ADDBD-79FA-4CF6-AAF3-3B68659141C9}" dt="2024-07-31T03:50:40.886" v="871" actId="1076"/>
          <ac:picMkLst>
            <pc:docMk/>
            <pc:sldMk cId="3646944523" sldId="386"/>
            <ac:picMk id="2" creationId="{75F20372-7E8B-0D9E-A4C5-90A31D969B87}"/>
          </ac:picMkLst>
        </pc:picChg>
        <pc:picChg chg="del">
          <ac:chgData name="Ioana Platon" userId="18b0f7fbbefdf8fb" providerId="LiveId" clId="{EE5ADDBD-79FA-4CF6-AAF3-3B68659141C9}" dt="2024-07-31T03:30:26.857" v="750" actId="478"/>
          <ac:picMkLst>
            <pc:docMk/>
            <pc:sldMk cId="3646944523" sldId="386"/>
            <ac:picMk id="1026" creationId="{12C31238-7308-EAD5-A645-04C83C4B4D30}"/>
          </ac:picMkLst>
        </pc:picChg>
        <pc:picChg chg="del">
          <ac:chgData name="Ioana Platon" userId="18b0f7fbbefdf8fb" providerId="LiveId" clId="{EE5ADDBD-79FA-4CF6-AAF3-3B68659141C9}" dt="2024-07-31T03:30:28.240" v="751" actId="478"/>
          <ac:picMkLst>
            <pc:docMk/>
            <pc:sldMk cId="3646944523" sldId="386"/>
            <ac:picMk id="1028" creationId="{75F20372-7E8B-0D9E-A4C5-90A31D969B87}"/>
          </ac:picMkLst>
        </pc:picChg>
        <pc:picChg chg="del">
          <ac:chgData name="Ioana Platon" userId="18b0f7fbbefdf8fb" providerId="LiveId" clId="{EE5ADDBD-79FA-4CF6-AAF3-3B68659141C9}" dt="2024-07-31T03:30:30.320" v="752" actId="478"/>
          <ac:picMkLst>
            <pc:docMk/>
            <pc:sldMk cId="3646944523" sldId="386"/>
            <ac:picMk id="1030" creationId="{5F39D23B-DAFE-4F9E-EEA2-C3295525EC2F}"/>
          </ac:picMkLst>
        </pc:picChg>
        <pc:picChg chg="del mod">
          <ac:chgData name="Ioana Platon" userId="18b0f7fbbefdf8fb" providerId="LiveId" clId="{EE5ADDBD-79FA-4CF6-AAF3-3B68659141C9}" dt="2024-07-31T03:35:56.713" v="759" actId="21"/>
          <ac:picMkLst>
            <pc:docMk/>
            <pc:sldMk cId="3646944523" sldId="386"/>
            <ac:picMk id="1032" creationId="{ED0A7767-5A6B-1672-3BB1-3170F549FD03}"/>
          </ac:picMkLst>
        </pc:picChg>
        <pc:picChg chg="add mod">
          <ac:chgData name="Ioana Platon" userId="18b0f7fbbefdf8fb" providerId="LiveId" clId="{EE5ADDBD-79FA-4CF6-AAF3-3B68659141C9}" dt="2024-07-31T03:50:33.870" v="870" actId="1035"/>
          <ac:picMkLst>
            <pc:docMk/>
            <pc:sldMk cId="3646944523" sldId="386"/>
            <ac:picMk id="2050" creationId="{BE557A51-87A1-F88E-E2BA-BBB45305938A}"/>
          </ac:picMkLst>
        </pc:picChg>
      </pc:sldChg>
      <pc:sldChg chg="delSp modSp add">
        <pc:chgData name="Ioana Platon" userId="18b0f7fbbefdf8fb" providerId="LiveId" clId="{EE5ADDBD-79FA-4CF6-AAF3-3B68659141C9}" dt="2024-07-31T03:49:30.876" v="823" actId="1076"/>
        <pc:sldMkLst>
          <pc:docMk/>
          <pc:sldMk cId="303793522" sldId="387"/>
        </pc:sldMkLst>
        <pc:picChg chg="mod">
          <ac:chgData name="Ioana Platon" userId="18b0f7fbbefdf8fb" providerId="LiveId" clId="{EE5ADDBD-79FA-4CF6-AAF3-3B68659141C9}" dt="2024-07-31T03:49:26.215" v="822" actId="1076"/>
          <ac:picMkLst>
            <pc:docMk/>
            <pc:sldMk cId="303793522" sldId="387"/>
            <ac:picMk id="2" creationId="{ED0A7767-5A6B-1672-3BB1-3170F549FD03}"/>
          </ac:picMkLst>
        </pc:picChg>
        <pc:picChg chg="del">
          <ac:chgData name="Ioana Platon" userId="18b0f7fbbefdf8fb" providerId="LiveId" clId="{EE5ADDBD-79FA-4CF6-AAF3-3B68659141C9}" dt="2024-07-31T03:48:44.710" v="793" actId="478"/>
          <ac:picMkLst>
            <pc:docMk/>
            <pc:sldMk cId="303793522" sldId="387"/>
            <ac:picMk id="1026" creationId="{12C31238-7308-EAD5-A645-04C83C4B4D30}"/>
          </ac:picMkLst>
        </pc:picChg>
        <pc:picChg chg="mod">
          <ac:chgData name="Ioana Platon" userId="18b0f7fbbefdf8fb" providerId="LiveId" clId="{EE5ADDBD-79FA-4CF6-AAF3-3B68659141C9}" dt="2024-07-31T03:49:30.876" v="823" actId="1076"/>
          <ac:picMkLst>
            <pc:docMk/>
            <pc:sldMk cId="303793522" sldId="387"/>
            <ac:picMk id="1030" creationId="{5F39D23B-DAFE-4F9E-EEA2-C3295525EC2F}"/>
          </ac:picMkLst>
        </pc:picChg>
      </pc:sldChg>
      <pc:sldChg chg="addSp delSp modSp add mod">
        <pc:chgData name="Ioana Platon" userId="18b0f7fbbefdf8fb" providerId="LiveId" clId="{EE5ADDBD-79FA-4CF6-AAF3-3B68659141C9}" dt="2024-07-31T04:12:26.281" v="1194" actId="20577"/>
        <pc:sldMkLst>
          <pc:docMk/>
          <pc:sldMk cId="2265579874" sldId="388"/>
        </pc:sldMkLst>
        <pc:spChg chg="add del mod">
          <ac:chgData name="Ioana Platon" userId="18b0f7fbbefdf8fb" providerId="LiveId" clId="{EE5ADDBD-79FA-4CF6-AAF3-3B68659141C9}" dt="2024-07-31T03:56:22.826" v="910" actId="478"/>
          <ac:spMkLst>
            <pc:docMk/>
            <pc:sldMk cId="2265579874" sldId="388"/>
            <ac:spMk id="4" creationId="{9968F7A6-51DE-1AEC-D5EB-8C2AB1875C22}"/>
          </ac:spMkLst>
        </pc:spChg>
        <pc:spChg chg="add del mod">
          <ac:chgData name="Ioana Platon" userId="18b0f7fbbefdf8fb" providerId="LiveId" clId="{EE5ADDBD-79FA-4CF6-AAF3-3B68659141C9}" dt="2024-07-31T04:12:26.281" v="1194" actId="20577"/>
          <ac:spMkLst>
            <pc:docMk/>
            <pc:sldMk cId="2265579874" sldId="388"/>
            <ac:spMk id="13" creationId="{4D45BEF3-11A3-1DD7-2FBD-7AD7875B5DB0}"/>
          </ac:spMkLst>
        </pc:spChg>
        <pc:picChg chg="del">
          <ac:chgData name="Ioana Platon" userId="18b0f7fbbefdf8fb" providerId="LiveId" clId="{EE5ADDBD-79FA-4CF6-AAF3-3B68659141C9}" dt="2024-07-31T03:55:20.719" v="875" actId="478"/>
          <ac:picMkLst>
            <pc:docMk/>
            <pc:sldMk cId="2265579874" sldId="388"/>
            <ac:picMk id="5" creationId="{E639DBFE-8153-AF74-90C9-D07677A37434}"/>
          </ac:picMkLst>
        </pc:picChg>
        <pc:picChg chg="del">
          <ac:chgData name="Ioana Platon" userId="18b0f7fbbefdf8fb" providerId="LiveId" clId="{EE5ADDBD-79FA-4CF6-AAF3-3B68659141C9}" dt="2024-07-31T03:55:20.124" v="874" actId="478"/>
          <ac:picMkLst>
            <pc:docMk/>
            <pc:sldMk cId="2265579874" sldId="388"/>
            <ac:picMk id="7" creationId="{6CA5166E-14E6-D99F-3C95-0556351E7E0B}"/>
          </ac:picMkLst>
        </pc:picChg>
        <pc:picChg chg="mod">
          <ac:chgData name="Ioana Platon" userId="18b0f7fbbefdf8fb" providerId="LiveId" clId="{EE5ADDBD-79FA-4CF6-AAF3-3B68659141C9}" dt="2024-07-31T03:56:57.324" v="928" actId="1076"/>
          <ac:picMkLst>
            <pc:docMk/>
            <pc:sldMk cId="2265579874" sldId="388"/>
            <ac:picMk id="9" creationId="{C7B38AFC-AC11-22E1-3CFB-C3D394C2816E}"/>
          </ac:picMkLst>
        </pc:picChg>
        <pc:picChg chg="mod">
          <ac:chgData name="Ioana Platon" userId="18b0f7fbbefdf8fb" providerId="LiveId" clId="{EE5ADDBD-79FA-4CF6-AAF3-3B68659141C9}" dt="2024-07-31T03:56:58.629" v="929" actId="1076"/>
          <ac:picMkLst>
            <pc:docMk/>
            <pc:sldMk cId="2265579874" sldId="388"/>
            <ac:picMk id="11" creationId="{6C1D2C8C-D766-3AAB-A2EB-11C9AB895D03}"/>
          </ac:picMkLst>
        </pc:picChg>
      </pc:sldChg>
      <pc:sldChg chg="addSp delSp modSp add mod ord">
        <pc:chgData name="Ioana Platon" userId="18b0f7fbbefdf8fb" providerId="LiveId" clId="{EE5ADDBD-79FA-4CF6-AAF3-3B68659141C9}" dt="2024-07-31T04:14:52.766" v="1211"/>
        <pc:sldMkLst>
          <pc:docMk/>
          <pc:sldMk cId="873525583" sldId="389"/>
        </pc:sldMkLst>
        <pc:picChg chg="del">
          <ac:chgData name="Ioana Platon" userId="18b0f7fbbefdf8fb" providerId="LiveId" clId="{EE5ADDBD-79FA-4CF6-AAF3-3B68659141C9}" dt="2024-07-31T04:13:56.861" v="1200" actId="478"/>
          <ac:picMkLst>
            <pc:docMk/>
            <pc:sldMk cId="873525583" sldId="389"/>
            <ac:picMk id="2" creationId="{87980702-AB7C-C29E-0925-D2F8F5B16217}"/>
          </ac:picMkLst>
        </pc:picChg>
        <pc:picChg chg="add mod">
          <ac:chgData name="Ioana Platon" userId="18b0f7fbbefdf8fb" providerId="LiveId" clId="{EE5ADDBD-79FA-4CF6-AAF3-3B68659141C9}" dt="2024-07-31T04:14:49.171" v="1208" actId="1076"/>
          <ac:picMkLst>
            <pc:docMk/>
            <pc:sldMk cId="873525583" sldId="389"/>
            <ac:picMk id="2050" creationId="{49DD65AD-7CB2-8606-D1B3-5FCECF65C795}"/>
          </ac:picMkLst>
        </pc:picChg>
        <pc:picChg chg="add mod">
          <ac:chgData name="Ioana Platon" userId="18b0f7fbbefdf8fb" providerId="LiveId" clId="{EE5ADDBD-79FA-4CF6-AAF3-3B68659141C9}" dt="2024-07-31T04:14:50.591" v="1209" actId="1076"/>
          <ac:picMkLst>
            <pc:docMk/>
            <pc:sldMk cId="873525583" sldId="389"/>
            <ac:picMk id="2052" creationId="{210C1749-8479-BBE3-EFC7-F0FE5B04D4F7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7/30/2024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7/30/2024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163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1305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1938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2136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164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Based on the line charts created in our analysis, we can see that spending for females consistently outpaced males from 2002 to 2020. Total healthcare spending for Females went from $778,215 millions in 2002 to $1,818,581 millions in 2020, while spending from Males went from $587,266 millions to $1,548,394 millions. 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The highest healthcare spending occurred in the 45-64 age group throughout all the years, but the 65-84 age group is encroaching on this spending as of 2020. The lowest healthcare spending is within the 85+ plus age group, probably due to the smaller size of this population as individuals pass.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Lastly, when we look at spending per sex and age group for females, the spending between the three age groups (45-64, 65-84, &amp; 19-44) is pretty similar, with some fluctuations over the years. In 2002, the 65-84 age group was just over the other two and then dipped in the middle from 2006 to 2018, then shot up in 2020 (most likely due to COVID-19 spending per CMS). The 0-18 and 85+ show the lowest spending across all of the years, with under $156,000 millions each in 2020.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Spending per sex and age group for males follows a similar pattern between age groups, with the 45-64 age group showing the highest expenditure and the 85+ age group the lowest. Unlike health care spending for females, spending for males across age groups does not intertwine over the years; all age groups continuously increase at similar rates. The 65-84 group is showing a spike in 2020, like female spending, but it does not surpass the 45-64 group as female expenditure does.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19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Based on the line charts created in our analysis, we can see that spending for females consistently outpaced males from 2002 to 2020. Total healthcare spending for Females went from $778,215 millions in 2002 to $1,818,581 millions in 2020, while spending from Males went from $587,266 millions to $1,548,394 millions. 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The highest healthcare spending occurred in the 45-64 age group throughout all the years, but the 65-84 age group is encroaching on this spending as of 2020. The lowest healthcare spending is within the 85+ plus age group, probably due to the smaller size of this population as individuals pass.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Lastly, when we look at spending per sex and age group for females, the spending between the three age groups (45-64, 65-84, &amp; 19-44) is pretty similar, with some fluctuations over the years. In 2002, the 65-84 age group was just over the other two and then dipped in the middle from 2006 to 2018, then shot up in 2020 (most likely due to COVID-19 spending per CMS). The 0-18 and 85+ show the lowest spending across all of the years, with under $156,000 millions each in 2020.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Spending per sex and age group for males follows a similar pattern between age groups, with the 45-64 age group showing the highest expenditure and the 85+ age group the lowest. Unlike health care spending for females, spending for males across age groups does not intertwine over the years; all age groups continuously increase at similar rates. The 65-84 group is showing a spike in 2020, like female spending, but it does not surpass the 45-64 group as female expenditure does.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667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382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993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7482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962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anchor="b"/>
          <a:lstStyle/>
          <a:p>
            <a:r>
              <a:rPr lang="en-US" dirty="0"/>
              <a:t>US Health Care Spending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/>
          <a:lstStyle/>
          <a:p>
            <a:r>
              <a:rPr lang="en-US" dirty="0"/>
              <a:t>Scott Park-</a:t>
            </a:r>
            <a:r>
              <a:rPr lang="en-US" dirty="0" err="1"/>
              <a:t>Vokoun</a:t>
            </a:r>
            <a:r>
              <a:rPr lang="en-US" dirty="0"/>
              <a:t>, Ioana </a:t>
            </a:r>
            <a:r>
              <a:rPr lang="en-US" dirty="0" err="1"/>
              <a:t>platon</a:t>
            </a:r>
            <a:r>
              <a:rPr lang="en-US" dirty="0"/>
              <a:t>, </a:t>
            </a:r>
          </a:p>
          <a:p>
            <a:r>
              <a:rPr lang="en-US" dirty="0"/>
              <a:t>and Brandon Umana</a:t>
            </a: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F7C5-CBA2-9823-0CBA-5BD773998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9" y="579120"/>
            <a:ext cx="11548261" cy="2733306"/>
          </a:xfrm>
        </p:spPr>
        <p:txBody>
          <a:bodyPr/>
          <a:lstStyle/>
          <a:p>
            <a:r>
              <a:rPr lang="en-US" dirty="0"/>
              <a:t>Total spending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60D053B-A40A-3228-B6D5-3371B9EE2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868" y="3484615"/>
            <a:ext cx="11562303" cy="2387865"/>
          </a:xfrm>
        </p:spPr>
        <p:txBody>
          <a:bodyPr/>
          <a:lstStyle/>
          <a:p>
            <a:r>
              <a:rPr lang="en-US" dirty="0"/>
              <a:t>Regression Plotting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981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DE3104-398C-EF95-D86E-630F5124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171396"/>
            <a:ext cx="3736630" cy="2202350"/>
          </a:xfrm>
        </p:spPr>
        <p:txBody>
          <a:bodyPr/>
          <a:lstStyle/>
          <a:p>
            <a:r>
              <a:rPr lang="en-US" dirty="0"/>
              <a:t>Regression Plotting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28E6B-D306-C2F9-54E9-FD35599AC24B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41716" y="3078480"/>
            <a:ext cx="3108193" cy="3047997"/>
          </a:xfrm>
        </p:spPr>
        <p:txBody>
          <a:bodyPr/>
          <a:lstStyle/>
          <a:p>
            <a:r>
              <a:rPr lang="en-US" dirty="0"/>
              <a:t>XXXX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9DD65AD-7CB2-8606-D1B3-5FCECF65C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198" y="135155"/>
            <a:ext cx="53340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10C1749-8479-BBE3-EFC7-F0FE5B04D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198" y="3522446"/>
            <a:ext cx="53340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525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DE3104-398C-EF95-D86E-630F5124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171396"/>
            <a:ext cx="3736630" cy="2202350"/>
          </a:xfrm>
        </p:spPr>
        <p:txBody>
          <a:bodyPr/>
          <a:lstStyle/>
          <a:p>
            <a:r>
              <a:rPr lang="en-US" dirty="0"/>
              <a:t>Regression Plotting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28E6B-D306-C2F9-54E9-FD35599AC24B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41716" y="3078480"/>
            <a:ext cx="3108193" cy="3047997"/>
          </a:xfrm>
        </p:spPr>
        <p:txBody>
          <a:bodyPr/>
          <a:lstStyle/>
          <a:p>
            <a:r>
              <a:rPr lang="en-US" dirty="0"/>
              <a:t>XXXX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980702-AB7C-C29E-0925-D2F8F5B16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632" y="1724722"/>
            <a:ext cx="53340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782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810E-8E37-1D8A-245B-020E4E4C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/>
          <a:lstStyle/>
          <a:p>
            <a:r>
              <a:rPr lang="en-US" dirty="0"/>
              <a:t>FINAL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ECA3-144C-CD4B-9246-81B4F2E6546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14302" y="2465535"/>
            <a:ext cx="7303538" cy="34272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3D1544-95D3-8A05-6E1B-C08C307C55D4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8392160" y="2465388"/>
            <a:ext cx="2856865" cy="34274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95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E5F2E56-9F77-E1C2-EC04-EA959822CA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1850" y="3079119"/>
            <a:ext cx="4413250" cy="27527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3097848"/>
            <a:ext cx="4466504" cy="3405187"/>
          </a:xfrm>
        </p:spPr>
        <p:txBody>
          <a:bodyPr anchor="t"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Total Spending by Sex &amp; Age Groups</a:t>
            </a:r>
          </a:p>
          <a:p>
            <a:r>
              <a:rPr lang="en-US" dirty="0"/>
              <a:t>Total Spending by Service</a:t>
            </a:r>
          </a:p>
          <a:p>
            <a:r>
              <a:rPr lang="en-US" dirty="0"/>
              <a:t>Regression Plotting of Total Spending</a:t>
            </a:r>
          </a:p>
          <a:p>
            <a:r>
              <a:rPr lang="en-US" dirty="0"/>
              <a:t>Final  Takeaways</a:t>
            </a:r>
          </a:p>
        </p:txBody>
      </p:sp>
      <p:pic>
        <p:nvPicPr>
          <p:cNvPr id="3" name="Graphic 2" descr="Frangipani outline">
            <a:extLst>
              <a:ext uri="{FF2B5EF4-FFF2-40B4-BE49-F238E27FC236}">
                <a16:creationId xmlns:a16="http://schemas.microsoft.com/office/drawing/2014/main" id="{3A576D96-680B-2BB7-493C-5C06C6CE61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84244" y="6150244"/>
            <a:ext cx="707756" cy="70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F7C5-CBA2-9823-0CBA-5BD773998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9" y="579120"/>
            <a:ext cx="11548261" cy="2733306"/>
          </a:xfrm>
        </p:spPr>
        <p:txBody>
          <a:bodyPr/>
          <a:lstStyle/>
          <a:p>
            <a:r>
              <a:rPr lang="en-US" dirty="0"/>
              <a:t>Total spending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60D053B-A40A-3228-B6D5-3371B9EE2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868" y="3484615"/>
            <a:ext cx="11562303" cy="2387865"/>
          </a:xfrm>
        </p:spPr>
        <p:txBody>
          <a:bodyPr/>
          <a:lstStyle/>
          <a:p>
            <a:r>
              <a:rPr lang="en-US" dirty="0"/>
              <a:t>sex &amp; age groups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Graphic 5" descr="Cruise ship outline">
            <a:extLst>
              <a:ext uri="{FF2B5EF4-FFF2-40B4-BE49-F238E27FC236}">
                <a16:creationId xmlns:a16="http://schemas.microsoft.com/office/drawing/2014/main" id="{00422618-F9B7-21E4-7BEA-8338F411EF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3817" y="346082"/>
            <a:ext cx="764260" cy="76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193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DE3104-398C-EF95-D86E-630F5124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171396"/>
            <a:ext cx="3736630" cy="2202350"/>
          </a:xfrm>
        </p:spPr>
        <p:txBody>
          <a:bodyPr/>
          <a:lstStyle/>
          <a:p>
            <a:r>
              <a:rPr lang="en-US" dirty="0"/>
              <a:t>sex &amp; age groups</a:t>
            </a:r>
          </a:p>
        </p:txBody>
      </p:sp>
      <p:pic>
        <p:nvPicPr>
          <p:cNvPr id="5" name="Content Placeholder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E639DBFE-8153-AF74-90C9-D07677A37434}"/>
              </a:ext>
            </a:extLst>
          </p:cNvPr>
          <p:cNvPicPr>
            <a:picLocks noGrp="1" noChangeAspect="1"/>
          </p:cNvPicPr>
          <p:nvPr>
            <p:ph sz="quarter" idx="36"/>
          </p:nvPr>
        </p:nvPicPr>
        <p:blipFill rotWithShape="1">
          <a:blip r:embed="rId3"/>
          <a:srcRect l="2561" r="4918"/>
          <a:stretch/>
        </p:blipFill>
        <p:spPr>
          <a:xfrm>
            <a:off x="5560863" y="3494460"/>
            <a:ext cx="5922057" cy="3200400"/>
          </a:xfrm>
        </p:spPr>
      </p:pic>
      <p:pic>
        <p:nvPicPr>
          <p:cNvPr id="7" name="Picture 6" descr="A graph with a line&#10;&#10;Description automatically generated">
            <a:extLst>
              <a:ext uri="{FF2B5EF4-FFF2-40B4-BE49-F238E27FC236}">
                <a16:creationId xmlns:a16="http://schemas.microsoft.com/office/drawing/2014/main" id="{6CA5166E-14E6-D99F-3C95-0556351E7E0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311"/>
          <a:stretch/>
        </p:blipFill>
        <p:spPr>
          <a:xfrm>
            <a:off x="5560863" y="228600"/>
            <a:ext cx="5922057" cy="3200400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4AEE3D8B-2B58-9E4C-504D-C26E9473BB37}"/>
              </a:ext>
            </a:extLst>
          </p:cNvPr>
          <p:cNvSpPr txBox="1">
            <a:spLocks/>
          </p:cNvSpPr>
          <p:nvPr/>
        </p:nvSpPr>
        <p:spPr>
          <a:xfrm>
            <a:off x="841716" y="3078480"/>
            <a:ext cx="3108193" cy="30479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569214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61822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152144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4D45BEF3-11A3-1DD7-2FBD-7AD7875B5DB0}"/>
              </a:ext>
            </a:extLst>
          </p:cNvPr>
          <p:cNvSpPr txBox="1">
            <a:spLocks/>
          </p:cNvSpPr>
          <p:nvPr/>
        </p:nvSpPr>
        <p:spPr>
          <a:xfrm>
            <a:off x="333214" y="2917742"/>
            <a:ext cx="4014061" cy="30479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569214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61822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152144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Female spending consistently outpaced male spending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Spending for Females increased from $.78 to $1.8 trillion.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Spending for Males increased from $.58 to $1.5 trillion.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The 45-64 age group has the highest spending &amp; 85+ the lowest.</a:t>
            </a:r>
          </a:p>
        </p:txBody>
      </p:sp>
      <p:pic>
        <p:nvPicPr>
          <p:cNvPr id="15" name="Graphic 14" descr="Wine outline">
            <a:extLst>
              <a:ext uri="{FF2B5EF4-FFF2-40B4-BE49-F238E27FC236}">
                <a16:creationId xmlns:a16="http://schemas.microsoft.com/office/drawing/2014/main" id="{86347072-678B-C6F3-9659-4E6B48266E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16613" y="6228369"/>
            <a:ext cx="629631" cy="62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071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DE3104-398C-EF95-D86E-630F5124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171396"/>
            <a:ext cx="3736630" cy="2202350"/>
          </a:xfrm>
        </p:spPr>
        <p:txBody>
          <a:bodyPr/>
          <a:lstStyle/>
          <a:p>
            <a:r>
              <a:rPr lang="en-US" dirty="0"/>
              <a:t>sex &amp; age groups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B38AFC-AC11-22E1-3CFB-C3D394C28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5813" y="171396"/>
            <a:ext cx="6400800" cy="3200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1D2C8C-D766-3AAB-A2EB-11C9AB895D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5813" y="3486205"/>
            <a:ext cx="6400800" cy="3200400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4AEE3D8B-2B58-9E4C-504D-C26E9473BB37}"/>
              </a:ext>
            </a:extLst>
          </p:cNvPr>
          <p:cNvSpPr txBox="1">
            <a:spLocks/>
          </p:cNvSpPr>
          <p:nvPr/>
        </p:nvSpPr>
        <p:spPr>
          <a:xfrm>
            <a:off x="841716" y="3078480"/>
            <a:ext cx="3108193" cy="30479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569214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61822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152144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4D45BEF3-11A3-1DD7-2FBD-7AD7875B5DB0}"/>
              </a:ext>
            </a:extLst>
          </p:cNvPr>
          <p:cNvSpPr txBox="1">
            <a:spLocks/>
          </p:cNvSpPr>
          <p:nvPr/>
        </p:nvSpPr>
        <p:spPr>
          <a:xfrm>
            <a:off x="333214" y="2917742"/>
            <a:ext cx="4014061" cy="30479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569214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61822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152144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The is a large gap 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in spending 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between the top three age groups and the lowest two in spending for females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Spending for males by age group is consistently spaced.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The male 65-84 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age group spiked in 2020.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5" name="Graphic 14" descr="Wine outline">
            <a:extLst>
              <a:ext uri="{FF2B5EF4-FFF2-40B4-BE49-F238E27FC236}">
                <a16:creationId xmlns:a16="http://schemas.microsoft.com/office/drawing/2014/main" id="{86347072-678B-C6F3-9659-4E6B48266E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16613" y="6228369"/>
            <a:ext cx="629631" cy="62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579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F7C5-CBA2-9823-0CBA-5BD773998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9" y="579120"/>
            <a:ext cx="11548261" cy="2733306"/>
          </a:xfrm>
        </p:spPr>
        <p:txBody>
          <a:bodyPr/>
          <a:lstStyle/>
          <a:p>
            <a:r>
              <a:rPr lang="en-US" dirty="0"/>
              <a:t>Total spending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60D053B-A40A-3228-B6D5-3371B9EE2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868" y="3484615"/>
            <a:ext cx="11562303" cy="2387865"/>
          </a:xfrm>
        </p:spPr>
        <p:txBody>
          <a:bodyPr/>
          <a:lstStyle/>
          <a:p>
            <a:r>
              <a:rPr lang="en-US" dirty="0"/>
              <a:t>Service Categories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580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DE3104-398C-EF95-D86E-630F5124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171396"/>
            <a:ext cx="3736630" cy="2202350"/>
          </a:xfrm>
        </p:spPr>
        <p:txBody>
          <a:bodyPr/>
          <a:lstStyle/>
          <a:p>
            <a:r>
              <a:rPr lang="en-US" dirty="0"/>
              <a:t>Service Categories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28E6B-D306-C2F9-54E9-FD35599AC24B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19100" y="3078480"/>
            <a:ext cx="3873931" cy="3047997"/>
          </a:xfrm>
        </p:spPr>
        <p:txBody>
          <a:bodyPr/>
          <a:lstStyle/>
          <a:p>
            <a:r>
              <a:rPr lang="en-US" dirty="0"/>
              <a:t>XXXX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2C31238-7308-EAD5-A645-04C83C4B4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631" y="171396"/>
            <a:ext cx="5333999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372E79-74AE-9FE8-79E1-0D60F8B140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6574" y="3527386"/>
            <a:ext cx="672994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121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DE3104-398C-EF95-D86E-630F5124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171396"/>
            <a:ext cx="3736630" cy="2202350"/>
          </a:xfrm>
        </p:spPr>
        <p:txBody>
          <a:bodyPr/>
          <a:lstStyle/>
          <a:p>
            <a:r>
              <a:rPr lang="en-US" dirty="0"/>
              <a:t>Service Categories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28E6B-D306-C2F9-54E9-FD35599AC24B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19100" y="3078480"/>
            <a:ext cx="3873931" cy="3047997"/>
          </a:xfrm>
        </p:spPr>
        <p:txBody>
          <a:bodyPr/>
          <a:lstStyle/>
          <a:p>
            <a:r>
              <a:rPr lang="en-US" dirty="0"/>
              <a:t>XXXX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5F39D23B-DAFE-4F9E-EEA2-C3295525E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630" y="3560736"/>
            <a:ext cx="53340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8">
            <a:extLst>
              <a:ext uri="{FF2B5EF4-FFF2-40B4-BE49-F238E27FC236}">
                <a16:creationId xmlns:a16="http://schemas.microsoft.com/office/drawing/2014/main" id="{ED0A7767-5A6B-1672-3BB1-3170F549F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630" y="96864"/>
            <a:ext cx="53340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793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DE3104-398C-EF95-D86E-630F5124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171396"/>
            <a:ext cx="3736630" cy="2202350"/>
          </a:xfrm>
        </p:spPr>
        <p:txBody>
          <a:bodyPr/>
          <a:lstStyle/>
          <a:p>
            <a:r>
              <a:rPr lang="en-US" dirty="0"/>
              <a:t>Service Categories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28E6B-D306-C2F9-54E9-FD35599AC24B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19100" y="3078480"/>
            <a:ext cx="3873931" cy="3047997"/>
          </a:xfrm>
        </p:spPr>
        <p:txBody>
          <a:bodyPr/>
          <a:lstStyle/>
          <a:p>
            <a:r>
              <a:rPr lang="en-US" dirty="0"/>
              <a:t>XXXX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E557A51-87A1-F88E-E2BA-BBB453059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100" y="197622"/>
            <a:ext cx="64008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>
            <a:extLst>
              <a:ext uri="{FF2B5EF4-FFF2-40B4-BE49-F238E27FC236}">
                <a16:creationId xmlns:a16="http://schemas.microsoft.com/office/drawing/2014/main" id="{75F20372-7E8B-0D9E-A4C5-90A31D969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0" y="3545222"/>
            <a:ext cx="53340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694452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05301E-11B3-4B9D-A588-21F3C980937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{82232BAF-5B58-4144-9C72-47CBE87BFAC3}tf11936837_win32</Template>
  <TotalTime>152</TotalTime>
  <Words>797</Words>
  <Application>Microsoft Office PowerPoint</Application>
  <PresentationFormat>Widescreen</PresentationFormat>
  <Paragraphs>62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Nova</vt:lpstr>
      <vt:lpstr>Biome</vt:lpstr>
      <vt:lpstr>Calibri</vt:lpstr>
      <vt:lpstr>Consolas</vt:lpstr>
      <vt:lpstr>Custom</vt:lpstr>
      <vt:lpstr>US Health Care Spending</vt:lpstr>
      <vt:lpstr>Agenda</vt:lpstr>
      <vt:lpstr>Total spending</vt:lpstr>
      <vt:lpstr>sex &amp; age groups</vt:lpstr>
      <vt:lpstr>sex &amp; age groups</vt:lpstr>
      <vt:lpstr>Total spending</vt:lpstr>
      <vt:lpstr>Service Categories</vt:lpstr>
      <vt:lpstr>Service Categories</vt:lpstr>
      <vt:lpstr>Service Categories</vt:lpstr>
      <vt:lpstr>Total spending</vt:lpstr>
      <vt:lpstr>Regression Plotting</vt:lpstr>
      <vt:lpstr>Regression Plotting</vt:lpstr>
      <vt:lpstr>FINAL TAKEAWAYS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Ioana Platon</dc:creator>
  <cp:lastModifiedBy>Ioana Platon</cp:lastModifiedBy>
  <cp:revision>1</cp:revision>
  <dcterms:created xsi:type="dcterms:W3CDTF">2024-07-31T01:11:04Z</dcterms:created>
  <dcterms:modified xsi:type="dcterms:W3CDTF">2024-07-31T04:15:00Z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