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 varScale="1">
        <p:scale>
          <a:sx n="94" d="100"/>
          <a:sy n="94" d="100"/>
        </p:scale>
        <p:origin x="21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oana Platon" userId="18b0f7fbbefdf8fb" providerId="LiveId" clId="{D6ABD46A-D6E5-4D3B-931A-BE5763E9EE4D}"/>
    <pc:docChg chg="modSld">
      <pc:chgData name="Ioana Platon" userId="18b0f7fbbefdf8fb" providerId="LiveId" clId="{D6ABD46A-D6E5-4D3B-931A-BE5763E9EE4D}" dt="2024-10-07T17:09:27.535" v="103" actId="5793"/>
      <pc:docMkLst>
        <pc:docMk/>
      </pc:docMkLst>
      <pc:sldChg chg="modSp mod">
        <pc:chgData name="Ioana Platon" userId="18b0f7fbbefdf8fb" providerId="LiveId" clId="{D6ABD46A-D6E5-4D3B-931A-BE5763E9EE4D}" dt="2024-10-07T17:07:44.175" v="32" actId="1035"/>
        <pc:sldMkLst>
          <pc:docMk/>
          <pc:sldMk cId="4076085677" sldId="257"/>
        </pc:sldMkLst>
        <pc:spChg chg="mod">
          <ac:chgData name="Ioana Platon" userId="18b0f7fbbefdf8fb" providerId="LiveId" clId="{D6ABD46A-D6E5-4D3B-931A-BE5763E9EE4D}" dt="2024-10-07T17:07:44.175" v="32" actId="1035"/>
          <ac:spMkLst>
            <pc:docMk/>
            <pc:sldMk cId="4076085677" sldId="257"/>
            <ac:spMk id="10" creationId="{A6F83E42-ABA6-D56A-3653-827EA5109D64}"/>
          </ac:spMkLst>
        </pc:spChg>
      </pc:sldChg>
      <pc:sldChg chg="modSp mod">
        <pc:chgData name="Ioana Platon" userId="18b0f7fbbefdf8fb" providerId="LiveId" clId="{D6ABD46A-D6E5-4D3B-931A-BE5763E9EE4D}" dt="2024-10-07T17:08:35.715" v="36" actId="255"/>
        <pc:sldMkLst>
          <pc:docMk/>
          <pc:sldMk cId="1813784042" sldId="258"/>
        </pc:sldMkLst>
        <pc:spChg chg="mod">
          <ac:chgData name="Ioana Platon" userId="18b0f7fbbefdf8fb" providerId="LiveId" clId="{D6ABD46A-D6E5-4D3B-931A-BE5763E9EE4D}" dt="2024-10-07T17:08:35.715" v="36" actId="255"/>
          <ac:spMkLst>
            <pc:docMk/>
            <pc:sldMk cId="1813784042" sldId="258"/>
            <ac:spMk id="4" creationId="{81B3EB0F-A587-92DD-35E6-B059E823F998}"/>
          </ac:spMkLst>
        </pc:spChg>
      </pc:sldChg>
      <pc:sldChg chg="modSp mod">
        <pc:chgData name="Ioana Platon" userId="18b0f7fbbefdf8fb" providerId="LiveId" clId="{D6ABD46A-D6E5-4D3B-931A-BE5763E9EE4D}" dt="2024-10-07T17:09:27.535" v="103" actId="5793"/>
        <pc:sldMkLst>
          <pc:docMk/>
          <pc:sldMk cId="3529872426" sldId="259"/>
        </pc:sldMkLst>
        <pc:spChg chg="mod">
          <ac:chgData name="Ioana Platon" userId="18b0f7fbbefdf8fb" providerId="LiveId" clId="{D6ABD46A-D6E5-4D3B-931A-BE5763E9EE4D}" dt="2024-10-07T17:09:27.535" v="103" actId="5793"/>
          <ac:spMkLst>
            <pc:docMk/>
            <pc:sldMk cId="3529872426" sldId="259"/>
            <ac:spMk id="4" creationId="{81B3EB0F-A587-92DD-35E6-B059E823F99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DB1E8-64A6-90DE-E9AE-483B118F74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08E59C-087F-8597-1E1F-7C012EE07B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57959F-F4C8-38DC-585D-9FD31BEA6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F5B67-9DE4-4878-BF79-663CB47838BE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B74D7A-4FE2-5C8D-651A-1B9B079B8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C3CD10-05CB-2721-0343-8F03DAF0E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794F3-D891-4A00-9534-73F3D49A7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823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A508E-1A08-A2BE-343C-CF79F7263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DC9961-CF3E-3368-96A6-301A7ACB56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146AB1-7EFE-0B92-C438-4ECE30CD0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F5B67-9DE4-4878-BF79-663CB47838BE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7E41F6-3125-6676-76B4-579C4CA1B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F6DEF-8563-0622-6EE0-0D6E3341C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794F3-D891-4A00-9534-73F3D49A7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84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DADC18-79DB-5556-1077-9715BEEE12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3C73E5-3624-A484-FD49-48090F754E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BA161F-C233-A45F-CEE1-D600DA621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F5B67-9DE4-4878-BF79-663CB47838BE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AD8CF3-00B5-BDE3-F3C8-1D7DF9F96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F516EC-BE8A-0773-5666-4FD15E998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794F3-D891-4A00-9534-73F3D49A7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51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D1B9A-0697-EDF6-E230-82FD0A29F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BF43AE-7BE2-A288-CA52-B94A4C900D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BB239B-859F-3041-C7F9-B1C33A139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F5B67-9DE4-4878-BF79-663CB47838BE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4BC62A-5E49-5B44-E243-171AB99F3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E9F52-0250-E22C-2EED-FAAB13D16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794F3-D891-4A00-9534-73F3D49A7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990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36B18-E7C4-D92F-B318-AF1EB1980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69C22A-8342-EB94-6214-718196F11D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D67C56-0D76-316D-5175-A4D33570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F5B67-9DE4-4878-BF79-663CB47838BE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9DB371-DB18-3D98-A9B2-7F23B4F9E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56BFF0-2AA4-6F3C-7A5E-75D88F2E3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794F3-D891-4A00-9534-73F3D49A7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320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6387B-00C0-D004-108C-AC5680B1F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1134E3-CE15-11C2-DF50-A926C8F3E5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C446A7-C28F-30EF-EECB-DBEEC8D1B9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4EEC6F-A1DF-20C6-B86B-EF3CED3FC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F5B67-9DE4-4878-BF79-663CB47838BE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55D47E-5379-A0A2-2418-DC16F106C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1990A6-E910-C25E-F279-CCB89879F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794F3-D891-4A00-9534-73F3D49A7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175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E4B52-874E-1B6B-B75B-791605849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B0115D-3C1E-C03D-D725-FE6346C9CA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423569-7E12-91C7-D4D3-D8B4CC2B3F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5B3E6C-9AC8-9386-9BFA-D5C8EBDCEA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87A9B4-0756-8693-3ACF-CA9F188591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A1A0B4-066F-D42C-9C9A-8D10D1109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F5B67-9DE4-4878-BF79-663CB47838BE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91FAAE-2706-08DF-5612-BAE759326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8B85BC-5902-86C2-8B2D-954524501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794F3-D891-4A00-9534-73F3D49A7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07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3D441-E857-1FC8-B8FE-EB0649EAB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A5B658-7A11-E25B-4121-DED9AE26A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F5B67-9DE4-4878-BF79-663CB47838BE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9FAECE-7221-6BE3-EF3C-6E9546B2B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CA382D-8057-7F08-1A0B-8A2663019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794F3-D891-4A00-9534-73F3D49A7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259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3872EA-9EE1-5E35-899B-1F662D16B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F5B67-9DE4-4878-BF79-663CB47838BE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94E004-9370-5292-B923-235E443F5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AF91D0-0CD7-B581-07EF-C34173715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794F3-D891-4A00-9534-73F3D49A7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509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51BF9-6996-8D13-DCA9-CE319F3DA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C51A5-8838-392B-846D-545C07E9AD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F14D5F-C9A6-76BA-8686-300C1319DC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44BEE8-BEB8-B73E-3E35-4F5D59FE3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F5B67-9DE4-4878-BF79-663CB47838BE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F92C89-A9B2-09F3-4EFC-FC825E4FD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3C90F9-C53B-CA3D-9191-FCC6A71AE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794F3-D891-4A00-9534-73F3D49A7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379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1361E-B0E5-CB94-F8A1-6B0F402B3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C319EB-922E-72D1-536A-10E586126A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5A90AB-6597-620B-535C-D96C88F1E9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2AFF31-D8CA-C9C1-BFAC-916F9E6C0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F5B67-9DE4-4878-BF79-663CB47838BE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71AA0B-DEC5-2A85-752B-3B7D7F383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0A3EA9-20A7-1157-2068-D7F6937B1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794F3-D891-4A00-9534-73F3D49A7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085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3D4568-2250-D69F-3A1A-B37B6D34B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0024CB-E27C-D9EC-A456-64DBABE1B3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540E3C-28F1-13C2-2A0E-CCBB97201E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B8F5B67-9DE4-4878-BF79-663CB47838BE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99190B-B09F-AF14-4244-D95454D74F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1D2CDD-490D-9AFF-C9FB-CA320F9197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EC794F3-D891-4A00-9534-73F3D49A7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2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vokouns.github.io/usa-aqi-map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555C5B3-193A-4749-9AFD-682E53CDDE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EAE06A6-F76A-41C9-827A-C561B0044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3"/>
            <a:ext cx="12192000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9F9D4E8-0639-444B-949B-951858506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80861" y="0"/>
            <a:ext cx="7661934" cy="6858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45000"/>
                </a:schemeClr>
              </a:gs>
              <a:gs pos="100000">
                <a:srgbClr val="000000">
                  <a:alpha val="29000"/>
                </a:srgb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E3DA7A2-ED70-4BBA-AB72-00AD461FA4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80862" y="-6"/>
            <a:ext cx="11711138" cy="6410334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100000">
                <a:srgbClr val="000000">
                  <a:alpha val="41000"/>
                </a:srgb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9D7F2C-F3AE-7A0B-5B1B-BD44315180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7208" y="857251"/>
            <a:ext cx="4747280" cy="3098061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>
                <a:solidFill>
                  <a:srgbClr val="FFFFFF"/>
                </a:solidFill>
              </a:rPr>
              <a:t>AIR QUALITY INDEX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C485432-3647-4218-B5D3-15D3FA222B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4844797" y="-489206"/>
            <a:ext cx="2502408" cy="12191998"/>
          </a:xfrm>
          <a:prstGeom prst="rect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8000">
                <a:schemeClr val="accent1">
                  <a:lumMod val="50000"/>
                  <a:alpha val="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C87BBD-28BB-D0DE-D82E-00C80F3BC4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7208" y="4756265"/>
            <a:ext cx="4674204" cy="1353282"/>
          </a:xfrm>
        </p:spPr>
        <p:txBody>
          <a:bodyPr anchor="t">
            <a:normAutofit fontScale="85000" lnSpcReduction="20000"/>
          </a:bodyPr>
          <a:lstStyle/>
          <a:p>
            <a:pPr algn="l"/>
            <a:r>
              <a:rPr lang="en-US" dirty="0">
                <a:solidFill>
                  <a:srgbClr val="FFFFFF"/>
                </a:solidFill>
              </a:rPr>
              <a:t>Ioana </a:t>
            </a:r>
            <a:r>
              <a:rPr lang="en-US" dirty="0" err="1">
                <a:solidFill>
                  <a:srgbClr val="FFFFFF"/>
                </a:solidFill>
              </a:rPr>
              <a:t>Platon</a:t>
            </a:r>
            <a:endParaRPr lang="en-US" dirty="0">
              <a:solidFill>
                <a:srgbClr val="FFFFFF"/>
              </a:solidFill>
            </a:endParaRPr>
          </a:p>
          <a:p>
            <a:pPr algn="l"/>
            <a:r>
              <a:rPr lang="en-US" dirty="0">
                <a:solidFill>
                  <a:srgbClr val="FFFFFF"/>
                </a:solidFill>
              </a:rPr>
              <a:t>Scott Park-</a:t>
            </a:r>
            <a:r>
              <a:rPr lang="en-US" dirty="0" err="1">
                <a:solidFill>
                  <a:srgbClr val="FFFFFF"/>
                </a:solidFill>
              </a:rPr>
              <a:t>Vokoun</a:t>
            </a:r>
            <a:endParaRPr lang="en-US" dirty="0">
              <a:solidFill>
                <a:srgbClr val="FFFFFF"/>
              </a:solidFill>
            </a:endParaRPr>
          </a:p>
          <a:p>
            <a:pPr algn="l"/>
            <a:r>
              <a:rPr lang="en-US" dirty="0">
                <a:solidFill>
                  <a:srgbClr val="FFFFFF"/>
                </a:solidFill>
              </a:rPr>
              <a:t>Brandon Umana</a:t>
            </a:r>
          </a:p>
          <a:p>
            <a:pPr algn="l"/>
            <a:r>
              <a:rPr lang="en-US" dirty="0">
                <a:solidFill>
                  <a:srgbClr val="FFFFFF"/>
                </a:solidFill>
              </a:rPr>
              <a:t>Ethan Devey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4AFDDCA-6ABA-4D23-8A5C-1BF0F4308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0589" y="1062544"/>
            <a:ext cx="4756162" cy="475616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50EFF438-815A-D361-E5F4-01D6D886BB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20559" y="2346137"/>
            <a:ext cx="3737164" cy="2180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738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ED86FE8-CFC2-C942-E382-52DB8906D6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763361" y="0"/>
            <a:ext cx="12955361" cy="7557294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BAA353F-AC88-1694-4211-5A8561005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Bad is the Air We Breathe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6F83E42-ABA6-D56A-3653-827EA5109D64}"/>
              </a:ext>
            </a:extLst>
          </p:cNvPr>
          <p:cNvSpPr txBox="1"/>
          <p:nvPr/>
        </p:nvSpPr>
        <p:spPr>
          <a:xfrm>
            <a:off x="980661" y="1776049"/>
            <a:ext cx="10674626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/>
              <a:t>We wanted to see the air quality of various counties across the United States in 2024 ( over 1000 rows of data). </a:t>
            </a:r>
          </a:p>
          <a:p>
            <a:endParaRPr lang="en-US" sz="2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/>
              <a:t>Using the Air Quality System(AQS) database found through the EPA to get Air Quality Index(AQI) Data.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b="0" i="0" dirty="0">
                <a:solidFill>
                  <a:srgbClr val="1F2328"/>
                </a:solidFill>
                <a:effectLst/>
              </a:rPr>
              <a:t>The AQI data includes information on healthy days, unhealthy days, hazardous days, max AQI, media AQI, and more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600" dirty="0">
              <a:solidFill>
                <a:srgbClr val="1F2328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b="0" i="0" dirty="0">
                <a:solidFill>
                  <a:srgbClr val="1F2328"/>
                </a:solidFill>
                <a:effectLst/>
              </a:rPr>
              <a:t>This data can help users determine the air quality across the United States and the number of days with unhealthy air.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4076085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ED86FE8-CFC2-C942-E382-52DB8906D6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763361" y="0"/>
            <a:ext cx="12955361" cy="7557294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BAA353F-AC88-1694-4211-5A8561005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Process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B3EB0F-A587-92DD-35E6-B059E823F998}"/>
              </a:ext>
            </a:extLst>
          </p:cNvPr>
          <p:cNvSpPr txBox="1"/>
          <p:nvPr/>
        </p:nvSpPr>
        <p:spPr>
          <a:xfrm>
            <a:off x="838200" y="1674674"/>
            <a:ext cx="105156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Updated our CSV file to incorporate latitude and longitude using </a:t>
            </a:r>
            <a:r>
              <a:rPr lang="en-US" sz="2000" dirty="0" err="1"/>
              <a:t>Nominatim</a:t>
            </a:r>
            <a:r>
              <a:rPr lang="en-US" sz="2000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Converted CSV to </a:t>
            </a:r>
            <a:r>
              <a:rPr lang="en-US" sz="2000" dirty="0" err="1"/>
              <a:t>GeoJSON</a:t>
            </a:r>
            <a:r>
              <a:rPr lang="en-US" sz="2000" dirty="0"/>
              <a:t> using </a:t>
            </a:r>
            <a:r>
              <a:rPr lang="en-US" sz="2000" dirty="0" err="1"/>
              <a:t>GeoPandas</a:t>
            </a:r>
            <a:r>
              <a:rPr lang="en-US" sz="2000" dirty="0"/>
              <a:t> and a little bit of help from ChatGPT.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We put our </a:t>
            </a:r>
            <a:r>
              <a:rPr lang="en-US" sz="2000" dirty="0" err="1"/>
              <a:t>GeoJSON</a:t>
            </a:r>
            <a:r>
              <a:rPr lang="en-US" sz="2000" dirty="0"/>
              <a:t> file into MongoDB to store the data and create a flask API.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We used VS Code and stored our raw data file in </a:t>
            </a:r>
            <a:r>
              <a:rPr lang="en-US" sz="2000" dirty="0" err="1"/>
              <a:t>github</a:t>
            </a:r>
            <a:r>
              <a:rPr lang="en-US" sz="2000" dirty="0"/>
              <a:t> so we could use it as an </a:t>
            </a:r>
            <a:r>
              <a:rPr lang="en-US" sz="2000" dirty="0" err="1"/>
              <a:t>api</a:t>
            </a:r>
            <a:r>
              <a:rPr lang="en-US" sz="2000" dirty="0"/>
              <a:t> for our project.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We created an HTML File, CSS File, and a few JavaScript files to create our maps and charts.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Used OpenStreetMap and Leaflet to create the map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0" i="0" u="sng" dirty="0">
                <a:effectLst/>
                <a:hlinkClick r:id="rId4"/>
              </a:rPr>
              <a:t>https://vokouns.github.io/usa-aqi-map/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13784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ED86FE8-CFC2-C942-E382-52DB8906D6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763361" y="0"/>
            <a:ext cx="12955361" cy="7557294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BAA353F-AC88-1694-4211-5A8561005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our Data shows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B3EB0F-A587-92DD-35E6-B059E823F998}"/>
              </a:ext>
            </a:extLst>
          </p:cNvPr>
          <p:cNvSpPr txBox="1"/>
          <p:nvPr/>
        </p:nvSpPr>
        <p:spPr>
          <a:xfrm>
            <a:off x="838200" y="1674674"/>
            <a:ext cx="105156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Map Data shows the Max AQI by county to show the various levels of dangerous air across the United States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Organized data to show Top &amp; Bottom 10 of Median AQI for both Counties and States.</a:t>
            </a:r>
          </a:p>
          <a:p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4AAD83-FF30-C188-7D2A-B56FA1DA8D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9098" y="3429000"/>
            <a:ext cx="5446628" cy="273239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CB4F9D1-78C1-378D-EA88-878CFA3C63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5706" y="3429000"/>
            <a:ext cx="5251490" cy="132556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35E85FF-CFD9-7756-A1DB-F0D9A82079C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5706" y="4890314"/>
            <a:ext cx="5251490" cy="1325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8724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259</Words>
  <Application>Microsoft Office PowerPoint</Application>
  <PresentationFormat>Widescreen</PresentationFormat>
  <Paragraphs>31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AIR QUALITY INDEX</vt:lpstr>
      <vt:lpstr>How Bad is the Air We Breathe</vt:lpstr>
      <vt:lpstr>Our Process</vt:lpstr>
      <vt:lpstr>What our Data shows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Ethan Devey</dc:creator>
  <cp:lastModifiedBy>Ioana Platon</cp:lastModifiedBy>
  <cp:revision>1</cp:revision>
  <dcterms:created xsi:type="dcterms:W3CDTF">2024-10-02T02:37:38Z</dcterms:created>
  <dcterms:modified xsi:type="dcterms:W3CDTF">2024-10-07T17:09:36Z</dcterms:modified>
</cp:coreProperties>
</file>