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96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E7231-4862-431D-83F4-7120DBC6A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882FD7-C610-E012-49CA-82402A4B8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B98220-EC28-1092-AB1C-B3B00316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9D69-B87C-469B-88AF-68C25900B2C6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9A63BF-E7E9-CD16-F228-40BBCCB0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840F16-8E92-E800-959B-20417A45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5-6B88-4EC8-9228-A221D4059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B54153-C2A4-91AF-3A5C-867BBDDB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9755C3-C5DF-5038-B5A9-5701222D3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91AE6C-04D8-508E-9150-3C2C9ED4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9D69-B87C-469B-88AF-68C25900B2C6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97DA34-12A5-B5AD-C848-DA7C469D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3B0EC4-94A3-B5AC-CBB9-12F730CA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5-6B88-4EC8-9228-A221D4059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70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4502E5-1DE2-ACED-27BA-0E8145B5B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C386C2-21BD-6DAC-78B9-0A603B1B1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90C9C2-C824-228A-B583-98754DCD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9D69-B87C-469B-88AF-68C25900B2C6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2C7B84-A2C0-A002-B26B-96BC0F2E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043BEE-A1FD-D0CF-C265-33607C12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5-6B88-4EC8-9228-A221D4059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5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424DF-DDFA-0AAA-A211-E19A7EFD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AE36ED-E714-4756-8288-B650FBBEF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D9DEA9-772A-6C92-35E8-31CA0EBB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9D69-B87C-469B-88AF-68C25900B2C6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6771D0-A487-33AD-E2EE-24CEA1D3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834F91-E6C6-058F-28E3-5387EFB5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5-6B88-4EC8-9228-A221D4059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64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E585C-A22B-9268-2CEA-7569C13B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971244-2D6E-29B2-06CA-C0C951E96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ADF047-59AA-086F-A693-4A41DFCD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9D69-B87C-469B-88AF-68C25900B2C6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60C229-3A68-C0D4-ACD5-996C6070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E99485-6616-5694-3964-D319D82E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5-6B88-4EC8-9228-A221D4059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5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C1700-1056-87A1-950D-2A327210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C5302-1A3B-8764-16C9-E0FEAF3BC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48E94F-487E-06BD-A2FE-2F8575991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965A54-EE82-882E-B05C-E55FB4A5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9D69-B87C-469B-88AF-68C25900B2C6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B1C461-61F3-9AFB-5C5C-34501375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1F7F3A-0C4A-DBCF-8C75-3FAAB6F3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5-6B88-4EC8-9228-A221D4059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77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79E22-8A97-9A96-2BD3-28294DDA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F9398F-65F8-832B-31F0-74E19E0F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733B80-2EFC-DEAE-AFE3-C3CA3103D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A76C44-35D9-27E3-D04B-B8535C89E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DD551E-1330-874A-272F-5A1CB8A06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DB4BC82-C537-0B14-5836-844C82C5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9D69-B87C-469B-88AF-68C25900B2C6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A076B9-710E-D995-4F6A-B87FE564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2996E0-A514-D865-DE62-906D520A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5-6B88-4EC8-9228-A221D4059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3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81E6C-658D-934D-C1EC-D3B4BCCD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C746DAC-38FE-ADB2-41E3-53E53FA8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9D69-B87C-469B-88AF-68C25900B2C6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639C17-7E8F-9662-5E2C-49D05477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37F299-1A12-DA14-7F68-27B9340F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5-6B88-4EC8-9228-A221D4059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46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9540326-7B78-BE27-8785-913ED752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9D69-B87C-469B-88AF-68C25900B2C6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C48574-C281-E53E-678A-E5D310FD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B5F0B5-058B-C7BF-BF4D-74826A46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5-6B88-4EC8-9228-A221D4059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75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71F82-3758-72B4-86DB-1CEAB5A5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B247E6-A716-E198-5E45-7E5EF5347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B0BD70-69BF-2930-449A-F32CF5E6E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06AD3C-F0DB-C467-F3F2-B1A3C1C4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9D69-B87C-469B-88AF-68C25900B2C6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93BD99-258E-269C-05FD-E403D864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616324-2E18-B25C-F2AC-3981DED4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5-6B88-4EC8-9228-A221D4059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31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5A97D-76F7-BD7F-4B14-578B881C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808C18-3AD5-AFD3-48CF-59E69F28E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20B027-B39F-2C67-56FB-A6332373C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DB9E8E-8B46-9A71-F353-96EAD33B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9D69-B87C-469B-88AF-68C25900B2C6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E07562-68EC-579B-11B5-6EB62F4D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22B587-7C0C-3DC5-451C-D3F03AF4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2C35-6B88-4EC8-9228-A221D4059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64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AF1A7-6422-1EDF-6650-A8A1A840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9A3E49-1879-C5D5-861F-A976E2083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D57531-D08F-37CB-AC41-A0A5AE8CD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49D69-B87C-469B-88AF-68C25900B2C6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BC1DBB-E984-3830-1134-CA0B5B9AE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E66315-26BC-1935-0BF9-3038EA080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2C35-6B88-4EC8-9228-A221D4059F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62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0828CE4-0060-7359-270D-27EE2237D886}"/>
              </a:ext>
            </a:extLst>
          </p:cNvPr>
          <p:cNvSpPr/>
          <p:nvPr/>
        </p:nvSpPr>
        <p:spPr>
          <a:xfrm>
            <a:off x="1153886" y="881743"/>
            <a:ext cx="1926771" cy="502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Агент</a:t>
            </a:r>
          </a:p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(рой дронов управляемый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RL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нейросетью)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37250F-ADC1-DCEF-F258-DD19BDE4AB10}"/>
              </a:ext>
            </a:extLst>
          </p:cNvPr>
          <p:cNvSpPr/>
          <p:nvPr/>
        </p:nvSpPr>
        <p:spPr>
          <a:xfrm>
            <a:off x="9329057" y="881743"/>
            <a:ext cx="1926771" cy="510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Среда</a:t>
            </a:r>
          </a:p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(эмулятор или реальное пространство)</a:t>
            </a:r>
          </a:p>
        </p:txBody>
      </p:sp>
      <p:sp>
        <p:nvSpPr>
          <p:cNvPr id="8" name="Блок-схема: магнитный диск 7">
            <a:extLst>
              <a:ext uri="{FF2B5EF4-FFF2-40B4-BE49-F238E27FC236}">
                <a16:creationId xmlns:a16="http://schemas.microsoft.com/office/drawing/2014/main" id="{6C13C61C-DFF0-991B-394C-13D9EBDD4419}"/>
              </a:ext>
            </a:extLst>
          </p:cNvPr>
          <p:cNvSpPr/>
          <p:nvPr/>
        </p:nvSpPr>
        <p:spPr>
          <a:xfrm>
            <a:off x="5774396" y="538218"/>
            <a:ext cx="2068286" cy="169796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БД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E5190ED7-7F82-2DC0-6CF9-D533F7DD2655}"/>
              </a:ext>
            </a:extLst>
          </p:cNvPr>
          <p:cNvSpPr/>
          <p:nvPr/>
        </p:nvSpPr>
        <p:spPr>
          <a:xfrm>
            <a:off x="3080657" y="2126343"/>
            <a:ext cx="6248400" cy="12319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Действие</a:t>
            </a:r>
            <a:r>
              <a:rPr lang="ru-RU" dirty="0">
                <a:solidFill>
                  <a:schemeClr val="tx1"/>
                </a:solidFill>
              </a:rPr>
              <a:t> (движение или операция выполняемая агентом)</a:t>
            </a:r>
          </a:p>
        </p:txBody>
      </p:sp>
      <p:sp>
        <p:nvSpPr>
          <p:cNvPr id="13" name="Стрелка: влево 12">
            <a:extLst>
              <a:ext uri="{FF2B5EF4-FFF2-40B4-BE49-F238E27FC236}">
                <a16:creationId xmlns:a16="http://schemas.microsoft.com/office/drawing/2014/main" id="{7CB97E4C-3909-4B9C-D2E8-D03E365CAFA0}"/>
              </a:ext>
            </a:extLst>
          </p:cNvPr>
          <p:cNvSpPr/>
          <p:nvPr/>
        </p:nvSpPr>
        <p:spPr>
          <a:xfrm>
            <a:off x="3080657" y="4679042"/>
            <a:ext cx="6248400" cy="1231901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Состояние среды </a:t>
            </a:r>
            <a:r>
              <a:rPr lang="ru-RU" dirty="0">
                <a:solidFill>
                  <a:schemeClr val="tx1"/>
                </a:solidFill>
              </a:rPr>
              <a:t>(данные с </a:t>
            </a:r>
            <a:r>
              <a:rPr lang="ru-RU" dirty="0" err="1">
                <a:solidFill>
                  <a:schemeClr val="tx1"/>
                </a:solidFill>
              </a:rPr>
              <a:t>лидара</a:t>
            </a:r>
            <a:r>
              <a:rPr lang="ru-RU" dirty="0">
                <a:solidFill>
                  <a:schemeClr val="tx1"/>
                </a:solidFill>
              </a:rPr>
              <a:t>, камеры, </a:t>
            </a:r>
            <a:r>
              <a:rPr lang="en-US" dirty="0">
                <a:solidFill>
                  <a:schemeClr val="tx1"/>
                </a:solidFill>
              </a:rPr>
              <a:t>GPS</a:t>
            </a:r>
            <a:r>
              <a:rPr lang="ru-RU" dirty="0">
                <a:solidFill>
                  <a:schemeClr val="tx1"/>
                </a:solidFill>
              </a:rPr>
              <a:t> и т.п)</a:t>
            </a:r>
          </a:p>
        </p:txBody>
      </p:sp>
      <p:sp>
        <p:nvSpPr>
          <p:cNvPr id="14" name="Стрелка: влево 13">
            <a:extLst>
              <a:ext uri="{FF2B5EF4-FFF2-40B4-BE49-F238E27FC236}">
                <a16:creationId xmlns:a16="http://schemas.microsoft.com/office/drawing/2014/main" id="{C54A4F57-6115-CA6E-41EC-CE8D52836084}"/>
              </a:ext>
            </a:extLst>
          </p:cNvPr>
          <p:cNvSpPr/>
          <p:nvPr/>
        </p:nvSpPr>
        <p:spPr>
          <a:xfrm>
            <a:off x="3080657" y="3396343"/>
            <a:ext cx="6248400" cy="1231901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Вознаграждение/наказание </a:t>
            </a:r>
            <a:r>
              <a:rPr lang="ru-RU" sz="1600" dirty="0">
                <a:solidFill>
                  <a:schemeClr val="tx1"/>
                </a:solidFill>
              </a:rPr>
              <a:t>(субъективная оценка действия)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C9B8902B-B8AD-A3C1-4F86-9CDBD1F66FC3}"/>
              </a:ext>
            </a:extLst>
          </p:cNvPr>
          <p:cNvSpPr/>
          <p:nvPr/>
        </p:nvSpPr>
        <p:spPr>
          <a:xfrm>
            <a:off x="3080657" y="869044"/>
            <a:ext cx="3015343" cy="12319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Периодическое сохранение весов модели 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98B8F62-B84E-3787-3659-E6BB3A90FA27}"/>
              </a:ext>
            </a:extLst>
          </p:cNvPr>
          <p:cNvSpPr/>
          <p:nvPr/>
        </p:nvSpPr>
        <p:spPr>
          <a:xfrm>
            <a:off x="5227814" y="2858478"/>
            <a:ext cx="18743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СУБД</a:t>
            </a:r>
          </a:p>
        </p:txBody>
      </p:sp>
    </p:spTree>
    <p:extLst>
      <p:ext uri="{BB962C8B-B14F-4D97-AF65-F5344CB8AC3E}">
        <p14:creationId xmlns:p14="http://schemas.microsoft.com/office/powerpoint/2010/main" val="382652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</Words>
  <Application>Microsoft Office PowerPoint</Application>
  <PresentationFormat>Широкоэкранный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</cp:revision>
  <dcterms:created xsi:type="dcterms:W3CDTF">2025-02-14T13:18:44Z</dcterms:created>
  <dcterms:modified xsi:type="dcterms:W3CDTF">2025-02-25T11:43:49Z</dcterms:modified>
</cp:coreProperties>
</file>