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t>05.12.2006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напис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t>05.12.2006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напис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t>05.12.2006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t>05.12.2006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t>05.12.2006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t>05.12.2006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t>05.12.2006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t>05.12.2006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t>05.12.2006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t>05.12.2006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рисунк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9E6-847B-4937-8C3D-49CDB5BA4EF3}" type="datetimeFigureOut">
              <a:rPr lang="uk-UA" smtClean="0"/>
              <a:t>05.12.2006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255C-740D-4BFE-A60D-37750E3706A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59E6-847B-4937-8C3D-49CDB5BA4EF3}" type="datetimeFigureOut">
              <a:rPr lang="uk-UA" smtClean="0"/>
              <a:t>05.12.2006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255C-740D-4BFE-A60D-37750E3706AB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Малєйчик В.В.</dc:creator>
  <dcterms:created xsi:type="dcterms:W3CDTF">2024-04-09T13:56:35Z</dcterms:created>
</cp:coreProperties>
</file>