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93E9-A614-41BF-B262-F18189D9B884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287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37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851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510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722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1461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65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395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93E9-A614-41BF-B262-F18189D9B884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03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0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925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8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672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312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90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47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0B7D-2226-42F1-A914-034B8875E0B6}" type="datetimeFigureOut">
              <a:rPr lang="vi-VN" smtClean="0"/>
              <a:t>21/01/2021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B7AD48-700F-4E3E-B2C7-97D396A10B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14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FA6E-273B-497E-9B5D-686BA3A5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166219"/>
            <a:ext cx="8915399" cy="2262781"/>
          </a:xfrm>
        </p:spPr>
        <p:txBody>
          <a:bodyPr/>
          <a:lstStyle/>
          <a:p>
            <a:pPr algn="l"/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94000-C72E-47B0-9E37-4CC12C44B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9" y="4116829"/>
            <a:ext cx="8915399" cy="1574952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</a:p>
          <a:p>
            <a:pPr algn="l"/>
            <a:r>
              <a:rPr lang="en-US" dirty="0"/>
              <a:t>-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en-US" dirty="0"/>
          </a:p>
          <a:p>
            <a:pPr algn="l"/>
            <a:r>
              <a:rPr lang="en-US" dirty="0"/>
              <a:t>- </a:t>
            </a:r>
            <a:r>
              <a:rPr lang="en-US" dirty="0" err="1"/>
              <a:t>Nguyễn</a:t>
            </a:r>
            <a:r>
              <a:rPr lang="en-US" dirty="0"/>
              <a:t> Thanh Phong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4893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3D4A-F79C-4F1C-A777-EC7096D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vi-VN" dirty="0"/>
              <a:t>hân tích </a:t>
            </a:r>
            <a:r>
              <a:rPr lang="en-US" dirty="0"/>
              <a:t>&amp; </a:t>
            </a:r>
            <a:r>
              <a:rPr lang="vi-VN" dirty="0"/>
              <a:t>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E6D3-9CC2-4FA0-A088-A4A2F492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UC: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2C524-0D74-4C80-9243-97A4A770E2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2671" y="2160588"/>
            <a:ext cx="4345993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6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07A2-8C8D-47BD-9915-DDD4713E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CCB6-E844-44EC-AC21-1D1B1E86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05FEE-0E84-4332-B3FC-5E47DE34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44" y="2160589"/>
            <a:ext cx="410584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5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FCDB-D4EF-44E6-820B-7BBD3E02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UC(TT)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1F77-537F-4677-821A-85ED04D2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0E214-BC90-4821-BE63-68BB0A4B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270" y="2160589"/>
            <a:ext cx="4086795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6638-E07E-4891-8E8A-9A141829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Activity Diagram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E339-32C2-40B3-8C4C-BB5FA8C6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C6845-1430-4F52-85C9-60784ECF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22" y="2160589"/>
            <a:ext cx="3905492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8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98C1-9F4C-4D0A-865D-A436652E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Activity Diagram 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C8E9-5F18-4573-BA08-F06A0BFE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DF2AC-A617-4967-A814-8478701A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2160589"/>
            <a:ext cx="510611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7E95-4529-41C2-ABBB-120359C2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88E9-FF8B-44B4-B750-A3B9C121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FireBase</a:t>
            </a:r>
            <a:endParaRPr lang="en-US" dirty="0"/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661CF-E430-402B-92D0-C1A00024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75" y="2601547"/>
            <a:ext cx="4553585" cy="29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6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0365-C5E7-405D-A96E-AC7D7622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F96A-7336-4E86-AB49-5BAEE886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 numCol="2"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vi-VN" dirty="0"/>
              <a:t>Tổng quan</a:t>
            </a:r>
            <a:r>
              <a:rPr lang="en-US" dirty="0"/>
              <a:t>:</a:t>
            </a:r>
            <a:endParaRPr lang="vi-VN" dirty="0"/>
          </a:p>
          <a:p>
            <a:pPr lvl="1"/>
            <a:r>
              <a:rPr lang="vi-VN" dirty="0"/>
              <a:t>Màn hình đăng nhập</a:t>
            </a:r>
          </a:p>
          <a:p>
            <a:pPr lvl="1"/>
            <a:r>
              <a:rPr lang="vi-VN" dirty="0"/>
              <a:t>Màn hình này được mở lên đầu tiên khi sử dụng app</a:t>
            </a:r>
          </a:p>
          <a:p>
            <a:r>
              <a:rPr lang="vi-VN" dirty="0"/>
              <a:t>Những tương tác chính với màn hình</a:t>
            </a:r>
          </a:p>
          <a:p>
            <a:pPr lvl="1"/>
            <a:r>
              <a:rPr lang="vi-VN" dirty="0"/>
              <a:t>di chuyển giữa các màn hình</a:t>
            </a:r>
            <a:r>
              <a:rPr lang="en-US" dirty="0"/>
              <a:t>: </a:t>
            </a:r>
            <a:r>
              <a:rPr lang="vi-VN" dirty="0"/>
              <a:t>người dùng nhấn các nút để di chuyển qua lại giữa các màn hình</a:t>
            </a:r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B4DC1-54F8-4AE4-BE6E-68949A6BD6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76" y="2446710"/>
            <a:ext cx="2636719" cy="30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1907-7398-4062-8150-0B9625E9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FB29-DB76-4687-832F-EE68CDBD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/>
              <a:t>Tổng quan</a:t>
            </a:r>
          </a:p>
          <a:p>
            <a:pPr lvl="1"/>
            <a:r>
              <a:rPr lang="vi-VN" dirty="0"/>
              <a:t>Màn hình đổi mật khẩu</a:t>
            </a:r>
          </a:p>
          <a:p>
            <a:pPr lvl="1"/>
            <a:r>
              <a:rPr lang="vi-VN" dirty="0"/>
              <a:t>Màn hình này được mở lên khi người nhấn nút “đổi mật khẩu” trong màn hình profile</a:t>
            </a:r>
          </a:p>
          <a:p>
            <a:r>
              <a:rPr lang="vi-VN" dirty="0"/>
              <a:t>Những tương tác chính với màn hình</a:t>
            </a:r>
          </a:p>
          <a:p>
            <a:pPr lvl="1"/>
            <a:r>
              <a:rPr lang="vi-VN" dirty="0"/>
              <a:t>đổi mật khẩu</a:t>
            </a:r>
            <a:r>
              <a:rPr lang="en-US" dirty="0"/>
              <a:t>: </a:t>
            </a:r>
            <a:r>
              <a:rPr lang="vi-VN" dirty="0"/>
              <a:t>người dùng nhập đầy đủ các trường và nhấn nút đổi mât khẩu để đổi</a:t>
            </a:r>
          </a:p>
          <a:p>
            <a:pPr lvl="1"/>
            <a:r>
              <a:rPr lang="vi-VN" dirty="0"/>
              <a:t>quay lại</a:t>
            </a:r>
            <a:r>
              <a:rPr lang="en-US" dirty="0"/>
              <a:t>: </a:t>
            </a:r>
            <a:r>
              <a:rPr lang="vi-VN" dirty="0"/>
              <a:t>người dùng nhấn nút trở lại để quay lại trang profile</a:t>
            </a:r>
          </a:p>
          <a:p>
            <a:endParaRPr lang="en-US" dirty="0"/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2A5F6-B391-4744-97A2-673E6C1F00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9" y="2600325"/>
            <a:ext cx="3240405" cy="33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2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5BE2-DA1A-498D-802B-454CBBDE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7249-3E61-4AE0-929B-8151CF20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: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8246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264F-690F-4FBB-A2B1-BF701C55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598D-4870-438C-A3F0-0F8E958B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case: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5228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525F-9098-4234-B014-3A8CCE89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2368-F033-4A05-9614-758831E7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&amp;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&amp;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905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8145-060F-4F0F-8B74-C1701DE3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C6AE-591D-4908-BC60-AD9FCA00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dặt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Bước 1: cài ứng dúng expo về thiết bị</a:t>
            </a:r>
          </a:p>
          <a:p>
            <a:pPr lvl="1"/>
            <a:r>
              <a:rPr lang="vi-VN" dirty="0"/>
              <a:t>Bước 2: chạy đường link này trên thiết bị : https://exp.host/@volam1999/TPCOP</a:t>
            </a:r>
          </a:p>
          <a:p>
            <a:pPr lvl="1"/>
            <a:r>
              <a:rPr lang="vi-VN" dirty="0"/>
              <a:t>Bước 3: nhấn vào nút “open project using expo” hoặc quét mã QR code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0060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B62A-79FF-4271-9C03-14AC3117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13F2-A27B-421B-9246-EC90538C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9179" cy="4554110"/>
          </a:xfrm>
        </p:spPr>
        <p:txBody>
          <a:bodyPr numCol="2">
            <a:normAutofit/>
          </a:bodyPr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Login:</a:t>
            </a:r>
          </a:p>
          <a:p>
            <a:pPr lvl="2"/>
            <a:r>
              <a:rPr lang="vi-VN" dirty="0"/>
              <a:t>B1: nhập thông tin đăng nhập</a:t>
            </a:r>
          </a:p>
          <a:p>
            <a:pPr lvl="2"/>
            <a:r>
              <a:rPr lang="vi-VN" dirty="0"/>
              <a:t>B2: nhấn nút đăng nhập</a:t>
            </a:r>
          </a:p>
          <a:p>
            <a:pPr lvl="1"/>
            <a:r>
              <a:rPr lang="vi-VN" dirty="0"/>
              <a:t>Xem profile:</a:t>
            </a:r>
          </a:p>
          <a:p>
            <a:pPr lvl="2"/>
            <a:r>
              <a:rPr lang="vi-VN" dirty="0"/>
              <a:t>Nhấn vào icon  trong navigation bottom bar</a:t>
            </a:r>
          </a:p>
          <a:p>
            <a:pPr lvl="1"/>
            <a:r>
              <a:rPr lang="vi-VN" dirty="0"/>
              <a:t>Đổi mật khẩu:</a:t>
            </a:r>
          </a:p>
          <a:p>
            <a:pPr lvl="2"/>
            <a:r>
              <a:rPr lang="vi-VN" dirty="0"/>
              <a:t>Nhấn nút “đổi mật khẩu” trong màn hình profile</a:t>
            </a:r>
          </a:p>
          <a:p>
            <a:pPr lvl="2"/>
            <a:r>
              <a:rPr lang="vi-VN" dirty="0"/>
              <a:t>Nhập đầy đủ các trường trong màn hình đổi mật khẩu</a:t>
            </a:r>
          </a:p>
          <a:p>
            <a:pPr lvl="2"/>
            <a:r>
              <a:rPr lang="vi-VN" dirty="0"/>
              <a:t>Nhấn xác nhận</a:t>
            </a:r>
          </a:p>
          <a:p>
            <a:pPr lvl="1"/>
            <a:r>
              <a:rPr lang="vi-VN" dirty="0"/>
              <a:t>Tìm kiếm:</a:t>
            </a:r>
          </a:p>
          <a:p>
            <a:pPr lvl="2"/>
            <a:r>
              <a:rPr lang="vi-VN" dirty="0"/>
              <a:t>Nhấn nút tìm kiếm trong màn hình chính</a:t>
            </a:r>
          </a:p>
          <a:p>
            <a:pPr lvl="2"/>
            <a:r>
              <a:rPr lang="vi-VN" dirty="0"/>
              <a:t>Nhập thông tin và chọn tiêu chí tìm kiếm</a:t>
            </a:r>
          </a:p>
          <a:p>
            <a:pPr lvl="2"/>
            <a:r>
              <a:rPr lang="vi-VN" dirty="0"/>
              <a:t>Nhấn tìm kiếm</a:t>
            </a:r>
          </a:p>
          <a:p>
            <a:pPr lvl="1"/>
            <a:r>
              <a:rPr lang="vi-VN" dirty="0"/>
              <a:t>Đăng thông báo:</a:t>
            </a:r>
          </a:p>
          <a:p>
            <a:pPr lvl="2"/>
            <a:r>
              <a:rPr lang="vi-VN" dirty="0"/>
              <a:t>Nhấn nút đăng thông báo ở màn hình Admin </a:t>
            </a:r>
          </a:p>
          <a:p>
            <a:pPr lvl="2"/>
            <a:r>
              <a:rPr lang="vi-VN" dirty="0"/>
              <a:t>Nhập đầy đủ các trường</a:t>
            </a:r>
          </a:p>
          <a:p>
            <a:pPr lvl="2"/>
            <a:r>
              <a:rPr lang="vi-VN" dirty="0"/>
              <a:t>Nhấn nút “send notication” để đăng thông báo</a:t>
            </a:r>
          </a:p>
          <a:p>
            <a:pPr lvl="1"/>
            <a:r>
              <a:rPr lang="vi-VN" dirty="0"/>
              <a:t>Xem danh sách người dùng:</a:t>
            </a:r>
          </a:p>
          <a:p>
            <a:pPr lvl="2"/>
            <a:r>
              <a:rPr lang="vi-VN" dirty="0"/>
              <a:t>Nhấn nút xem danh sách người dùng</a:t>
            </a:r>
          </a:p>
          <a:p>
            <a:pPr lvl="2"/>
            <a:r>
              <a:rPr lang="vi-VN" dirty="0"/>
              <a:t>Nhấn nút “detail” để chọn người dùng muốn xem chi tiết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3539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7980-08C5-4A21-9877-55CCC8C9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38DA-BD78-4736-A524-E7BADEB1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575C-6B38-439C-9F1D-E104597F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533F-3891-4258-A1B1-01EB094F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UIT – ĐH CNTT</a:t>
            </a:r>
          </a:p>
          <a:p>
            <a:pPr lvl="1"/>
            <a:r>
              <a:rPr lang="en-US" dirty="0"/>
              <a:t>UEH Alumni</a:t>
            </a:r>
          </a:p>
          <a:p>
            <a:pPr lvl="1"/>
            <a:r>
              <a:rPr lang="en-US" dirty="0"/>
              <a:t>E-HUTECH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821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2506-C1A3-484A-AC97-166F9266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B2D-3E60-4106-9401-0EB2BB2D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UIT-ĐH CNTT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biểu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phí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deadline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update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Lịch thi ko được tự cập nhật vào lịch của máy điện thoại</a:t>
            </a:r>
          </a:p>
          <a:p>
            <a:pPr lvl="1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App bị kẹt logo</a:t>
            </a:r>
          </a:p>
          <a:p>
            <a:pPr lvl="1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Hay bị lỗi với android 9</a:t>
            </a:r>
          </a:p>
          <a:p>
            <a:pPr lvl="1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Không hỗ trợ điện thoại cũ (x86)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269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0F33-8520-435D-A621-82CDB781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8158-E738-4D2D-8701-3A71894C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vi-VN" dirty="0"/>
              <a:t>UEH Alumni</a:t>
            </a:r>
            <a:endParaRPr lang="en-US" dirty="0"/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thảo</a:t>
            </a:r>
            <a:endParaRPr lang="en-US" dirty="0"/>
          </a:p>
          <a:p>
            <a:pPr lvl="1"/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endParaRPr lang="en-US" dirty="0"/>
          </a:p>
          <a:p>
            <a:pPr lvl="1"/>
            <a:r>
              <a:rPr lang="en-US" dirty="0"/>
              <a:t>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/>
            <a:endParaRPr lang="en-US" dirty="0"/>
          </a:p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</a:t>
            </a:r>
          </a:p>
          <a:p>
            <a:pPr lvl="1"/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Chưa cập nhập số điện thoại (vẫn còn bắt nhập 11 số)</a:t>
            </a:r>
          </a:p>
          <a:p>
            <a:pPr lvl="1"/>
            <a:r>
              <a:rPr lang="vi-VN" dirty="0"/>
              <a:t>Lỗi cài đặt</a:t>
            </a:r>
          </a:p>
          <a:p>
            <a:pPr lvl="1"/>
            <a:r>
              <a:rPr lang="vi-VN" dirty="0"/>
              <a:t>Lỗi khi download tài liệu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9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D55E-621D-416F-B9A1-D2911DB4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Khảo sát hiện trạng(tt)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C9D4-8572-4C6E-96AD-9EF0CC4E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E-HUTECH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tin </a:t>
            </a:r>
            <a:r>
              <a:rPr lang="en-US" dirty="0" err="1"/>
              <a:t>tức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tin </a:t>
            </a:r>
            <a:r>
              <a:rPr lang="en-US" dirty="0" err="1"/>
              <a:t>tức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biểu</a:t>
            </a:r>
            <a:endParaRPr lang="en-US" dirty="0"/>
          </a:p>
          <a:p>
            <a:pPr lvl="1"/>
            <a:endParaRPr lang="en-US" dirty="0"/>
          </a:p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,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endParaRPr lang="en-US" dirty="0"/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Ứ</a:t>
            </a:r>
            <a:r>
              <a:rPr lang="vi-VN" dirty="0"/>
              <a:t>ng dụng bị lỗi khi chạy trên thiết bị sử dụng hệ điều hành android 9</a:t>
            </a:r>
          </a:p>
          <a:p>
            <a:pPr lvl="1"/>
            <a:r>
              <a:rPr lang="en-US" dirty="0"/>
              <a:t>H</a:t>
            </a:r>
            <a:r>
              <a:rPr lang="vi-VN" dirty="0"/>
              <a:t>ệ thống thời khoá biểu và lịch hay bị lỗi (không hiển thị được)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hường xuyên bị lỗi màn hình đen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311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D92B-FF5B-4B76-A800-1F3770C0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471C-0C11-4BC3-8131-64DE0A9D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Mục tiêu của để tài là tạo ra 1 ứng dụng công thông tin trên thiết bị di động hệ điều hành android và ios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4458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3D59-BD4E-4B1A-8987-D7AEE280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(TT)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D9DC-F322-486D-943C-FE8B48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53521" cy="388077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:</a:t>
            </a:r>
          </a:p>
          <a:p>
            <a:r>
              <a:rPr lang="en-US" dirty="0"/>
              <a:t>User:</a:t>
            </a:r>
          </a:p>
          <a:p>
            <a:pPr lvl="1"/>
            <a:r>
              <a:rPr lang="vi-VN" dirty="0"/>
              <a:t>đăng nhập : người dùng đăng nhập để sử dụng các chức năng của hệ thống</a:t>
            </a:r>
          </a:p>
          <a:p>
            <a:pPr lvl="1"/>
            <a:r>
              <a:rPr lang="vi-VN" dirty="0"/>
              <a:t>xem tin</a:t>
            </a:r>
          </a:p>
          <a:p>
            <a:pPr lvl="1"/>
            <a:r>
              <a:rPr lang="vi-VN" dirty="0"/>
              <a:t>xem thông báo (thi, đăng kí tín chỉ,…): người dùng xem thông báo được nhận từ admin</a:t>
            </a:r>
          </a:p>
          <a:p>
            <a:pPr lvl="1"/>
            <a:r>
              <a:rPr lang="vi-VN" dirty="0"/>
              <a:t>xem thông tin cá nhân (mã sinh viên, họ tên, số điện thoại mật khẩu): người dùng xem các thông tin cá nhân của mình</a:t>
            </a:r>
          </a:p>
          <a:p>
            <a:pPr lvl="1"/>
            <a:r>
              <a:rPr lang="vi-VN" dirty="0"/>
              <a:t>tìm kiếm tin: người dùng tìm kiếm tin</a:t>
            </a:r>
          </a:p>
          <a:p>
            <a:pPr lvl="1"/>
            <a:endParaRPr lang="en-US" dirty="0"/>
          </a:p>
          <a:p>
            <a:pPr lvl="1"/>
            <a:r>
              <a:rPr lang="vi-VN" dirty="0"/>
              <a:t>đổi mật khẩu</a:t>
            </a:r>
          </a:p>
          <a:p>
            <a:pPr lvl="1"/>
            <a:r>
              <a:rPr lang="vi-VN" dirty="0"/>
              <a:t>tìm kiếm nâng cao</a:t>
            </a:r>
            <a:endParaRPr lang="en-US" dirty="0"/>
          </a:p>
          <a:p>
            <a:r>
              <a:rPr lang="en-US" dirty="0"/>
              <a:t>Admin:</a:t>
            </a:r>
          </a:p>
          <a:p>
            <a:pPr lvl="1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User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(</a:t>
            </a:r>
            <a:r>
              <a:rPr lang="en-US" dirty="0" err="1"/>
              <a:t>trên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trên</a:t>
            </a:r>
            <a:r>
              <a:rPr lang="en-US" dirty="0"/>
              <a:t> web,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csdl</a:t>
            </a:r>
            <a:r>
              <a:rPr lang="en-US" dirty="0"/>
              <a:t>): admin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vi-VN" dirty="0"/>
              <a:t>-	Xem danh sách người dùng: admin có thể xem danh sách người dự dụng</a:t>
            </a:r>
            <a:endParaRPr lang="en-US" dirty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473017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rgbClr val="E9E5DC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902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 3</vt:lpstr>
      <vt:lpstr>Facet</vt:lpstr>
      <vt:lpstr>Cổng thông tin sinh viên</vt:lpstr>
      <vt:lpstr>Nội dung chính</vt:lpstr>
      <vt:lpstr>Tổng quan</vt:lpstr>
      <vt:lpstr>Khảo sát hiện trạng</vt:lpstr>
      <vt:lpstr>Khảo sát hiện trạng(tt)</vt:lpstr>
      <vt:lpstr>Khảo sát hiện trạng(tt)</vt:lpstr>
      <vt:lpstr>Khảo sát hiện trạng(tt)</vt:lpstr>
      <vt:lpstr>Mục tiêu đề tài:</vt:lpstr>
      <vt:lpstr>Mục tiêu đề tài(TT)</vt:lpstr>
      <vt:lpstr>Phân tích &amp; thiết kế hệ thống</vt:lpstr>
      <vt:lpstr>Một vài đặc tả UC</vt:lpstr>
      <vt:lpstr>Một vài đặc tả UC(TT)</vt:lpstr>
      <vt:lpstr>Một vài Activity Diagram</vt:lpstr>
      <vt:lpstr>Một vài Activity Diagram (TT)</vt:lpstr>
      <vt:lpstr>Cơ sở dữ liệu</vt:lpstr>
      <vt:lpstr>Một vài đặc tả màn hình</vt:lpstr>
      <vt:lpstr>Một vài đặc tả màn hình (TT)</vt:lpstr>
      <vt:lpstr>Lập trình</vt:lpstr>
      <vt:lpstr>Kiểm thử</vt:lpstr>
      <vt:lpstr>Hướng dẫn cài đặt và sử dụng</vt:lpstr>
      <vt:lpstr>Hướng dẫn cài đặt và sử dụng(TT)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nguyen</dc:creator>
  <cp:lastModifiedBy>phong nguyen</cp:lastModifiedBy>
  <cp:revision>10</cp:revision>
  <dcterms:created xsi:type="dcterms:W3CDTF">2021-01-21T06:27:39Z</dcterms:created>
  <dcterms:modified xsi:type="dcterms:W3CDTF">2021-01-21T08:33:32Z</dcterms:modified>
</cp:coreProperties>
</file>