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605" y="158"/>
      </p:cViewPr>
      <p:guideLst>
        <p:guide orient="horz" pos="57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681137"/>
            <a:ext cx="5829300" cy="392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0363200"/>
            <a:ext cx="4800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32371"/>
            <a:ext cx="1543050" cy="15604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732371"/>
            <a:ext cx="4514850" cy="156040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1751734"/>
            <a:ext cx="58293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7751237"/>
            <a:ext cx="5829300" cy="40004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4267203"/>
            <a:ext cx="3028950" cy="120692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4267203"/>
            <a:ext cx="3028950" cy="120692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93634"/>
            <a:ext cx="303014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5799666"/>
            <a:ext cx="303014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4093634"/>
            <a:ext cx="303133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5799666"/>
            <a:ext cx="303133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728134"/>
            <a:ext cx="2256235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728135"/>
            <a:ext cx="3833813" cy="156083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3826935"/>
            <a:ext cx="2256235" cy="125095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12801601"/>
            <a:ext cx="4114800" cy="15113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634066"/>
            <a:ext cx="41148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14312903"/>
            <a:ext cx="4114800" cy="2146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732368"/>
            <a:ext cx="6172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267203"/>
            <a:ext cx="6172200" cy="1206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6950269"/>
            <a:ext cx="1600200" cy="973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C2B2-EBFA-4D3B-A6E2-6A0FC9B7156B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6950269"/>
            <a:ext cx="2171700" cy="973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6950269"/>
            <a:ext cx="1600200" cy="973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4044-A3E0-4808-9745-4BB174E0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600200" y="128016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00200" y="9144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57800" y="9144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1828800"/>
            <a:ext cx="1828800" cy="73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600200" y="1828800"/>
            <a:ext cx="1828800" cy="73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1600200" y="8229600"/>
            <a:ext cx="3657600" cy="1905000"/>
          </a:xfrm>
          <a:prstGeom prst="arc">
            <a:avLst>
              <a:gd name="adj1" fmla="val 11085819"/>
              <a:gd name="adj2" fmla="val 390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1752600" y="7315200"/>
            <a:ext cx="3352800" cy="2667000"/>
          </a:xfrm>
          <a:prstGeom prst="arc">
            <a:avLst>
              <a:gd name="adj1" fmla="val 11391948"/>
              <a:gd name="adj2" fmla="val 105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2057400" y="6400800"/>
            <a:ext cx="2743200" cy="1981200"/>
          </a:xfrm>
          <a:prstGeom prst="arc">
            <a:avLst>
              <a:gd name="adj1" fmla="val 106192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2286000" y="5486400"/>
            <a:ext cx="2286000" cy="1828800"/>
          </a:xfrm>
          <a:prstGeom prst="arc">
            <a:avLst>
              <a:gd name="adj1" fmla="val 1059801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2514600" y="4572000"/>
            <a:ext cx="1828800" cy="1828800"/>
          </a:xfrm>
          <a:prstGeom prst="arc">
            <a:avLst>
              <a:gd name="adj1" fmla="val 10598012"/>
              <a:gd name="adj2" fmla="val 414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>
            <a:off x="2743200" y="3657600"/>
            <a:ext cx="1371600" cy="1676400"/>
          </a:xfrm>
          <a:prstGeom prst="arc">
            <a:avLst>
              <a:gd name="adj1" fmla="val 1037249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3124200" y="2743200"/>
            <a:ext cx="609600" cy="914400"/>
          </a:xfrm>
          <a:prstGeom prst="arc">
            <a:avLst>
              <a:gd name="adj1" fmla="val 106438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Kamolesh</dc:creator>
  <cp:lastModifiedBy>Kamolesh</cp:lastModifiedBy>
  <cp:revision>3</cp:revision>
  <dcterms:created xsi:type="dcterms:W3CDTF">2014-12-31T01:42:58Z</dcterms:created>
  <dcterms:modified xsi:type="dcterms:W3CDTF">2014-12-31T05:40:57Z</dcterms:modified>
</cp:coreProperties>
</file>