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8" r:id="rId6"/>
    <p:sldId id="260" r:id="rId7"/>
    <p:sldId id="269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fr-M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F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 custT="1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sz="2000" noProof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L’ administrateurs du site a répondre sur les besoins du client.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A533B6C7-3203-4AEE-95BC-E867D49C88B5}">
      <dgm:prSet phldrT="[Text]" custT="1"/>
      <dgm:spPr>
        <a:solidFill>
          <a:schemeClr val="accent2">
            <a:lumMod val="75000"/>
          </a:schemeClr>
        </a:solidFill>
      </dgm:spPr>
      <dgm:t>
        <a:bodyPr rtlCol="0"/>
        <a:lstStyle/>
        <a:p>
          <a:pPr algn="just" rtl="0"/>
          <a:r>
            <a:rPr lang="fr-FR" sz="2000" noProof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L’ équipe de l’e-commerce ou l’entreprise qui adopte cet model a mieux connaitre ses client afin d’ établir des stratégies marketing efficace au fur et au mesure de la vie du projet.  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4A4045ED-A119-4AA6-9C68-5FB2FD000427}">
      <dgm:prSet phldrT="[Text]" custT="1"/>
      <dgm:spPr>
        <a:solidFill>
          <a:schemeClr val="accent4">
            <a:lumMod val="50000"/>
          </a:schemeClr>
        </a:solidFill>
      </dgm:spPr>
      <dgm:t>
        <a:bodyPr rtlCol="0"/>
        <a:lstStyle/>
        <a:p>
          <a:pPr algn="just" rtl="0"/>
          <a:r>
            <a:rPr lang="fr-FR" sz="2000" noProof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Les étudiant(e)s a ce concentre sur ses études au lieu de s’ inquiéter toujours sur le moyen de transport lorsqu'ils vont au campus et de retourner chez eux.  </a:t>
          </a: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ScaleX="142857" custLinFactNeighborX="-31088" custLinFactNeighborY="1419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 custScaleX="142857" custLinFactNeighborX="-40633" custLinFactNeighborY="2385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 custScaleX="142857" custLinFactNeighborX="-49662" custLinFactNeighborY="467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236563" y="69608"/>
          <a:ext cx="6865665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L’ administrateurs du site a répondre sur les besoins du client.</a:t>
          </a:r>
        </a:p>
      </dsp:txBody>
      <dsp:txXfrm>
        <a:off x="289882" y="122927"/>
        <a:ext cx="6759027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203797" y="1758479"/>
          <a:ext cx="6865665" cy="10922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L’ équipe de l’e-commerce ou l’entreprise qui adopte cet model a mieux connaitre ses client afin d’ établir des stratégies marketing efficace au fur et au mesure de la vie du projet.  </a:t>
          </a:r>
        </a:p>
      </dsp:txBody>
      <dsp:txXfrm>
        <a:off x="257116" y="1811798"/>
        <a:ext cx="6759027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172802" y="3461789"/>
          <a:ext cx="6865665" cy="10922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Les étudiant(e)s a ce concentre sur ses études au lieu de s’ inquiéter toujours sur le moyen de transport lorsqu'ils vont au campus et de retourner chez eux.  </a:t>
          </a:r>
        </a:p>
      </dsp:txBody>
      <dsp:txXfrm>
        <a:off x="226121" y="3515108"/>
        <a:ext cx="6759027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2FB42-222D-4F45-F988-BD0B9383E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4D75B6-6981-6713-07F4-EC92C0C8C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Z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635E9-6602-9D0C-279B-BD37FF19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8959C-40C2-0D05-722F-727C11E6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7665E-8E01-A59E-7139-9314CFB7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120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3042E-F7D8-867C-C3E5-CD713129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B4E372-599F-3E73-3786-4C939F12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09F97E-1E4F-2058-9EE8-B1D04290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C01899-018C-EC1D-1BBE-CAAB459D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CE207-1B09-A9A9-444C-C5C4D215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846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2BC07D-46DB-874B-D915-A2BB7A237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20CA34-88CA-6903-0CFB-6BAA9AE4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08C1D-A6CE-5C51-2FF0-168D8FE5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306FE-12AC-CC24-B074-3A92D818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B51C3-3A62-4917-C47C-141CEC9B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750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6811C-22B9-4564-63A3-0495E6F9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D01730-0670-36F7-DAA9-0226B631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F397E-4B5E-1B90-E732-FA440466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2D6508-01FA-4953-1794-2840F0E1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64DCF-4EF1-BD38-7D56-61BD713D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1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3E7F7-3D2C-A443-7061-C9C19685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0A3CB6-DDB6-9AD2-85DD-DE671CD0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487CF-FD9B-7434-B8B9-6F16ACCB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EF7DDD-817D-C5E3-E921-2D755686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DDD33-8FA4-D1E2-9626-2CB0BC09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73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857BC-250B-28B1-6144-A2827FCC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6C2F6-5372-4FE4-E25D-A206930A7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8C78F4-0720-D77A-19BF-D25E18479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B8B00F-CDBE-975E-BA53-7B8DC151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308D24-B92E-E38F-79E6-D117C507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73AB3C-DCE4-DF84-345D-D4D1F465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490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9CBCB-EDCD-1774-D456-E480AF49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1B2CE-D1AE-2F83-6584-A9898B6A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70CD4E-E3D1-B06D-EC03-87A5D7A1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7CB792-3164-4FF8-BEE6-D3A9799CE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8E0726-B609-3BF0-275B-0FA9CCD5D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4FADA0-0976-B024-ED21-9FBE62B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24E939-3E99-5174-9104-5D610051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2CCA91-8F88-FA89-B71B-307696D4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326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37A1C-6E39-E53B-1D5E-E07170C7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810034-745D-BD09-26D9-E3FEF199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31B83-0DAF-C4C2-B81F-9DC16F56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95132B-B49F-9E8D-3AA9-70E97E67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838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397212-61CA-F460-9D84-38E69A9C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A2FDC6-2490-716D-4218-7B85E1CD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F6D733-D9C4-C455-13F1-316DDF56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202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E114F-13A0-F2A0-4EB2-1714272C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D097AC-E88D-C3A8-003D-B938A6A7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3FAE24-08A4-0B97-6F81-81957B03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A32C2-8A7A-E646-B078-5D768196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805B9A-E310-971E-36C2-D64D0763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609165-76E5-C22E-D719-AA29A6E5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901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315A6-C50E-2A3E-BC67-A184CBDB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1C588E-DC13-D23A-56B4-9AF032EB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8F31CF-0D11-C023-8009-69DA1B1A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A83394-85AA-4C5E-57E9-12961407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3DF82C-4B79-D6FB-AF63-B9914E4B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682B03-4EB3-643D-570D-45025B53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332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58E151-96D7-A4AC-FA9B-1330D56F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Z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6991E-7BFB-4480-11B0-E1223ED5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Z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7C66A-2032-9718-B42C-85817F88F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C5F5-C309-4278-A14E-9630C08FB05B}" type="datetimeFigureOut">
              <a:rPr lang="en-ZA" smtClean="0"/>
              <a:t>2023/07/21</a:t>
            </a:fld>
            <a:endParaRPr lang="en-Z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D473B-502E-6E38-CAE8-DE5CF0AF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10281D-1A61-DE7E-F013-48BBA8E01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2756-827E-4971-AED6-5B09E8E82F90}" type="slidenum">
              <a:rPr lang="en-ZA" smtClean="0"/>
              <a:t>‹N°›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066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M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62808B-C2B7-85C9-BB7E-EA2D1B48FA29}"/>
              </a:ext>
            </a:extLst>
          </p:cNvPr>
          <p:cNvSpPr/>
          <p:nvPr/>
        </p:nvSpPr>
        <p:spPr>
          <a:xfrm>
            <a:off x="987100" y="508320"/>
            <a:ext cx="10311538" cy="1828800"/>
          </a:xfrm>
          <a:prstGeom prst="rect">
            <a:avLst/>
          </a:prstGeom>
          <a:ln>
            <a:noFill/>
          </a:ln>
          <a:effectLst/>
          <a:scene3d>
            <a:camera prst="obliqueBottom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 Base de donnée  pour l’ équipe d’ e-transport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AFFDCF6-FFB3-1610-B266-ED7FD4DA4DFC}"/>
              </a:ext>
            </a:extLst>
          </p:cNvPr>
          <p:cNvGrpSpPr/>
          <p:nvPr/>
        </p:nvGrpSpPr>
        <p:grpSpPr>
          <a:xfrm>
            <a:off x="4355949" y="2996152"/>
            <a:ext cx="6860576" cy="3147344"/>
            <a:chOff x="3230384" y="3123351"/>
            <a:chExt cx="6860576" cy="314734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D340411-7DE9-2FC4-6A1A-7C5B3EE9893C}"/>
                </a:ext>
              </a:extLst>
            </p:cNvPr>
            <p:cNvGrpSpPr/>
            <p:nvPr/>
          </p:nvGrpSpPr>
          <p:grpSpPr>
            <a:xfrm>
              <a:off x="8210498" y="3393141"/>
              <a:ext cx="1880462" cy="2782762"/>
              <a:chOff x="10285435" y="879732"/>
              <a:chExt cx="1880462" cy="2782762"/>
            </a:xfrm>
            <a:solidFill>
              <a:schemeClr val="accent4"/>
            </a:solidFill>
          </p:grpSpPr>
          <p:sp>
            <p:nvSpPr>
              <p:cNvPr id="6" name="Organigramme : Stockage à accès direct 5">
                <a:extLst>
                  <a:ext uri="{FF2B5EF4-FFF2-40B4-BE49-F238E27FC236}">
                    <a16:creationId xmlns:a16="http://schemas.microsoft.com/office/drawing/2014/main" id="{4232876D-EB80-1535-53D5-D9EB718DA9EC}"/>
                  </a:ext>
                </a:extLst>
              </p:cNvPr>
              <p:cNvSpPr/>
              <p:nvPr/>
            </p:nvSpPr>
            <p:spPr>
              <a:xfrm rot="16200000">
                <a:off x="10828422" y="2329912"/>
                <a:ext cx="805912" cy="1859252"/>
              </a:xfrm>
              <a:prstGeom prst="flowChartMagneticDru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" name="Organigramme : Stockage à accès direct 6">
                <a:extLst>
                  <a:ext uri="{FF2B5EF4-FFF2-40B4-BE49-F238E27FC236}">
                    <a16:creationId xmlns:a16="http://schemas.microsoft.com/office/drawing/2014/main" id="{DFD4A235-8A76-189F-1B95-AB4B19D21381}"/>
                  </a:ext>
                </a:extLst>
              </p:cNvPr>
              <p:cNvSpPr/>
              <p:nvPr/>
            </p:nvSpPr>
            <p:spPr>
              <a:xfrm rot="16200000">
                <a:off x="10833315" y="1670962"/>
                <a:ext cx="805912" cy="1859252"/>
              </a:xfrm>
              <a:prstGeom prst="flowChartMagneticDru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Organigramme : Stockage à accès direct 7">
                <a:extLst>
                  <a:ext uri="{FF2B5EF4-FFF2-40B4-BE49-F238E27FC236}">
                    <a16:creationId xmlns:a16="http://schemas.microsoft.com/office/drawing/2014/main" id="{E654BA31-12A0-306B-5474-38A7280E197D}"/>
                  </a:ext>
                </a:extLst>
              </p:cNvPr>
              <p:cNvSpPr/>
              <p:nvPr/>
            </p:nvSpPr>
            <p:spPr>
              <a:xfrm rot="16200000">
                <a:off x="10822710" y="1012012"/>
                <a:ext cx="805912" cy="1859252"/>
              </a:xfrm>
              <a:prstGeom prst="flowChartMagneticDru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Organigramme : Stockage à accès direct 8">
                <a:extLst>
                  <a:ext uri="{FF2B5EF4-FFF2-40B4-BE49-F238E27FC236}">
                    <a16:creationId xmlns:a16="http://schemas.microsoft.com/office/drawing/2014/main" id="{85EF0F04-65EB-9BF1-459F-451FD80F5A17}"/>
                  </a:ext>
                </a:extLst>
              </p:cNvPr>
              <p:cNvSpPr/>
              <p:nvPr/>
            </p:nvSpPr>
            <p:spPr>
              <a:xfrm rot="16200000">
                <a:off x="10812105" y="353062"/>
                <a:ext cx="805912" cy="1859252"/>
              </a:xfrm>
              <a:prstGeom prst="flowChartMagneticDru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74F0D23-66F7-80B8-BB9D-F717346CF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384" y="3298349"/>
              <a:ext cx="2916264" cy="2972346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ADADCA1-0F6A-4086-0340-87F26097F52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35471" y="3123351"/>
              <a:ext cx="3364424" cy="158769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239DF2E-1677-647E-D9FA-C773BA54FF5A}"/>
                </a:ext>
              </a:extLst>
            </p:cNvPr>
            <p:cNvCxnSpPr/>
            <p:nvPr/>
          </p:nvCxnSpPr>
          <p:spPr>
            <a:xfrm rot="10800000" flipV="1">
              <a:off x="5017304" y="4858003"/>
              <a:ext cx="3193194" cy="131790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9734E41-6B95-1CFA-41A1-10844C6786C5}"/>
              </a:ext>
            </a:extLst>
          </p:cNvPr>
          <p:cNvGrpSpPr/>
          <p:nvPr/>
        </p:nvGrpSpPr>
        <p:grpSpPr>
          <a:xfrm>
            <a:off x="863519" y="3098019"/>
            <a:ext cx="1880462" cy="2782762"/>
            <a:chOff x="10285435" y="879732"/>
            <a:chExt cx="1880462" cy="2782762"/>
          </a:xfrm>
          <a:solidFill>
            <a:schemeClr val="accent4"/>
          </a:solidFill>
        </p:grpSpPr>
        <p:sp>
          <p:nvSpPr>
            <p:cNvPr id="24" name="Organigramme : Stockage à accès direct 23">
              <a:extLst>
                <a:ext uri="{FF2B5EF4-FFF2-40B4-BE49-F238E27FC236}">
                  <a16:creationId xmlns:a16="http://schemas.microsoft.com/office/drawing/2014/main" id="{5D4C88F1-2DB0-962A-DA17-7DA3E61C173D}"/>
                </a:ext>
              </a:extLst>
            </p:cNvPr>
            <p:cNvSpPr/>
            <p:nvPr/>
          </p:nvSpPr>
          <p:spPr>
            <a:xfrm rot="16200000">
              <a:off x="10828422" y="2329912"/>
              <a:ext cx="805912" cy="1859252"/>
            </a:xfrm>
            <a:prstGeom prst="flowChartMagneticDru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rganigramme : Stockage à accès direct 24">
              <a:extLst>
                <a:ext uri="{FF2B5EF4-FFF2-40B4-BE49-F238E27FC236}">
                  <a16:creationId xmlns:a16="http://schemas.microsoft.com/office/drawing/2014/main" id="{7D8026A1-13F6-619C-6B53-4D703E2D438A}"/>
                </a:ext>
              </a:extLst>
            </p:cNvPr>
            <p:cNvSpPr/>
            <p:nvPr/>
          </p:nvSpPr>
          <p:spPr>
            <a:xfrm rot="16200000">
              <a:off x="10833315" y="1670962"/>
              <a:ext cx="805912" cy="1859252"/>
            </a:xfrm>
            <a:prstGeom prst="flowChartMagneticDru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Organigramme : Stockage à accès direct 25">
              <a:extLst>
                <a:ext uri="{FF2B5EF4-FFF2-40B4-BE49-F238E27FC236}">
                  <a16:creationId xmlns:a16="http://schemas.microsoft.com/office/drawing/2014/main" id="{A588419A-F35D-0604-63DB-A36D6F563ED7}"/>
                </a:ext>
              </a:extLst>
            </p:cNvPr>
            <p:cNvSpPr/>
            <p:nvPr/>
          </p:nvSpPr>
          <p:spPr>
            <a:xfrm rot="16200000">
              <a:off x="10822710" y="1012012"/>
              <a:ext cx="805912" cy="1859252"/>
            </a:xfrm>
            <a:prstGeom prst="flowChartMagneticDru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Organigramme : Stockage à accès direct 26">
              <a:extLst>
                <a:ext uri="{FF2B5EF4-FFF2-40B4-BE49-F238E27FC236}">
                  <a16:creationId xmlns:a16="http://schemas.microsoft.com/office/drawing/2014/main" id="{05B3E2B9-7616-DD87-1A43-8A5956226B6B}"/>
                </a:ext>
              </a:extLst>
            </p:cNvPr>
            <p:cNvSpPr/>
            <p:nvPr/>
          </p:nvSpPr>
          <p:spPr>
            <a:xfrm rot="16200000">
              <a:off x="10812105" y="353062"/>
              <a:ext cx="805912" cy="1859252"/>
            </a:xfrm>
            <a:prstGeom prst="flowChartMagneticDru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cxnSp>
        <p:nvCxnSpPr>
          <p:cNvPr id="28" name="Connecteur droit 13">
            <a:extLst>
              <a:ext uri="{FF2B5EF4-FFF2-40B4-BE49-F238E27FC236}">
                <a16:creationId xmlns:a16="http://schemas.microsoft.com/office/drawing/2014/main" id="{DBAEB4B4-F1FB-035E-F6C0-BBFCC873DEB7}"/>
              </a:ext>
            </a:extLst>
          </p:cNvPr>
          <p:cNvCxnSpPr>
            <a:cxnSpLocks/>
          </p:cNvCxnSpPr>
          <p:nvPr/>
        </p:nvCxnSpPr>
        <p:spPr>
          <a:xfrm flipV="1">
            <a:off x="2743981" y="2996071"/>
            <a:ext cx="3225773" cy="144080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19">
            <a:extLst>
              <a:ext uri="{FF2B5EF4-FFF2-40B4-BE49-F238E27FC236}">
                <a16:creationId xmlns:a16="http://schemas.microsoft.com/office/drawing/2014/main" id="{751704B8-1D18-C5A8-9A76-863A79E8B8FD}"/>
              </a:ext>
            </a:extLst>
          </p:cNvPr>
          <p:cNvCxnSpPr>
            <a:cxnSpLocks/>
          </p:cNvCxnSpPr>
          <p:nvPr/>
        </p:nvCxnSpPr>
        <p:spPr>
          <a:xfrm>
            <a:off x="2743981" y="4583841"/>
            <a:ext cx="3560464" cy="1486174"/>
          </a:xfrm>
          <a:prstGeom prst="curvedConnector4">
            <a:avLst>
              <a:gd name="adj1" fmla="val 38664"/>
              <a:gd name="adj2" fmla="val 976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5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59EB06-B937-E65E-4F3E-3F23B5FD1860}"/>
              </a:ext>
            </a:extLst>
          </p:cNvPr>
          <p:cNvCxnSpPr>
            <a:cxnSpLocks/>
          </p:cNvCxnSpPr>
          <p:nvPr/>
        </p:nvCxnSpPr>
        <p:spPr>
          <a:xfrm>
            <a:off x="489545" y="3862018"/>
            <a:ext cx="0" cy="26502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22">
            <a:extLst>
              <a:ext uri="{FF2B5EF4-FFF2-40B4-BE49-F238E27FC236}">
                <a16:creationId xmlns:a16="http://schemas.microsoft.com/office/drawing/2014/main" id="{0FFDEEDE-4434-341F-BDBD-FC07254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664720" y="1751754"/>
            <a:ext cx="4308529" cy="408836"/>
          </a:xfrm>
        </p:spPr>
        <p:txBody>
          <a:bodyPr rtlCol="0"/>
          <a:lstStyle/>
          <a:p>
            <a:pPr rtl="0"/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B3078D-0A9E-8C7D-DEEB-F425DD25A6D3}"/>
              </a:ext>
            </a:extLst>
          </p:cNvPr>
          <p:cNvSpPr txBox="1"/>
          <p:nvPr/>
        </p:nvSpPr>
        <p:spPr>
          <a:xfrm>
            <a:off x="1743432" y="600546"/>
            <a:ext cx="474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relationnel: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3297972-8BD7-B713-D5A6-B96827C25F30}"/>
              </a:ext>
            </a:extLst>
          </p:cNvPr>
          <p:cNvGrpSpPr/>
          <p:nvPr/>
        </p:nvGrpSpPr>
        <p:grpSpPr>
          <a:xfrm>
            <a:off x="1589549" y="1956172"/>
            <a:ext cx="6861048" cy="4257435"/>
            <a:chOff x="1556097" y="1997417"/>
            <a:chExt cx="6861048" cy="4257435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628A1532-F09E-7CA1-407D-0197687F0BA3}"/>
                </a:ext>
              </a:extLst>
            </p:cNvPr>
            <p:cNvSpPr txBox="1"/>
            <p:nvPr/>
          </p:nvSpPr>
          <p:spPr>
            <a:xfrm>
              <a:off x="1576633" y="2346280"/>
              <a:ext cx="4793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 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idPlace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descPlace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,</a:t>
              </a:r>
              <a:r>
                <a:rPr lang="fr-F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idClien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679E6F1D-7D18-5303-CC94-AACC63A4E0A6}"/>
                </a:ext>
              </a:extLst>
            </p:cNvPr>
            <p:cNvSpPr txBox="1"/>
            <p:nvPr/>
          </p:nvSpPr>
          <p:spPr>
            <a:xfrm>
              <a:off x="1576633" y="4309740"/>
              <a:ext cx="684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eiup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idEtudiant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Nom,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Prenoms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Groupe</a:t>
              </a:r>
              <a:r>
                <a:rPr lang="fr-F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idAdr</a:t>
              </a:r>
              <a:r>
                <a:rPr lang="fr-F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idUP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C257B3A-4BE2-D6A2-19DF-5DC2FA6B1AD2}"/>
                </a:ext>
              </a:extLst>
            </p:cNvPr>
            <p:cNvSpPr txBox="1"/>
            <p:nvPr/>
          </p:nvSpPr>
          <p:spPr>
            <a:xfrm>
              <a:off x="1576633" y="2755417"/>
              <a:ext cx="5325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 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idUP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nomUP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Etablissement, </a:t>
              </a:r>
              <a:r>
                <a:rPr lang="fr-F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idAdr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BB14C55-3ED7-213C-0025-42ACA944C4E1}"/>
                </a:ext>
              </a:extLst>
            </p:cNvPr>
            <p:cNvSpPr txBox="1"/>
            <p:nvPr/>
          </p:nvSpPr>
          <p:spPr>
            <a:xfrm>
              <a:off x="1576696" y="5450673"/>
              <a:ext cx="6145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adresse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idAdr</a:t>
              </a:r>
              <a:r>
                <a:rPr lang="fr-F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province, région, district, commune, arrondissement, cartier, lot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5C63A4F-2268-6A9B-4B26-6498126F3DFA}"/>
                </a:ext>
              </a:extLst>
            </p:cNvPr>
            <p:cNvSpPr txBox="1"/>
            <p:nvPr/>
          </p:nvSpPr>
          <p:spPr>
            <a:xfrm>
              <a:off x="1576633" y="3187743"/>
              <a:ext cx="3665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reservation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idReservation</a:t>
              </a:r>
              <a:r>
                <a:rPr lang="fr-F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codeTransaction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9F01596-B17F-6FCC-36AE-F215D4CEFDA2}"/>
                </a:ext>
              </a:extLst>
            </p:cNvPr>
            <p:cNvSpPr txBox="1"/>
            <p:nvPr/>
          </p:nvSpPr>
          <p:spPr>
            <a:xfrm>
              <a:off x="1556097" y="3910443"/>
              <a:ext cx="4224771" cy="37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vehicule</a:t>
              </a:r>
              <a:r>
                <a: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idVeh</a:t>
              </a:r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fr-F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np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situation, marque, </a:t>
              </a:r>
              <a:r>
                <a:rPr lang="fr-F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idCh</a:t>
              </a:r>
              <a:r>
                <a:rPr lang="fr-F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idGP</a:t>
              </a:r>
              <a:r>
                <a:rPr lang="fr-F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12E2009-7800-9167-77A3-9B5A4B12EE2A}"/>
                </a:ext>
              </a:extLst>
            </p:cNvPr>
            <p:cNvSpPr txBox="1"/>
            <p:nvPr/>
          </p:nvSpPr>
          <p:spPr>
            <a:xfrm>
              <a:off x="1576633" y="4736184"/>
              <a:ext cx="6098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r>
                <a: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idClient</a:t>
              </a:r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mdp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idEtudiant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idReservation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idVeh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7141057-5FB3-ACCD-FF3A-11C9229D9B6C}"/>
                </a:ext>
              </a:extLst>
            </p:cNvPr>
            <p:cNvSpPr txBox="1"/>
            <p:nvPr/>
          </p:nvSpPr>
          <p:spPr>
            <a:xfrm>
              <a:off x="1556097" y="3554234"/>
              <a:ext cx="6098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chaufeur</a:t>
              </a:r>
              <a:r>
                <a: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idCh</a:t>
              </a:r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prenom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tel, situation, </a:t>
              </a:r>
              <a:r>
                <a:rPr lang="fr-F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idAdr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A746E9F-2E71-486A-D5EB-32D1122D2325}"/>
                </a:ext>
              </a:extLst>
            </p:cNvPr>
            <p:cNvSpPr txBox="1"/>
            <p:nvPr/>
          </p:nvSpPr>
          <p:spPr>
            <a:xfrm>
              <a:off x="1576633" y="1997417"/>
              <a:ext cx="6098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garage</a:t>
              </a:r>
              <a:r>
                <a: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idGP</a:t>
              </a:r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fr-F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nomGP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tel, </a:t>
              </a:r>
              <a:r>
                <a:rPr lang="fr-FR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idAdr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B7E8107-5DE0-3781-7484-200D0F98C91C}"/>
                </a:ext>
              </a:extLst>
            </p:cNvPr>
            <p:cNvSpPr txBox="1"/>
            <p:nvPr/>
          </p:nvSpPr>
          <p:spPr>
            <a:xfrm>
              <a:off x="1556097" y="5854742"/>
              <a:ext cx="64732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concerne</a:t>
              </a:r>
              <a:r>
                <a: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idReservation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idPlace</a:t>
              </a:r>
              <a:r>
                <a:rPr lang="fr-F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heureDepart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npr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pdd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pda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typeResevation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)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E7186B8-CD32-D237-2E9F-C4840E68AE32}"/>
                </a:ext>
              </a:extLst>
            </p:cNvPr>
            <p:cNvSpPr txBox="1"/>
            <p:nvPr/>
          </p:nvSpPr>
          <p:spPr>
            <a:xfrm>
              <a:off x="1576633" y="5103248"/>
              <a:ext cx="60985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payement</a:t>
              </a:r>
              <a:r>
                <a: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codeTransaction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datePayement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heurePayement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numTel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E9832CC-3716-7291-997D-5CC3D36D2564}"/>
              </a:ext>
            </a:extLst>
          </p:cNvPr>
          <p:cNvSpPr txBox="1"/>
          <p:nvPr/>
        </p:nvSpPr>
        <p:spPr>
          <a:xfrm>
            <a:off x="1589549" y="123541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arret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idAr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C0DFAB-44AC-FFAF-EE50-118BA047F72D}"/>
              </a:ext>
            </a:extLst>
          </p:cNvPr>
          <p:cNvSpPr txBox="1"/>
          <p:nvPr/>
        </p:nvSpPr>
        <p:spPr>
          <a:xfrm>
            <a:off x="1592132" y="1547965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idTj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nomTj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4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59EB06-B937-E65E-4F3E-3F23B5FD1860}"/>
              </a:ext>
            </a:extLst>
          </p:cNvPr>
          <p:cNvCxnSpPr>
            <a:cxnSpLocks/>
          </p:cNvCxnSpPr>
          <p:nvPr/>
        </p:nvCxnSpPr>
        <p:spPr>
          <a:xfrm>
            <a:off x="1248959" y="4060556"/>
            <a:ext cx="0" cy="26502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22">
            <a:extLst>
              <a:ext uri="{FF2B5EF4-FFF2-40B4-BE49-F238E27FC236}">
                <a16:creationId xmlns:a16="http://schemas.microsoft.com/office/drawing/2014/main" id="{0FFDEEDE-4434-341F-BDBD-FC07254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827542" y="1992861"/>
            <a:ext cx="4153001" cy="167279"/>
          </a:xfrm>
        </p:spPr>
        <p:txBody>
          <a:bodyPr rtlCol="0"/>
          <a:lstStyle/>
          <a:p>
            <a:pPr rtl="0"/>
            <a:r>
              <a:rPr lang="fr-F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B3078D-0A9E-8C7D-DEEB-F425DD25A6D3}"/>
              </a:ext>
            </a:extLst>
          </p:cNvPr>
          <p:cNvSpPr txBox="1"/>
          <p:nvPr/>
        </p:nvSpPr>
        <p:spPr>
          <a:xfrm>
            <a:off x="1898415" y="1575774"/>
            <a:ext cx="705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Lancement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CMD , XAMPP et codage Mysql:</a:t>
            </a:r>
          </a:p>
        </p:txBody>
      </p:sp>
    </p:spTree>
    <p:extLst>
      <p:ext uri="{BB962C8B-B14F-4D97-AF65-F5344CB8AC3E}">
        <p14:creationId xmlns:p14="http://schemas.microsoft.com/office/powerpoint/2010/main" val="291598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B6E0E2F-CFF1-3D71-D0E0-8FBEB45DE8F9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1248959" y="2138770"/>
            <a:ext cx="0" cy="4571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22">
            <a:extLst>
              <a:ext uri="{FF2B5EF4-FFF2-40B4-BE49-F238E27FC236}">
                <a16:creationId xmlns:a16="http://schemas.microsoft.com/office/drawing/2014/main" id="{4CB315AE-8070-4CE9-DAD6-54A04094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319333" y="1047748"/>
            <a:ext cx="1859251" cy="322792"/>
          </a:xfrm>
        </p:spPr>
        <p:txBody>
          <a:bodyPr rtlCol="0"/>
          <a:lstStyle/>
          <a:p>
            <a:pPr rtl="0"/>
            <a:r>
              <a:rPr lang="fr-F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B0C3579-61EC-800B-E37B-6B255EE2C6A9}"/>
              </a:ext>
            </a:extLst>
          </p:cNvPr>
          <p:cNvGrpSpPr/>
          <p:nvPr/>
        </p:nvGrpSpPr>
        <p:grpSpPr>
          <a:xfrm>
            <a:off x="8518629" y="2325629"/>
            <a:ext cx="1880462" cy="2782762"/>
            <a:chOff x="10285435" y="879732"/>
            <a:chExt cx="1880462" cy="2782762"/>
          </a:xfrm>
          <a:solidFill>
            <a:schemeClr val="accent4"/>
          </a:solidFill>
        </p:grpSpPr>
        <p:sp>
          <p:nvSpPr>
            <p:cNvPr id="13" name="Organigramme : Stockage à accès direct 12">
              <a:extLst>
                <a:ext uri="{FF2B5EF4-FFF2-40B4-BE49-F238E27FC236}">
                  <a16:creationId xmlns:a16="http://schemas.microsoft.com/office/drawing/2014/main" id="{5DDE7A0E-F0CB-33AA-CFE3-11E9892699CF}"/>
                </a:ext>
              </a:extLst>
            </p:cNvPr>
            <p:cNvSpPr/>
            <p:nvPr/>
          </p:nvSpPr>
          <p:spPr>
            <a:xfrm rot="16200000">
              <a:off x="10828422" y="2329912"/>
              <a:ext cx="805912" cy="1859252"/>
            </a:xfrm>
            <a:prstGeom prst="flowChartMagneticDru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Organigramme : Stockage à accès direct 11">
              <a:extLst>
                <a:ext uri="{FF2B5EF4-FFF2-40B4-BE49-F238E27FC236}">
                  <a16:creationId xmlns:a16="http://schemas.microsoft.com/office/drawing/2014/main" id="{D487CD98-9221-B58E-2B9C-24580BDC2BA5}"/>
                </a:ext>
              </a:extLst>
            </p:cNvPr>
            <p:cNvSpPr/>
            <p:nvPr/>
          </p:nvSpPr>
          <p:spPr>
            <a:xfrm rot="16200000">
              <a:off x="10833315" y="1670962"/>
              <a:ext cx="805912" cy="1859252"/>
            </a:xfrm>
            <a:prstGeom prst="flowChartMagneticDru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Organigramme : Stockage à accès direct 10">
              <a:extLst>
                <a:ext uri="{FF2B5EF4-FFF2-40B4-BE49-F238E27FC236}">
                  <a16:creationId xmlns:a16="http://schemas.microsoft.com/office/drawing/2014/main" id="{D411A862-2C1F-0D75-3600-B818C33AC806}"/>
                </a:ext>
              </a:extLst>
            </p:cNvPr>
            <p:cNvSpPr/>
            <p:nvPr/>
          </p:nvSpPr>
          <p:spPr>
            <a:xfrm rot="16200000">
              <a:off x="10822710" y="1012012"/>
              <a:ext cx="805912" cy="1859252"/>
            </a:xfrm>
            <a:prstGeom prst="flowChartMagneticDru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Organigramme : Stockage à accès direct 9">
              <a:extLst>
                <a:ext uri="{FF2B5EF4-FFF2-40B4-BE49-F238E27FC236}">
                  <a16:creationId xmlns:a16="http://schemas.microsoft.com/office/drawing/2014/main" id="{83EC7707-8FDD-B600-F380-66606DB003B4}"/>
                </a:ext>
              </a:extLst>
            </p:cNvPr>
            <p:cNvSpPr/>
            <p:nvPr/>
          </p:nvSpPr>
          <p:spPr>
            <a:xfrm rot="16200000">
              <a:off x="10812105" y="353062"/>
              <a:ext cx="805912" cy="1859252"/>
            </a:xfrm>
            <a:prstGeom prst="flowChartMagneticDru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5B0CC-A07D-5045-37C1-C535E52C68AF}"/>
              </a:ext>
            </a:extLst>
          </p:cNvPr>
          <p:cNvSpPr/>
          <p:nvPr/>
        </p:nvSpPr>
        <p:spPr>
          <a:xfrm>
            <a:off x="3223647" y="1363851"/>
            <a:ext cx="2466515" cy="774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C351B-4B4F-7E5C-72FE-77C8E2917125}"/>
              </a:ext>
            </a:extLst>
          </p:cNvPr>
          <p:cNvSpPr/>
          <p:nvPr/>
        </p:nvSpPr>
        <p:spPr>
          <a:xfrm>
            <a:off x="3221066" y="3329551"/>
            <a:ext cx="2469388" cy="774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A36977-B4A6-2417-8C17-4A4466B88A34}"/>
              </a:ext>
            </a:extLst>
          </p:cNvPr>
          <p:cNvSpPr/>
          <p:nvPr/>
        </p:nvSpPr>
        <p:spPr>
          <a:xfrm>
            <a:off x="3264974" y="5217763"/>
            <a:ext cx="2469389" cy="774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1197BC9-ADC1-780A-24A5-A10C3238F20F}"/>
              </a:ext>
            </a:extLst>
          </p:cNvPr>
          <p:cNvCxnSpPr>
            <a:stCxn id="15" idx="3"/>
            <a:endCxn id="11" idx="0"/>
          </p:cNvCxnSpPr>
          <p:nvPr/>
        </p:nvCxnSpPr>
        <p:spPr>
          <a:xfrm>
            <a:off x="5690162" y="1751311"/>
            <a:ext cx="2839072" cy="1636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FF4F5E4-F0D0-A809-ACFA-9A84AF35B60D}"/>
              </a:ext>
            </a:extLst>
          </p:cNvPr>
          <p:cNvCxnSpPr>
            <a:stCxn id="16" idx="3"/>
          </p:cNvCxnSpPr>
          <p:nvPr/>
        </p:nvCxnSpPr>
        <p:spPr>
          <a:xfrm>
            <a:off x="5690454" y="3717011"/>
            <a:ext cx="2838780" cy="73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561C391-AE79-7588-3580-1AA59C25CF8B}"/>
              </a:ext>
            </a:extLst>
          </p:cNvPr>
          <p:cNvCxnSpPr>
            <a:cxnSpLocks/>
            <a:stCxn id="17" idx="3"/>
            <a:endCxn id="12" idx="0"/>
          </p:cNvCxnSpPr>
          <p:nvPr/>
        </p:nvCxnSpPr>
        <p:spPr>
          <a:xfrm flipV="1">
            <a:off x="5734363" y="4046485"/>
            <a:ext cx="2805476" cy="1558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E6C3A7B-2DB2-58CB-3921-937F12557016}"/>
              </a:ext>
            </a:extLst>
          </p:cNvPr>
          <p:cNvSpPr txBox="1"/>
          <p:nvPr/>
        </p:nvSpPr>
        <p:spPr>
          <a:xfrm>
            <a:off x="8508024" y="1351743"/>
            <a:ext cx="1891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DONNEE</a:t>
            </a:r>
          </a:p>
        </p:txBody>
      </p:sp>
      <p:sp>
        <p:nvSpPr>
          <p:cNvPr id="26" name="Heptagone 25">
            <a:extLst>
              <a:ext uri="{FF2B5EF4-FFF2-40B4-BE49-F238E27FC236}">
                <a16:creationId xmlns:a16="http://schemas.microsoft.com/office/drawing/2014/main" id="{92CEDF2F-B632-37FC-4245-9B1690090B8F}"/>
              </a:ext>
            </a:extLst>
          </p:cNvPr>
          <p:cNvSpPr/>
          <p:nvPr/>
        </p:nvSpPr>
        <p:spPr>
          <a:xfrm>
            <a:off x="1952786" y="1363851"/>
            <a:ext cx="681926" cy="774919"/>
          </a:xfrm>
          <a:prstGeom prst="heptagon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Heptagone 26">
            <a:extLst>
              <a:ext uri="{FF2B5EF4-FFF2-40B4-BE49-F238E27FC236}">
                <a16:creationId xmlns:a16="http://schemas.microsoft.com/office/drawing/2014/main" id="{F1E956DC-072C-C8FC-1B7F-68AAE2730B98}"/>
              </a:ext>
            </a:extLst>
          </p:cNvPr>
          <p:cNvSpPr/>
          <p:nvPr/>
        </p:nvSpPr>
        <p:spPr>
          <a:xfrm>
            <a:off x="1950205" y="3267557"/>
            <a:ext cx="681926" cy="774919"/>
          </a:xfrm>
          <a:prstGeom prst="heptagon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Heptagone 27">
            <a:extLst>
              <a:ext uri="{FF2B5EF4-FFF2-40B4-BE49-F238E27FC236}">
                <a16:creationId xmlns:a16="http://schemas.microsoft.com/office/drawing/2014/main" id="{78947CA5-E282-607E-6466-2AD1CE11A69C}"/>
              </a:ext>
            </a:extLst>
          </p:cNvPr>
          <p:cNvSpPr/>
          <p:nvPr/>
        </p:nvSpPr>
        <p:spPr>
          <a:xfrm>
            <a:off x="1978615" y="5171268"/>
            <a:ext cx="681926" cy="774919"/>
          </a:xfrm>
          <a:prstGeom prst="heptagon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214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EAA0D0F-3836-145C-7994-7970564EC96F}"/>
              </a:ext>
            </a:extLst>
          </p:cNvPr>
          <p:cNvCxnSpPr>
            <a:cxnSpLocks/>
          </p:cNvCxnSpPr>
          <p:nvPr/>
        </p:nvCxnSpPr>
        <p:spPr>
          <a:xfrm>
            <a:off x="1248959" y="3429000"/>
            <a:ext cx="0" cy="3281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22">
            <a:extLst>
              <a:ext uri="{FF2B5EF4-FFF2-40B4-BE49-F238E27FC236}">
                <a16:creationId xmlns:a16="http://schemas.microsoft.com/office/drawing/2014/main" id="{DB623B37-B8A8-D8FD-E98E-648E73FB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325783" y="1773560"/>
            <a:ext cx="3149483" cy="161396"/>
          </a:xfrm>
        </p:spPr>
        <p:txBody>
          <a:bodyPr rtlCol="0"/>
          <a:lstStyle/>
          <a:p>
            <a:pPr rtl="0"/>
            <a:r>
              <a:rPr lang="fr-F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419920B0-09D7-6B0B-1E03-6F3585CA32FD}"/>
              </a:ext>
            </a:extLst>
          </p:cNvPr>
          <p:cNvSpPr/>
          <p:nvPr/>
        </p:nvSpPr>
        <p:spPr>
          <a:xfrm>
            <a:off x="2173209" y="542441"/>
            <a:ext cx="2088825" cy="681926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AIDER:</a:t>
            </a:r>
            <a:endParaRPr lang="en-ZA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me 10">
            <a:extLst>
              <a:ext uri="{FF2B5EF4-FFF2-40B4-BE49-F238E27FC236}">
                <a16:creationId xmlns:a16="http://schemas.microsoft.com/office/drawing/2014/main" id="{A8B58A75-89D7-51FB-B67A-07DE48633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458173"/>
              </p:ext>
            </p:extLst>
          </p:nvPr>
        </p:nvGraphicFramePr>
        <p:xfrm>
          <a:off x="3326476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148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5D27C00-DB91-6B6E-8E45-4B638AFEFD20}"/>
              </a:ext>
            </a:extLst>
          </p:cNvPr>
          <p:cNvCxnSpPr>
            <a:cxnSpLocks/>
          </p:cNvCxnSpPr>
          <p:nvPr/>
        </p:nvCxnSpPr>
        <p:spPr>
          <a:xfrm>
            <a:off x="334560" y="3429000"/>
            <a:ext cx="0" cy="3281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22">
            <a:extLst>
              <a:ext uri="{FF2B5EF4-FFF2-40B4-BE49-F238E27FC236}">
                <a16:creationId xmlns:a16="http://schemas.microsoft.com/office/drawing/2014/main" id="{98F08A9E-D6F6-2B89-97BB-073D858B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40182" y="1773561"/>
            <a:ext cx="3149483" cy="161396"/>
          </a:xfrm>
        </p:spPr>
        <p:txBody>
          <a:bodyPr rtlCol="0"/>
          <a:lstStyle/>
          <a:p>
            <a:pPr rtl="0"/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190D3-DEEC-A9C0-B7FC-D71A4CD9DF53}"/>
              </a:ext>
            </a:extLst>
          </p:cNvPr>
          <p:cNvSpPr/>
          <p:nvPr/>
        </p:nvSpPr>
        <p:spPr>
          <a:xfrm>
            <a:off x="2028033" y="1595021"/>
            <a:ext cx="1848431" cy="774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5760CE-6D25-24FB-D4E3-FEE9019F15E7}"/>
              </a:ext>
            </a:extLst>
          </p:cNvPr>
          <p:cNvSpPr txBox="1"/>
          <p:nvPr/>
        </p:nvSpPr>
        <p:spPr>
          <a:xfrm>
            <a:off x="4072796" y="419615"/>
            <a:ext cx="7447873" cy="234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 étudiant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inscrit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partenaire,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 un compte mobile money,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Doit préciser sa destination (son point de départ et son point d’arriver),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Doit effectuer un (ou des) réservation(s) pour profiter l’offre,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Transporter par des véhicules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032B2C-C625-2FE3-E1FC-D2750D10729F}"/>
              </a:ext>
            </a:extLst>
          </p:cNvPr>
          <p:cNvSpPr txBox="1"/>
          <p:nvPr/>
        </p:nvSpPr>
        <p:spPr>
          <a:xfrm>
            <a:off x="6096000" y="5291256"/>
            <a:ext cx="5575565" cy="1421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s’ inscrire a une ou des universités partenaire,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être appartient a un groupe d’ étudiant client,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 un nom(s), prénom(s) et un unique adresse,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3528F9-2D3A-EDAC-F64A-C4A6C794A200}"/>
              </a:ext>
            </a:extLst>
          </p:cNvPr>
          <p:cNvSpPr txBox="1"/>
          <p:nvPr/>
        </p:nvSpPr>
        <p:spPr>
          <a:xfrm>
            <a:off x="2698621" y="3379322"/>
            <a:ext cx="8386388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seul moyen pour avoir une (ou des) place(s) que le client souhaite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Valider après avoir paye le frais du service,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clients peuvent effectuer plusieurs réservation et de le faire sous forme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journalier, hebdomadaire, trimestriel ou semestriel,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A45297-245C-CB99-74EE-1830DB87A474}"/>
              </a:ext>
            </a:extLst>
          </p:cNvPr>
          <p:cNvSpPr/>
          <p:nvPr/>
        </p:nvSpPr>
        <p:spPr>
          <a:xfrm>
            <a:off x="605628" y="4100601"/>
            <a:ext cx="1848431" cy="774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7533D1-7242-9625-2D77-1B1C926E4BF9}"/>
              </a:ext>
            </a:extLst>
          </p:cNvPr>
          <p:cNvSpPr/>
          <p:nvPr/>
        </p:nvSpPr>
        <p:spPr>
          <a:xfrm>
            <a:off x="3857169" y="5663466"/>
            <a:ext cx="1848429" cy="774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Z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Parenthèse ouvrante 14">
            <a:extLst>
              <a:ext uri="{FF2B5EF4-FFF2-40B4-BE49-F238E27FC236}">
                <a16:creationId xmlns:a16="http://schemas.microsoft.com/office/drawing/2014/main" id="{5C8DEAA8-2D8D-0E8A-0303-EB474E58644F}"/>
              </a:ext>
            </a:extLst>
          </p:cNvPr>
          <p:cNvSpPr/>
          <p:nvPr/>
        </p:nvSpPr>
        <p:spPr>
          <a:xfrm>
            <a:off x="4072796" y="604434"/>
            <a:ext cx="161397" cy="216050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enthèse ouvrante 15">
            <a:extLst>
              <a:ext uri="{FF2B5EF4-FFF2-40B4-BE49-F238E27FC236}">
                <a16:creationId xmlns:a16="http://schemas.microsoft.com/office/drawing/2014/main" id="{20A7D96C-0C81-00BD-0D37-5C46255D4964}"/>
              </a:ext>
            </a:extLst>
          </p:cNvPr>
          <p:cNvSpPr/>
          <p:nvPr/>
        </p:nvSpPr>
        <p:spPr>
          <a:xfrm>
            <a:off x="2613423" y="3477469"/>
            <a:ext cx="80700" cy="18836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F216FB4B-7F78-4F77-C559-7E601AEF9EBA}"/>
              </a:ext>
            </a:extLst>
          </p:cNvPr>
          <p:cNvSpPr/>
          <p:nvPr/>
        </p:nvSpPr>
        <p:spPr>
          <a:xfrm>
            <a:off x="6050281" y="5415699"/>
            <a:ext cx="45719" cy="129506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0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5D27C00-DB91-6B6E-8E45-4B638AFEFD20}"/>
              </a:ext>
            </a:extLst>
          </p:cNvPr>
          <p:cNvCxnSpPr>
            <a:cxnSpLocks/>
          </p:cNvCxnSpPr>
          <p:nvPr/>
        </p:nvCxnSpPr>
        <p:spPr>
          <a:xfrm>
            <a:off x="334560" y="3429000"/>
            <a:ext cx="0" cy="3281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22">
            <a:extLst>
              <a:ext uri="{FF2B5EF4-FFF2-40B4-BE49-F238E27FC236}">
                <a16:creationId xmlns:a16="http://schemas.microsoft.com/office/drawing/2014/main" id="{98F08A9E-D6F6-2B89-97BB-073D858B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40182" y="1773561"/>
            <a:ext cx="3149483" cy="161396"/>
          </a:xfrm>
        </p:spPr>
        <p:txBody>
          <a:bodyPr rtlCol="0"/>
          <a:lstStyle/>
          <a:p>
            <a:pPr rtl="0"/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190D3-DEEC-A9C0-B7FC-D71A4CD9DF53}"/>
              </a:ext>
            </a:extLst>
          </p:cNvPr>
          <p:cNvSpPr/>
          <p:nvPr/>
        </p:nvSpPr>
        <p:spPr>
          <a:xfrm>
            <a:off x="1210161" y="573388"/>
            <a:ext cx="2421867" cy="774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</a:t>
            </a:r>
            <a:r>
              <a:rPr lang="en-Z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partenaire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5760CE-6D25-24FB-D4E3-FEE9019F15E7}"/>
              </a:ext>
            </a:extLst>
          </p:cNvPr>
          <p:cNvSpPr txBox="1"/>
          <p:nvPr/>
        </p:nvSpPr>
        <p:spPr>
          <a:xfrm>
            <a:off x="3814042" y="640421"/>
            <a:ext cx="649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qui a fait un contrat avec l’ équipe de l’e-transport,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 un nom , une adresse et des divers établissement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40F62-1B21-89A2-0571-49B2CDD5084B}"/>
              </a:ext>
            </a:extLst>
          </p:cNvPr>
          <p:cNvSpPr/>
          <p:nvPr/>
        </p:nvSpPr>
        <p:spPr>
          <a:xfrm>
            <a:off x="749863" y="2343959"/>
            <a:ext cx="2250909" cy="774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Véhicule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032B2C-C625-2FE3-E1FC-D2750D10729F}"/>
              </a:ext>
            </a:extLst>
          </p:cNvPr>
          <p:cNvSpPr txBox="1"/>
          <p:nvPr/>
        </p:nvSpPr>
        <p:spPr>
          <a:xfrm>
            <a:off x="3275309" y="2105561"/>
            <a:ext cx="8662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 les transport des clients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véhicule est conduit par une seule chauffeur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 des papiers conforme au critères requis par la loi Malagasy (numéro d’ immatriculation, marque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Etat activité ou situation (en fonction, en panne ou réserviste)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EF5CF-0D0A-A644-BC5F-EBA2B7BDA26C}"/>
              </a:ext>
            </a:extLst>
          </p:cNvPr>
          <p:cNvSpPr/>
          <p:nvPr/>
        </p:nvSpPr>
        <p:spPr>
          <a:xfrm>
            <a:off x="1114702" y="4388791"/>
            <a:ext cx="2250905" cy="5140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Garage</a:t>
            </a:r>
            <a:endParaRPr lang="en-Z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3528F9-2D3A-EDAC-F64A-C4A6C794A200}"/>
              </a:ext>
            </a:extLst>
          </p:cNvPr>
          <p:cNvSpPr txBox="1"/>
          <p:nvPr/>
        </p:nvSpPr>
        <p:spPr>
          <a:xfrm>
            <a:off x="5680130" y="5583519"/>
            <a:ext cx="6301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Conducteur du véhicule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 un nom, un prénoms et un adresse,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Etat activité ou situation (en fonction, malade ou réserviste)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3228F-11CA-3ADA-4337-1D161D1FDC21}"/>
              </a:ext>
            </a:extLst>
          </p:cNvPr>
          <p:cNvSpPr/>
          <p:nvPr/>
        </p:nvSpPr>
        <p:spPr>
          <a:xfrm>
            <a:off x="3806067" y="5839709"/>
            <a:ext cx="1671232" cy="62726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Chauffeur:</a:t>
            </a:r>
            <a:endParaRPr lang="en-Z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749196-824A-49E4-3B0C-2412A2F72FAA}"/>
              </a:ext>
            </a:extLst>
          </p:cNvPr>
          <p:cNvSpPr txBox="1"/>
          <p:nvPr/>
        </p:nvSpPr>
        <p:spPr>
          <a:xfrm>
            <a:off x="3584541" y="4137995"/>
            <a:ext cx="7492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 l’entretien régulière du véhicules et le dépannage des véhicules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cas de pannes imprévue,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 un adresse unique, un numéro de téléphone et un nom.</a:t>
            </a:r>
          </a:p>
        </p:txBody>
      </p:sp>
      <p:sp>
        <p:nvSpPr>
          <p:cNvPr id="2" name="Parenthèse ouvrante 1">
            <a:extLst>
              <a:ext uri="{FF2B5EF4-FFF2-40B4-BE49-F238E27FC236}">
                <a16:creationId xmlns:a16="http://schemas.microsoft.com/office/drawing/2014/main" id="{BB886140-2B3D-4A7B-156B-660273EA4E5C}"/>
              </a:ext>
            </a:extLst>
          </p:cNvPr>
          <p:cNvSpPr/>
          <p:nvPr/>
        </p:nvSpPr>
        <p:spPr>
          <a:xfrm>
            <a:off x="3806068" y="573388"/>
            <a:ext cx="213155" cy="77491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enthèse ouvrante 2">
            <a:extLst>
              <a:ext uri="{FF2B5EF4-FFF2-40B4-BE49-F238E27FC236}">
                <a16:creationId xmlns:a16="http://schemas.microsoft.com/office/drawing/2014/main" id="{CBAB3850-670D-80CB-2C8B-E52B525C5273}"/>
              </a:ext>
            </a:extLst>
          </p:cNvPr>
          <p:cNvSpPr/>
          <p:nvPr/>
        </p:nvSpPr>
        <p:spPr>
          <a:xfrm>
            <a:off x="3194611" y="2069700"/>
            <a:ext cx="161397" cy="166707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enthèse ouvrante 3">
            <a:extLst>
              <a:ext uri="{FF2B5EF4-FFF2-40B4-BE49-F238E27FC236}">
                <a16:creationId xmlns:a16="http://schemas.microsoft.com/office/drawing/2014/main" id="{96DAF7CA-01BA-B6B2-3C00-008606E29F94}"/>
              </a:ext>
            </a:extLst>
          </p:cNvPr>
          <p:cNvSpPr/>
          <p:nvPr/>
        </p:nvSpPr>
        <p:spPr>
          <a:xfrm>
            <a:off x="3511224" y="4103386"/>
            <a:ext cx="174039" cy="10848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arenthèse ouvrante 14">
            <a:extLst>
              <a:ext uri="{FF2B5EF4-FFF2-40B4-BE49-F238E27FC236}">
                <a16:creationId xmlns:a16="http://schemas.microsoft.com/office/drawing/2014/main" id="{6ED6F44A-5712-D854-4192-52A2B61DCA55}"/>
              </a:ext>
            </a:extLst>
          </p:cNvPr>
          <p:cNvSpPr/>
          <p:nvPr/>
        </p:nvSpPr>
        <p:spPr>
          <a:xfrm>
            <a:off x="5637512" y="5583518"/>
            <a:ext cx="162729" cy="11272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4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4FA26ED-B58C-D3DB-FA5E-400BBBE66CFA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6114102" y="3066004"/>
            <a:ext cx="0" cy="32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59EB06-B937-E65E-4F3E-3F23B5FD1860}"/>
              </a:ext>
            </a:extLst>
          </p:cNvPr>
          <p:cNvCxnSpPr>
            <a:cxnSpLocks/>
          </p:cNvCxnSpPr>
          <p:nvPr/>
        </p:nvCxnSpPr>
        <p:spPr>
          <a:xfrm>
            <a:off x="350058" y="4060556"/>
            <a:ext cx="0" cy="26502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22">
            <a:extLst>
              <a:ext uri="{FF2B5EF4-FFF2-40B4-BE49-F238E27FC236}">
                <a16:creationId xmlns:a16="http://schemas.microsoft.com/office/drawing/2014/main" id="{0FFDEEDE-4434-341F-BDBD-FC07254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26441" y="1961865"/>
            <a:ext cx="4153001" cy="167279"/>
          </a:xfrm>
        </p:spPr>
        <p:txBody>
          <a:bodyPr rtlCol="0"/>
          <a:lstStyle/>
          <a:p>
            <a:pPr rtl="0"/>
            <a:r>
              <a:rPr lang="fr-F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866CFACE-3A4B-75EC-662B-555A8BF02A84}"/>
              </a:ext>
            </a:extLst>
          </p:cNvPr>
          <p:cNvSpPr/>
          <p:nvPr/>
        </p:nvSpPr>
        <p:spPr>
          <a:xfrm>
            <a:off x="665318" y="158922"/>
            <a:ext cx="3135453" cy="50884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CHOIX MODELLE:</a:t>
            </a:r>
            <a:endParaRPr lang="en-ZA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82DEB6-9646-C9E5-A201-58B22401DDD5}"/>
              </a:ext>
            </a:extLst>
          </p:cNvPr>
          <p:cNvSpPr txBox="1"/>
          <p:nvPr/>
        </p:nvSpPr>
        <p:spPr>
          <a:xfrm>
            <a:off x="4266376" y="133681"/>
            <a:ext cx="272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B3078D-0A9E-8C7D-DEEB-F425DD25A6D3}"/>
              </a:ext>
            </a:extLst>
          </p:cNvPr>
          <p:cNvSpPr txBox="1"/>
          <p:nvPr/>
        </p:nvSpPr>
        <p:spPr>
          <a:xfrm>
            <a:off x="8067313" y="42297"/>
            <a:ext cx="232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Schémas E/A: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7E132CFE-633C-6353-C5BB-DE4113496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7189"/>
              </p:ext>
            </p:extLst>
          </p:nvPr>
        </p:nvGraphicFramePr>
        <p:xfrm>
          <a:off x="2690063" y="2752172"/>
          <a:ext cx="1236055" cy="15496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6055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35834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EIUP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1153444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idEtudiant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Nom,</a:t>
                      </a:r>
                    </a:p>
                    <a:p>
                      <a:pPr algn="l"/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Prenoms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Groupe,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1338F29-CB18-03BE-7711-731A9C22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68809"/>
              </p:ext>
            </p:extLst>
          </p:nvPr>
        </p:nvGraphicFramePr>
        <p:xfrm>
          <a:off x="4356971" y="4933278"/>
          <a:ext cx="2013024" cy="17452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3024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53687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Adresse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1208403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r>
                        <a:rPr lang="fr-F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province, région, district, commune, arrondissement, cartier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5D1CC26B-BAC0-6E85-9C47-C880F745A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05997"/>
              </p:ext>
            </p:extLst>
          </p:nvPr>
        </p:nvGraphicFramePr>
        <p:xfrm>
          <a:off x="5517894" y="3432551"/>
          <a:ext cx="1344310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4310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285669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idClient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mdp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754396EA-A94E-763A-C43C-A32F3D32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60504"/>
              </p:ext>
            </p:extLst>
          </p:nvPr>
        </p:nvGraphicFramePr>
        <p:xfrm>
          <a:off x="5504469" y="770884"/>
          <a:ext cx="1585205" cy="10956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205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426568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66904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idReservation</a:t>
                      </a:r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E643E4F3-1B96-F5BC-12C0-2202C80BD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52324"/>
              </p:ext>
            </p:extLst>
          </p:nvPr>
        </p:nvGraphicFramePr>
        <p:xfrm>
          <a:off x="8302086" y="3391591"/>
          <a:ext cx="133113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131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368636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Véhicule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921340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idVeh</a:t>
                      </a:r>
                      <a:r>
                        <a:rPr lang="fr-F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Situation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3" name="Tableau 10">
            <a:extLst>
              <a:ext uri="{FF2B5EF4-FFF2-40B4-BE49-F238E27FC236}">
                <a16:creationId xmlns:a16="http://schemas.microsoft.com/office/drawing/2014/main" id="{8C8465BA-E331-3DBC-0A1D-F3AF51D24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92694"/>
              </p:ext>
            </p:extLst>
          </p:nvPr>
        </p:nvGraphicFramePr>
        <p:xfrm>
          <a:off x="9794902" y="772066"/>
          <a:ext cx="2030333" cy="1462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0333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426568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66904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codeTransaction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datePayement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heurePayement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numTel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6" name="Tableau 10">
            <a:extLst>
              <a:ext uri="{FF2B5EF4-FFF2-40B4-BE49-F238E27FC236}">
                <a16:creationId xmlns:a16="http://schemas.microsoft.com/office/drawing/2014/main" id="{BECB3AC5-4AEB-214C-F64C-1648BB352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37550"/>
              </p:ext>
            </p:extLst>
          </p:nvPr>
        </p:nvGraphicFramePr>
        <p:xfrm>
          <a:off x="847662" y="758465"/>
          <a:ext cx="1585205" cy="10956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205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426568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66904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idPlace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descPlace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pSp>
        <p:nvGrpSpPr>
          <p:cNvPr id="41" name="Groupe 40">
            <a:extLst>
              <a:ext uri="{FF2B5EF4-FFF2-40B4-BE49-F238E27FC236}">
                <a16:creationId xmlns:a16="http://schemas.microsoft.com/office/drawing/2014/main" id="{B7F0823C-A7C1-FECA-02DB-84A1645EEED2}"/>
              </a:ext>
            </a:extLst>
          </p:cNvPr>
          <p:cNvGrpSpPr/>
          <p:nvPr/>
        </p:nvGrpSpPr>
        <p:grpSpPr>
          <a:xfrm>
            <a:off x="3186894" y="667771"/>
            <a:ext cx="1413356" cy="1874638"/>
            <a:chOff x="3800771" y="960927"/>
            <a:chExt cx="1356375" cy="1596293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408D346-0867-AF58-B88B-A0AEBE31AC86}"/>
                </a:ext>
              </a:extLst>
            </p:cNvPr>
            <p:cNvSpPr txBox="1"/>
            <p:nvPr/>
          </p:nvSpPr>
          <p:spPr>
            <a:xfrm>
              <a:off x="4176651" y="1528715"/>
              <a:ext cx="680861" cy="102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date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heure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npr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pdd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pda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type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8B61B1A-46BF-CD3C-BA61-C7B82D54D238}"/>
                </a:ext>
              </a:extLst>
            </p:cNvPr>
            <p:cNvSpPr txBox="1"/>
            <p:nvPr/>
          </p:nvSpPr>
          <p:spPr>
            <a:xfrm>
              <a:off x="3981546" y="1155399"/>
              <a:ext cx="962413" cy="34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concerne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A10238B-0E74-1306-337F-E862BAE80090}"/>
                </a:ext>
              </a:extLst>
            </p:cNvPr>
            <p:cNvGrpSpPr/>
            <p:nvPr/>
          </p:nvGrpSpPr>
          <p:grpSpPr>
            <a:xfrm>
              <a:off x="3800771" y="960927"/>
              <a:ext cx="1356375" cy="1596293"/>
              <a:chOff x="3800771" y="960927"/>
              <a:chExt cx="1356375" cy="1596293"/>
            </a:xfrm>
          </p:grpSpPr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492989F6-AB09-AAEB-AFA8-09346E346BDC}"/>
                  </a:ext>
                </a:extLst>
              </p:cNvPr>
              <p:cNvSpPr/>
              <p:nvPr/>
            </p:nvSpPr>
            <p:spPr>
              <a:xfrm>
                <a:off x="3800771" y="960927"/>
                <a:ext cx="1356375" cy="15962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76111E83-34B2-28AE-17C7-EC9BFB14F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0771" y="1515873"/>
                <a:ext cx="1356375" cy="128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0B5F7F1-4126-2193-B7EE-34D66E1C571D}"/>
              </a:ext>
            </a:extLst>
          </p:cNvPr>
          <p:cNvGrpSpPr/>
          <p:nvPr/>
        </p:nvGrpSpPr>
        <p:grpSpPr>
          <a:xfrm>
            <a:off x="7842568" y="616804"/>
            <a:ext cx="1199440" cy="1237509"/>
            <a:chOff x="3773046" y="960927"/>
            <a:chExt cx="1411821" cy="1596293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2822188-5770-DA2D-03C6-9410AA880BD2}"/>
                </a:ext>
              </a:extLst>
            </p:cNvPr>
            <p:cNvSpPr txBox="1"/>
            <p:nvPr/>
          </p:nvSpPr>
          <p:spPr>
            <a:xfrm>
              <a:off x="3773046" y="1322364"/>
              <a:ext cx="1411821" cy="75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correspond,</a:t>
              </a: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23418983-C426-A607-9FBD-8BD282A053F6}"/>
                </a:ext>
              </a:extLst>
            </p:cNvPr>
            <p:cNvGrpSpPr/>
            <p:nvPr/>
          </p:nvGrpSpPr>
          <p:grpSpPr>
            <a:xfrm>
              <a:off x="3800771" y="960927"/>
              <a:ext cx="1356375" cy="1596293"/>
              <a:chOff x="3800771" y="960927"/>
              <a:chExt cx="1356375" cy="1596293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CD66FEE0-0440-656B-A5C9-210BE62E1050}"/>
                  </a:ext>
                </a:extLst>
              </p:cNvPr>
              <p:cNvSpPr/>
              <p:nvPr/>
            </p:nvSpPr>
            <p:spPr>
              <a:xfrm>
                <a:off x="3800771" y="960927"/>
                <a:ext cx="1356375" cy="15962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C49E04F6-CFA4-1B22-99F8-6B2BE08B037B}"/>
                  </a:ext>
                </a:extLst>
              </p:cNvPr>
              <p:cNvCxnSpPr/>
              <p:nvPr/>
            </p:nvCxnSpPr>
            <p:spPr>
              <a:xfrm flipV="1">
                <a:off x="3800771" y="1732669"/>
                <a:ext cx="1356375" cy="309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9234891B-A894-3B92-F07B-E4BC4DC675A7}"/>
              </a:ext>
            </a:extLst>
          </p:cNvPr>
          <p:cNvGrpSpPr/>
          <p:nvPr/>
        </p:nvGrpSpPr>
        <p:grpSpPr>
          <a:xfrm>
            <a:off x="5583828" y="2215591"/>
            <a:ext cx="1152335" cy="850413"/>
            <a:chOff x="5807690" y="2097279"/>
            <a:chExt cx="1152335" cy="850413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32931CF5-B59E-DB61-8130-063201A2DFCE}"/>
                </a:ext>
              </a:extLst>
            </p:cNvPr>
            <p:cNvGrpSpPr/>
            <p:nvPr/>
          </p:nvGrpSpPr>
          <p:grpSpPr>
            <a:xfrm>
              <a:off x="5872171" y="2097279"/>
              <a:ext cx="931586" cy="850413"/>
              <a:chOff x="3800771" y="960927"/>
              <a:chExt cx="1356375" cy="1596293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E6D03E2B-6365-4C8B-670B-3D94B63ECF5B}"/>
                  </a:ext>
                </a:extLst>
              </p:cNvPr>
              <p:cNvSpPr/>
              <p:nvPr/>
            </p:nvSpPr>
            <p:spPr>
              <a:xfrm>
                <a:off x="3800771" y="960927"/>
                <a:ext cx="1356375" cy="15962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CE8C0A0-AFF8-B8C4-492C-AA6A0B09193D}"/>
                  </a:ext>
                </a:extLst>
              </p:cNvPr>
              <p:cNvCxnSpPr/>
              <p:nvPr/>
            </p:nvCxnSpPr>
            <p:spPr>
              <a:xfrm flipV="1">
                <a:off x="3800771" y="1732669"/>
                <a:ext cx="1356375" cy="309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97F5892-5D68-DB81-68A0-20ACE307E25F}"/>
                </a:ext>
              </a:extLst>
            </p:cNvPr>
            <p:cNvSpPr txBox="1"/>
            <p:nvPr/>
          </p:nvSpPr>
          <p:spPr>
            <a:xfrm>
              <a:off x="5807690" y="2194988"/>
              <a:ext cx="1152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effectuer</a:t>
              </a:r>
              <a:endParaRPr lang="en-US" dirty="0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1938AE1-2B99-B70A-05F9-1926EFDEFB0F}"/>
              </a:ext>
            </a:extLst>
          </p:cNvPr>
          <p:cNvCxnSpPr>
            <a:cxnSpLocks/>
          </p:cNvCxnSpPr>
          <p:nvPr/>
        </p:nvCxnSpPr>
        <p:spPr>
          <a:xfrm flipH="1">
            <a:off x="2456420" y="1235559"/>
            <a:ext cx="806720" cy="22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355A915-9A49-A751-2540-D12654EFFF61}"/>
              </a:ext>
            </a:extLst>
          </p:cNvPr>
          <p:cNvCxnSpPr>
            <a:cxnSpLocks/>
          </p:cNvCxnSpPr>
          <p:nvPr/>
        </p:nvCxnSpPr>
        <p:spPr>
          <a:xfrm flipH="1">
            <a:off x="4510857" y="1191521"/>
            <a:ext cx="993612" cy="31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0DBCDC7-F27A-8592-3527-A2A3E6B86361}"/>
              </a:ext>
            </a:extLst>
          </p:cNvPr>
          <p:cNvCxnSpPr>
            <a:cxnSpLocks/>
          </p:cNvCxnSpPr>
          <p:nvPr/>
        </p:nvCxnSpPr>
        <p:spPr>
          <a:xfrm flipV="1">
            <a:off x="7089674" y="1204563"/>
            <a:ext cx="747125" cy="24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EC215CC-375D-F6F3-EBEE-23E7F1F70607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9018456" y="1208628"/>
            <a:ext cx="799999" cy="26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F47F7C7-82F0-57AB-DCDE-1FE859C9BDD8}"/>
              </a:ext>
            </a:extLst>
          </p:cNvPr>
          <p:cNvCxnSpPr>
            <a:cxnSpLocks/>
          </p:cNvCxnSpPr>
          <p:nvPr/>
        </p:nvCxnSpPr>
        <p:spPr>
          <a:xfrm flipH="1">
            <a:off x="6156603" y="1845062"/>
            <a:ext cx="9873" cy="336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9" name="Tableau 10">
            <a:extLst>
              <a:ext uri="{FF2B5EF4-FFF2-40B4-BE49-F238E27FC236}">
                <a16:creationId xmlns:a16="http://schemas.microsoft.com/office/drawing/2014/main" id="{72D4673A-ACFD-8637-EE0B-ACBE145FC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02996"/>
              </p:ext>
            </p:extLst>
          </p:nvPr>
        </p:nvGraphicFramePr>
        <p:xfrm>
          <a:off x="10745749" y="5488248"/>
          <a:ext cx="1331131" cy="125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131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355035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 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857951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idGP</a:t>
                      </a: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nomGP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80" name="Tableau 10">
            <a:extLst>
              <a:ext uri="{FF2B5EF4-FFF2-40B4-BE49-F238E27FC236}">
                <a16:creationId xmlns:a16="http://schemas.microsoft.com/office/drawing/2014/main" id="{E6F562B5-8C92-3536-528A-17B8EB3F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46920"/>
              </p:ext>
            </p:extLst>
          </p:nvPr>
        </p:nvGraphicFramePr>
        <p:xfrm>
          <a:off x="10745750" y="3286707"/>
          <a:ext cx="1331131" cy="18742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131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529674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Chauffeur 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134455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idCh</a:t>
                      </a:r>
                      <a:r>
                        <a:rPr lang="fr-F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prenom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pSp>
        <p:nvGrpSpPr>
          <p:cNvPr id="81" name="Groupe 80">
            <a:extLst>
              <a:ext uri="{FF2B5EF4-FFF2-40B4-BE49-F238E27FC236}">
                <a16:creationId xmlns:a16="http://schemas.microsoft.com/office/drawing/2014/main" id="{2FCAD864-5913-5BB3-A31E-847EFD49B931}"/>
              </a:ext>
            </a:extLst>
          </p:cNvPr>
          <p:cNvGrpSpPr/>
          <p:nvPr/>
        </p:nvGrpSpPr>
        <p:grpSpPr>
          <a:xfrm>
            <a:off x="7066110" y="3479784"/>
            <a:ext cx="1152335" cy="850413"/>
            <a:chOff x="5807690" y="2097279"/>
            <a:chExt cx="1152335" cy="850413"/>
          </a:xfrm>
        </p:grpSpPr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4F09B54A-5F3F-AB61-A780-27CDC252408D}"/>
                </a:ext>
              </a:extLst>
            </p:cNvPr>
            <p:cNvGrpSpPr/>
            <p:nvPr/>
          </p:nvGrpSpPr>
          <p:grpSpPr>
            <a:xfrm>
              <a:off x="5872171" y="2097279"/>
              <a:ext cx="931586" cy="850413"/>
              <a:chOff x="3800771" y="960927"/>
              <a:chExt cx="1356375" cy="1596293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C47E0C50-0A2B-37FC-5A1E-B1283FCD018F}"/>
                  </a:ext>
                </a:extLst>
              </p:cNvPr>
              <p:cNvSpPr/>
              <p:nvPr/>
            </p:nvSpPr>
            <p:spPr>
              <a:xfrm>
                <a:off x="3800771" y="960927"/>
                <a:ext cx="1356375" cy="15962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DAAC69A9-68BD-5A4C-A35A-79C4C184E815}"/>
                  </a:ext>
                </a:extLst>
              </p:cNvPr>
              <p:cNvCxnSpPr/>
              <p:nvPr/>
            </p:nvCxnSpPr>
            <p:spPr>
              <a:xfrm flipV="1">
                <a:off x="3800771" y="1732669"/>
                <a:ext cx="1356375" cy="309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924EF807-F377-52D3-24CC-56E395C6EFF7}"/>
                </a:ext>
              </a:extLst>
            </p:cNvPr>
            <p:cNvSpPr txBox="1"/>
            <p:nvPr/>
          </p:nvSpPr>
          <p:spPr>
            <a:xfrm>
              <a:off x="5807690" y="2194988"/>
              <a:ext cx="1152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tranport</a:t>
              </a:r>
              <a:endParaRPr lang="en-US" dirty="0"/>
            </a:p>
          </p:txBody>
        </p: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8E87717A-BC03-DBFF-48B3-C98D43FC1F84}"/>
              </a:ext>
            </a:extLst>
          </p:cNvPr>
          <p:cNvGrpSpPr/>
          <p:nvPr/>
        </p:nvGrpSpPr>
        <p:grpSpPr>
          <a:xfrm>
            <a:off x="9100725" y="5488249"/>
            <a:ext cx="1512158" cy="1004202"/>
            <a:chOff x="5872171" y="2097279"/>
            <a:chExt cx="1185239" cy="850413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7135D185-8B5A-0A07-A7B2-5105B5F5EC1D}"/>
                </a:ext>
              </a:extLst>
            </p:cNvPr>
            <p:cNvGrpSpPr/>
            <p:nvPr/>
          </p:nvGrpSpPr>
          <p:grpSpPr>
            <a:xfrm>
              <a:off x="5872171" y="2097279"/>
              <a:ext cx="931586" cy="850413"/>
              <a:chOff x="3800771" y="960927"/>
              <a:chExt cx="1356375" cy="1596293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40C3B705-3AFA-6AAC-D3BE-6EA7D1EBF2F3}"/>
                  </a:ext>
                </a:extLst>
              </p:cNvPr>
              <p:cNvSpPr/>
              <p:nvPr/>
            </p:nvSpPr>
            <p:spPr>
              <a:xfrm>
                <a:off x="3800771" y="960927"/>
                <a:ext cx="1356375" cy="15962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EAE85259-FB1D-683B-0595-9B0E94B14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679" y="1468028"/>
                <a:ext cx="130078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FEFE2C1B-9C38-26D3-098B-A5866C69CE9E}"/>
                </a:ext>
              </a:extLst>
            </p:cNvPr>
            <p:cNvSpPr txBox="1"/>
            <p:nvPr/>
          </p:nvSpPr>
          <p:spPr>
            <a:xfrm>
              <a:off x="5905075" y="2118183"/>
              <a:ext cx="1152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entretient</a:t>
              </a:r>
              <a:endParaRPr lang="fr-FR" dirty="0"/>
            </a:p>
          </p:txBody>
        </p:sp>
      </p:grp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0F36939-4166-4C7E-7310-BECA6A057DDB}"/>
              </a:ext>
            </a:extLst>
          </p:cNvPr>
          <p:cNvSpPr txBox="1"/>
          <p:nvPr/>
        </p:nvSpPr>
        <p:spPr>
          <a:xfrm>
            <a:off x="9372187" y="5792177"/>
            <a:ext cx="68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nee</a:t>
            </a:r>
          </a:p>
        </p:txBody>
      </p: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AE18F5D7-F61B-F038-6F68-C90BED5492C8}"/>
              </a:ext>
            </a:extLst>
          </p:cNvPr>
          <p:cNvGrpSpPr/>
          <p:nvPr/>
        </p:nvGrpSpPr>
        <p:grpSpPr>
          <a:xfrm>
            <a:off x="9741123" y="3391591"/>
            <a:ext cx="971086" cy="784318"/>
            <a:chOff x="5807690" y="2097279"/>
            <a:chExt cx="1152335" cy="850413"/>
          </a:xfrm>
        </p:grpSpPr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FEE1481C-03BC-9E1A-9FF9-4D9F89C3C3F0}"/>
                </a:ext>
              </a:extLst>
            </p:cNvPr>
            <p:cNvGrpSpPr/>
            <p:nvPr/>
          </p:nvGrpSpPr>
          <p:grpSpPr>
            <a:xfrm>
              <a:off x="5872171" y="2097279"/>
              <a:ext cx="931586" cy="850413"/>
              <a:chOff x="3800771" y="960927"/>
              <a:chExt cx="1356375" cy="1596293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9EF65E82-3138-FF6A-4A07-5BC5AB49EDFE}"/>
                  </a:ext>
                </a:extLst>
              </p:cNvPr>
              <p:cNvSpPr/>
              <p:nvPr/>
            </p:nvSpPr>
            <p:spPr>
              <a:xfrm>
                <a:off x="3800771" y="960927"/>
                <a:ext cx="1356375" cy="15962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75B1A19B-9C7C-FF1D-8713-0C40EAE35D54}"/>
                  </a:ext>
                </a:extLst>
              </p:cNvPr>
              <p:cNvCxnSpPr/>
              <p:nvPr/>
            </p:nvCxnSpPr>
            <p:spPr>
              <a:xfrm flipV="1">
                <a:off x="3800771" y="1732669"/>
                <a:ext cx="1356375" cy="309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A365A127-8448-9C31-3030-405FE8231530}"/>
                </a:ext>
              </a:extLst>
            </p:cNvPr>
            <p:cNvSpPr txBox="1"/>
            <p:nvPr/>
          </p:nvSpPr>
          <p:spPr>
            <a:xfrm>
              <a:off x="5807690" y="2194988"/>
              <a:ext cx="1152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conduit</a:t>
              </a:r>
              <a:endParaRPr lang="en-US" dirty="0"/>
            </a:p>
          </p:txBody>
        </p:sp>
      </p:grp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4CEFEAD-75AC-3B4B-5B10-752939B5285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862204" y="3904991"/>
            <a:ext cx="327349" cy="2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A2615C73-1AAE-A48B-F14A-FB7CAA5C1D77}"/>
              </a:ext>
            </a:extLst>
          </p:cNvPr>
          <p:cNvCxnSpPr>
            <a:cxnSpLocks/>
          </p:cNvCxnSpPr>
          <p:nvPr/>
        </p:nvCxnSpPr>
        <p:spPr>
          <a:xfrm>
            <a:off x="8006497" y="3886913"/>
            <a:ext cx="327349" cy="2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CE314261-A99E-DCC9-B558-8E4432391427}"/>
              </a:ext>
            </a:extLst>
          </p:cNvPr>
          <p:cNvCxnSpPr/>
          <p:nvPr/>
        </p:nvCxnSpPr>
        <p:spPr>
          <a:xfrm>
            <a:off x="9633217" y="3762159"/>
            <a:ext cx="185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9C1CD2AC-3CC6-22BE-5E4D-2255EDDCCBA2}"/>
              </a:ext>
            </a:extLst>
          </p:cNvPr>
          <p:cNvCxnSpPr/>
          <p:nvPr/>
        </p:nvCxnSpPr>
        <p:spPr>
          <a:xfrm>
            <a:off x="10576031" y="3759578"/>
            <a:ext cx="185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C4F36303-D535-EEA3-F141-A665C4A0C8AE}"/>
              </a:ext>
            </a:extLst>
          </p:cNvPr>
          <p:cNvCxnSpPr>
            <a:cxnSpLocks/>
          </p:cNvCxnSpPr>
          <p:nvPr/>
        </p:nvCxnSpPr>
        <p:spPr>
          <a:xfrm>
            <a:off x="9100725" y="4709171"/>
            <a:ext cx="41980" cy="1122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6C4388A1-2CBF-914D-5B23-8B91727E2AE2}"/>
              </a:ext>
            </a:extLst>
          </p:cNvPr>
          <p:cNvCxnSpPr/>
          <p:nvPr/>
        </p:nvCxnSpPr>
        <p:spPr>
          <a:xfrm>
            <a:off x="10282531" y="5807675"/>
            <a:ext cx="47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0A97C7B-95DD-154A-7834-96C24FCEEC07}"/>
              </a:ext>
            </a:extLst>
          </p:cNvPr>
          <p:cNvSpPr txBox="1"/>
          <p:nvPr/>
        </p:nvSpPr>
        <p:spPr>
          <a:xfrm>
            <a:off x="9559188" y="3347737"/>
            <a:ext cx="38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F5D8EB78-BB94-3CA2-E49F-2843D994E7B4}"/>
              </a:ext>
            </a:extLst>
          </p:cNvPr>
          <p:cNvSpPr txBox="1"/>
          <p:nvPr/>
        </p:nvSpPr>
        <p:spPr>
          <a:xfrm>
            <a:off x="10455508" y="3360655"/>
            <a:ext cx="38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38443E36-F060-ECFB-AE8F-41B9B285F886}"/>
              </a:ext>
            </a:extLst>
          </p:cNvPr>
          <p:cNvSpPr txBox="1"/>
          <p:nvPr/>
        </p:nvSpPr>
        <p:spPr>
          <a:xfrm>
            <a:off x="9095005" y="4692538"/>
            <a:ext cx="38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78B2215-E09C-CDCF-24C8-5651E50FE1BC}"/>
              </a:ext>
            </a:extLst>
          </p:cNvPr>
          <p:cNvSpPr txBox="1"/>
          <p:nvPr/>
        </p:nvSpPr>
        <p:spPr>
          <a:xfrm>
            <a:off x="10308670" y="5484496"/>
            <a:ext cx="438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n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FDFF5D0-74DC-E929-0A58-6B40E9BC84E7}"/>
              </a:ext>
            </a:extLst>
          </p:cNvPr>
          <p:cNvSpPr txBox="1"/>
          <p:nvPr/>
        </p:nvSpPr>
        <p:spPr>
          <a:xfrm>
            <a:off x="6844401" y="3593125"/>
            <a:ext cx="38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160D0870-EA5C-AA1E-E1D5-7C75DE3158FB}"/>
              </a:ext>
            </a:extLst>
          </p:cNvPr>
          <p:cNvSpPr txBox="1"/>
          <p:nvPr/>
        </p:nvSpPr>
        <p:spPr>
          <a:xfrm>
            <a:off x="7898288" y="3500137"/>
            <a:ext cx="49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1,np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6972F51D-4258-63CB-6267-2663063D5345}"/>
              </a:ext>
            </a:extLst>
          </p:cNvPr>
          <p:cNvCxnSpPr>
            <a:cxnSpLocks/>
          </p:cNvCxnSpPr>
          <p:nvPr/>
        </p:nvCxnSpPr>
        <p:spPr>
          <a:xfrm>
            <a:off x="8586061" y="5160936"/>
            <a:ext cx="2175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0CB10256-E767-3290-668C-209A0971DFC9}"/>
              </a:ext>
            </a:extLst>
          </p:cNvPr>
          <p:cNvCxnSpPr>
            <a:cxnSpLocks/>
          </p:cNvCxnSpPr>
          <p:nvPr/>
        </p:nvCxnSpPr>
        <p:spPr>
          <a:xfrm>
            <a:off x="8586061" y="6630693"/>
            <a:ext cx="21571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D2A2B85-1892-9178-D44F-424CACB6DC3A}"/>
              </a:ext>
            </a:extLst>
          </p:cNvPr>
          <p:cNvCxnSpPr/>
          <p:nvPr/>
        </p:nvCxnSpPr>
        <p:spPr>
          <a:xfrm flipV="1">
            <a:off x="8586061" y="5160936"/>
            <a:ext cx="0" cy="1469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8970371F-BD8C-A5AA-41C6-14E40B5DDD85}"/>
              </a:ext>
            </a:extLst>
          </p:cNvPr>
          <p:cNvSpPr/>
          <p:nvPr/>
        </p:nvSpPr>
        <p:spPr>
          <a:xfrm>
            <a:off x="6919833" y="5177924"/>
            <a:ext cx="1172770" cy="1435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DB02C4C4-87ED-2406-DA8C-FD626244DA64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6369995" y="5895814"/>
            <a:ext cx="549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3552F464-C6BB-9F89-3492-1F2D5014E5DC}"/>
              </a:ext>
            </a:extLst>
          </p:cNvPr>
          <p:cNvCxnSpPr>
            <a:stCxn id="137" idx="6"/>
          </p:cNvCxnSpPr>
          <p:nvPr/>
        </p:nvCxnSpPr>
        <p:spPr>
          <a:xfrm flipV="1">
            <a:off x="8092603" y="5895813"/>
            <a:ext cx="4934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B9AC6AD2-3C0D-DA0F-746D-146146833897}"/>
              </a:ext>
            </a:extLst>
          </p:cNvPr>
          <p:cNvSpPr txBox="1"/>
          <p:nvPr/>
        </p:nvSpPr>
        <p:spPr>
          <a:xfrm>
            <a:off x="6949602" y="5385661"/>
            <a:ext cx="122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Possède,</a:t>
            </a: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D55D5B7B-0B48-FBF5-FCFC-C738CB5998D2}"/>
              </a:ext>
            </a:extLst>
          </p:cNvPr>
          <p:cNvCxnSpPr>
            <a:stCxn id="137" idx="2"/>
            <a:endCxn id="137" idx="6"/>
          </p:cNvCxnSpPr>
          <p:nvPr/>
        </p:nvCxnSpPr>
        <p:spPr>
          <a:xfrm>
            <a:off x="6919833" y="5895814"/>
            <a:ext cx="1172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7C6E9A7E-60A4-C734-4A39-9F439A7EFFA7}"/>
              </a:ext>
            </a:extLst>
          </p:cNvPr>
          <p:cNvSpPr txBox="1"/>
          <p:nvPr/>
        </p:nvSpPr>
        <p:spPr>
          <a:xfrm>
            <a:off x="6348456" y="5592407"/>
            <a:ext cx="468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2072DEC5-0F88-6202-C77F-4B7A72B722C4}"/>
              </a:ext>
            </a:extLst>
          </p:cNvPr>
          <p:cNvSpPr txBox="1"/>
          <p:nvPr/>
        </p:nvSpPr>
        <p:spPr>
          <a:xfrm>
            <a:off x="8190169" y="5605325"/>
            <a:ext cx="4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</a:t>
            </a:r>
          </a:p>
        </p:txBody>
      </p:sp>
      <p:graphicFrame>
        <p:nvGraphicFramePr>
          <p:cNvPr id="2" name="Tableau 10">
            <a:extLst>
              <a:ext uri="{FF2B5EF4-FFF2-40B4-BE49-F238E27FC236}">
                <a16:creationId xmlns:a16="http://schemas.microsoft.com/office/drawing/2014/main" id="{03AB9F85-6746-C852-8311-03DACEE91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40999"/>
              </p:ext>
            </p:extLst>
          </p:nvPr>
        </p:nvGraphicFramePr>
        <p:xfrm>
          <a:off x="610022" y="4986653"/>
          <a:ext cx="1293221" cy="15496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3221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35834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1153444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idUP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nomUP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Etablissement,</a:t>
                      </a:r>
                    </a:p>
                    <a:p>
                      <a:pPr algn="l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9BC4E5-AF02-343C-0106-5E73FEFF1467}"/>
              </a:ext>
            </a:extLst>
          </p:cNvPr>
          <p:cNvGrpSpPr/>
          <p:nvPr/>
        </p:nvGrpSpPr>
        <p:grpSpPr>
          <a:xfrm>
            <a:off x="4201895" y="3390878"/>
            <a:ext cx="1152335" cy="850413"/>
            <a:chOff x="5807690" y="2097279"/>
            <a:chExt cx="1152335" cy="85041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6A0732D7-FF0F-1061-B2E8-ECA99331E8CC}"/>
                </a:ext>
              </a:extLst>
            </p:cNvPr>
            <p:cNvGrpSpPr/>
            <p:nvPr/>
          </p:nvGrpSpPr>
          <p:grpSpPr>
            <a:xfrm>
              <a:off x="5872171" y="2097279"/>
              <a:ext cx="931586" cy="850413"/>
              <a:chOff x="3800771" y="960927"/>
              <a:chExt cx="1356375" cy="1596293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188BD1B9-A06E-AFD2-B943-EE256BBD7D71}"/>
                  </a:ext>
                </a:extLst>
              </p:cNvPr>
              <p:cNvSpPr/>
              <p:nvPr/>
            </p:nvSpPr>
            <p:spPr>
              <a:xfrm>
                <a:off x="3800771" y="960927"/>
                <a:ext cx="1356375" cy="15962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54E187C4-1D54-C6B0-5831-B3C834202114}"/>
                  </a:ext>
                </a:extLst>
              </p:cNvPr>
              <p:cNvCxnSpPr/>
              <p:nvPr/>
            </p:nvCxnSpPr>
            <p:spPr>
              <a:xfrm flipV="1">
                <a:off x="3800771" y="1732669"/>
                <a:ext cx="1356375" cy="309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1AB5200-9C7C-74DB-D790-D246498109E8}"/>
                </a:ext>
              </a:extLst>
            </p:cNvPr>
            <p:cNvSpPr txBox="1"/>
            <p:nvPr/>
          </p:nvSpPr>
          <p:spPr>
            <a:xfrm>
              <a:off x="5807690" y="2194988"/>
              <a:ext cx="1152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étudiant</a:t>
              </a:r>
              <a:endParaRPr lang="fr-FR" dirty="0"/>
            </a:p>
          </p:txBody>
        </p: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06054E9-A725-6CB4-BC1E-6A21F9BCC72A}"/>
              </a:ext>
            </a:extLst>
          </p:cNvPr>
          <p:cNvCxnSpPr/>
          <p:nvPr/>
        </p:nvCxnSpPr>
        <p:spPr>
          <a:xfrm flipH="1" flipV="1">
            <a:off x="5197962" y="3810274"/>
            <a:ext cx="319932" cy="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D65FCE8-69F1-8FBB-B055-8CAE8393FD23}"/>
              </a:ext>
            </a:extLst>
          </p:cNvPr>
          <p:cNvCxnSpPr/>
          <p:nvPr/>
        </p:nvCxnSpPr>
        <p:spPr>
          <a:xfrm flipH="1" flipV="1">
            <a:off x="3871800" y="3778196"/>
            <a:ext cx="394576" cy="23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23D92F6-33BD-F56F-E8F5-D8BDDF183D32}"/>
              </a:ext>
            </a:extLst>
          </p:cNvPr>
          <p:cNvSpPr txBox="1"/>
          <p:nvPr/>
        </p:nvSpPr>
        <p:spPr>
          <a:xfrm>
            <a:off x="5212619" y="3474657"/>
            <a:ext cx="32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64DC86C-1824-1A36-F867-32F7AC7388B7}"/>
              </a:ext>
            </a:extLst>
          </p:cNvPr>
          <p:cNvSpPr txBox="1"/>
          <p:nvPr/>
        </p:nvSpPr>
        <p:spPr>
          <a:xfrm>
            <a:off x="3923393" y="3303310"/>
            <a:ext cx="40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3697FC0-D17E-5A22-EBAA-98E62568AA2F}"/>
              </a:ext>
            </a:extLst>
          </p:cNvPr>
          <p:cNvSpPr/>
          <p:nvPr/>
        </p:nvSpPr>
        <p:spPr>
          <a:xfrm>
            <a:off x="2546728" y="5113348"/>
            <a:ext cx="1172770" cy="1435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FB0F6F9-60BE-E10F-8E1C-80CE845C0753}"/>
              </a:ext>
            </a:extLst>
          </p:cNvPr>
          <p:cNvSpPr txBox="1"/>
          <p:nvPr/>
        </p:nvSpPr>
        <p:spPr>
          <a:xfrm>
            <a:off x="2560999" y="5398579"/>
            <a:ext cx="122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Possède,</a:t>
            </a: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2B83640-2367-A022-7B46-B1298951838D}"/>
              </a:ext>
            </a:extLst>
          </p:cNvPr>
          <p:cNvCxnSpPr/>
          <p:nvPr/>
        </p:nvCxnSpPr>
        <p:spPr>
          <a:xfrm>
            <a:off x="2546730" y="5939728"/>
            <a:ext cx="1172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BF29A05-4235-FDF3-8E8F-816CD53A0FBB}"/>
              </a:ext>
            </a:extLst>
          </p:cNvPr>
          <p:cNvSpPr txBox="1"/>
          <p:nvPr/>
        </p:nvSpPr>
        <p:spPr>
          <a:xfrm>
            <a:off x="3912638" y="5574326"/>
            <a:ext cx="44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8613E7C-FF80-163C-B426-05B8B5AFFABF}"/>
              </a:ext>
            </a:extLst>
          </p:cNvPr>
          <p:cNvSpPr txBox="1"/>
          <p:nvPr/>
        </p:nvSpPr>
        <p:spPr>
          <a:xfrm>
            <a:off x="1864277" y="5509752"/>
            <a:ext cx="422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1 ,1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A81285C-4BB3-3A4C-213B-8EE51A2E58E7}"/>
              </a:ext>
            </a:extLst>
          </p:cNvPr>
          <p:cNvSpPr txBox="1"/>
          <p:nvPr/>
        </p:nvSpPr>
        <p:spPr>
          <a:xfrm>
            <a:off x="2774510" y="4377431"/>
            <a:ext cx="43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BE033D-E6BD-7468-2FAA-C2DCBBFD565B}"/>
              </a:ext>
            </a:extLst>
          </p:cNvPr>
          <p:cNvCxnSpPr>
            <a:cxnSpLocks/>
          </p:cNvCxnSpPr>
          <p:nvPr/>
        </p:nvCxnSpPr>
        <p:spPr>
          <a:xfrm>
            <a:off x="3688501" y="5939728"/>
            <a:ext cx="668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0596898-3CE3-5EC9-E389-AA8A13CF8B14}"/>
              </a:ext>
            </a:extLst>
          </p:cNvPr>
          <p:cNvCxnSpPr>
            <a:cxnSpLocks/>
          </p:cNvCxnSpPr>
          <p:nvPr/>
        </p:nvCxnSpPr>
        <p:spPr>
          <a:xfrm>
            <a:off x="1841617" y="5937148"/>
            <a:ext cx="719382" cy="1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15584A7-D38E-776B-3FF1-1E30BD1F10E2}"/>
              </a:ext>
            </a:extLst>
          </p:cNvPr>
          <p:cNvCxnSpPr>
            <a:cxnSpLocks/>
          </p:cNvCxnSpPr>
          <p:nvPr/>
        </p:nvCxnSpPr>
        <p:spPr>
          <a:xfrm flipV="1">
            <a:off x="3127980" y="4301856"/>
            <a:ext cx="5133" cy="813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D55DC1B-1BD6-549C-42E7-936C388D1243}"/>
              </a:ext>
            </a:extLst>
          </p:cNvPr>
          <p:cNvSpPr/>
          <p:nvPr/>
        </p:nvSpPr>
        <p:spPr>
          <a:xfrm>
            <a:off x="792836" y="2956500"/>
            <a:ext cx="1172770" cy="1435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FF9BB38-992C-13AD-26F6-1B3FFC75B2A3}"/>
              </a:ext>
            </a:extLst>
          </p:cNvPr>
          <p:cNvCxnSpPr>
            <a:cxnSpLocks/>
          </p:cNvCxnSpPr>
          <p:nvPr/>
        </p:nvCxnSpPr>
        <p:spPr>
          <a:xfrm>
            <a:off x="1916527" y="3640816"/>
            <a:ext cx="770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79BBC9-9985-EF82-E424-717F31EC7090}"/>
              </a:ext>
            </a:extLst>
          </p:cNvPr>
          <p:cNvCxnSpPr>
            <a:cxnSpLocks/>
            <a:endCxn id="49" idx="4"/>
          </p:cNvCxnSpPr>
          <p:nvPr/>
        </p:nvCxnSpPr>
        <p:spPr>
          <a:xfrm flipV="1">
            <a:off x="1379221" y="4392279"/>
            <a:ext cx="0" cy="577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53E645FA-6C18-35CB-A0B7-C36D9B03512F}"/>
              </a:ext>
            </a:extLst>
          </p:cNvPr>
          <p:cNvSpPr txBox="1"/>
          <p:nvPr/>
        </p:nvSpPr>
        <p:spPr>
          <a:xfrm>
            <a:off x="720839" y="3088478"/>
            <a:ext cx="122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Inscrit,</a:t>
            </a:r>
          </a:p>
          <a:p>
            <a:pPr algn="ctr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accueillir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5D4AC70-53A6-45A3-C1A4-0290E1FCD898}"/>
              </a:ext>
            </a:extLst>
          </p:cNvPr>
          <p:cNvCxnSpPr>
            <a:cxnSpLocks/>
          </p:cNvCxnSpPr>
          <p:nvPr/>
        </p:nvCxnSpPr>
        <p:spPr>
          <a:xfrm flipH="1">
            <a:off x="777568" y="3657398"/>
            <a:ext cx="1187427" cy="1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7AF9907-1534-1659-1C56-071E335461E6}"/>
              </a:ext>
            </a:extLst>
          </p:cNvPr>
          <p:cNvSpPr txBox="1"/>
          <p:nvPr/>
        </p:nvSpPr>
        <p:spPr>
          <a:xfrm>
            <a:off x="2213986" y="3646425"/>
            <a:ext cx="43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1DDD557-F484-B101-16C9-D3E3E289E30A}"/>
              </a:ext>
            </a:extLst>
          </p:cNvPr>
          <p:cNvSpPr txBox="1"/>
          <p:nvPr/>
        </p:nvSpPr>
        <p:spPr>
          <a:xfrm>
            <a:off x="1405490" y="4651232"/>
            <a:ext cx="43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FDCFBED9-F152-BCCC-BF45-7640EC094D5D}"/>
              </a:ext>
            </a:extLst>
          </p:cNvPr>
          <p:cNvSpPr txBox="1"/>
          <p:nvPr/>
        </p:nvSpPr>
        <p:spPr>
          <a:xfrm>
            <a:off x="6113402" y="3141090"/>
            <a:ext cx="38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338C31-A313-902E-9C9E-7244D2ABE5E7}"/>
              </a:ext>
            </a:extLst>
          </p:cNvPr>
          <p:cNvSpPr txBox="1"/>
          <p:nvPr/>
        </p:nvSpPr>
        <p:spPr>
          <a:xfrm>
            <a:off x="9411952" y="1294214"/>
            <a:ext cx="4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AEF6858-8B9F-C1B4-2F05-526A86A7DA96}"/>
              </a:ext>
            </a:extLst>
          </p:cNvPr>
          <p:cNvSpPr txBox="1"/>
          <p:nvPr/>
        </p:nvSpPr>
        <p:spPr>
          <a:xfrm>
            <a:off x="7115619" y="1245140"/>
            <a:ext cx="4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15D4EBD-C41F-AA51-BA9D-A49FC4B84276}"/>
              </a:ext>
            </a:extLst>
          </p:cNvPr>
          <p:cNvSpPr txBox="1"/>
          <p:nvPr/>
        </p:nvSpPr>
        <p:spPr>
          <a:xfrm>
            <a:off x="5098258" y="1196065"/>
            <a:ext cx="4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CA09A743-7989-2226-8761-41CEAD8D11D6}"/>
              </a:ext>
            </a:extLst>
          </p:cNvPr>
          <p:cNvSpPr txBox="1"/>
          <p:nvPr/>
        </p:nvSpPr>
        <p:spPr>
          <a:xfrm>
            <a:off x="2460962" y="1270975"/>
            <a:ext cx="4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9D21252A-7F74-3F74-D9C1-A694E376C71C}"/>
              </a:ext>
            </a:extLst>
          </p:cNvPr>
          <p:cNvSpPr txBox="1"/>
          <p:nvPr/>
        </p:nvSpPr>
        <p:spPr>
          <a:xfrm>
            <a:off x="6351039" y="1844410"/>
            <a:ext cx="4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n</a:t>
            </a:r>
          </a:p>
        </p:txBody>
      </p:sp>
    </p:spTree>
    <p:extLst>
      <p:ext uri="{BB962C8B-B14F-4D97-AF65-F5344CB8AC3E}">
        <p14:creationId xmlns:p14="http://schemas.microsoft.com/office/powerpoint/2010/main" val="176011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D1478C3-E1A0-6560-512C-E80641C674F6}"/>
              </a:ext>
            </a:extLst>
          </p:cNvPr>
          <p:cNvCxnSpPr>
            <a:cxnSpLocks/>
          </p:cNvCxnSpPr>
          <p:nvPr/>
        </p:nvCxnSpPr>
        <p:spPr>
          <a:xfrm>
            <a:off x="350058" y="4060556"/>
            <a:ext cx="0" cy="26502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E918B04-96B4-18EA-D739-96BB378ABF59}"/>
              </a:ext>
            </a:extLst>
          </p:cNvPr>
          <p:cNvSpPr txBox="1"/>
          <p:nvPr/>
        </p:nvSpPr>
        <p:spPr>
          <a:xfrm rot="16200000">
            <a:off x="-1424498" y="1745860"/>
            <a:ext cx="3549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ACCRONYMES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1E0937-46F2-9C76-DB41-675031A8AADC}"/>
              </a:ext>
            </a:extLst>
          </p:cNvPr>
          <p:cNvSpPr txBox="1"/>
          <p:nvPr/>
        </p:nvSpPr>
        <p:spPr>
          <a:xfrm>
            <a:off x="1503336" y="1333009"/>
            <a:ext cx="6075336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EIUP: Etudiant Inscrit a des Universités Partenaire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nombre de place réserver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départ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rriver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Partenaire</a:t>
            </a:r>
          </a:p>
          <a:p>
            <a:pPr>
              <a:lnSpc>
                <a:spcPct val="150000"/>
              </a:lnSpc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</a:t>
            </a:r>
          </a:p>
          <a:p>
            <a:pPr>
              <a:lnSpc>
                <a:spcPct val="150000"/>
              </a:lnSpc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ombre de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lace</a:t>
            </a:r>
          </a:p>
          <a:p>
            <a:pPr>
              <a:lnSpc>
                <a:spcPct val="150000"/>
              </a:lnSpc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ombre d’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ntretien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ffectue par le véhicule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GP: Garage Partenaire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Tj: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rêt</a:t>
            </a:r>
          </a:p>
        </p:txBody>
      </p:sp>
    </p:spTree>
    <p:extLst>
      <p:ext uri="{BB962C8B-B14F-4D97-AF65-F5344CB8AC3E}">
        <p14:creationId xmlns:p14="http://schemas.microsoft.com/office/powerpoint/2010/main" val="53029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59EB06-B937-E65E-4F3E-3F23B5FD186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50058" y="3785506"/>
            <a:ext cx="24018" cy="2925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22">
            <a:extLst>
              <a:ext uri="{FF2B5EF4-FFF2-40B4-BE49-F238E27FC236}">
                <a16:creationId xmlns:a16="http://schemas.microsoft.com/office/drawing/2014/main" id="{0FFDEEDE-4434-341F-BDBD-FC07254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468183" y="1842712"/>
            <a:ext cx="3684518" cy="201070"/>
          </a:xfrm>
        </p:spPr>
        <p:txBody>
          <a:bodyPr rtlCol="0"/>
          <a:lstStyle/>
          <a:p>
            <a:pPr rtl="0"/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B3078D-0A9E-8C7D-DEEB-F425DD25A6D3}"/>
              </a:ext>
            </a:extLst>
          </p:cNvPr>
          <p:cNvSpPr txBox="1"/>
          <p:nvPr/>
        </p:nvSpPr>
        <p:spPr>
          <a:xfrm>
            <a:off x="717447" y="268304"/>
            <a:ext cx="289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relationnel: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7E132CFE-633C-6353-C5BB-DE4113496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45464"/>
              </p:ext>
            </p:extLst>
          </p:nvPr>
        </p:nvGraphicFramePr>
        <p:xfrm>
          <a:off x="945148" y="4718050"/>
          <a:ext cx="1236055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6055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35834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EIUP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1153444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idEtudiant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Nom,</a:t>
                      </a:r>
                    </a:p>
                    <a:p>
                      <a:pPr algn="l"/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Prenoms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Groupe,</a:t>
                      </a:r>
                    </a:p>
                    <a:p>
                      <a:pPr algn="l"/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idUP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5D1CC26B-BAC0-6E85-9C47-C880F745A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5066"/>
              </p:ext>
            </p:extLst>
          </p:nvPr>
        </p:nvGraphicFramePr>
        <p:xfrm>
          <a:off x="10155788" y="2330918"/>
          <a:ext cx="1344310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4310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285669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idClient</a:t>
                      </a:r>
                      <a:r>
                        <a:rPr lang="fr-F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mdp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idEtudiant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idReservation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idVeh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754396EA-A94E-763A-C43C-A32F3D32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99885"/>
              </p:ext>
            </p:extLst>
          </p:nvPr>
        </p:nvGraphicFramePr>
        <p:xfrm>
          <a:off x="3221041" y="2773030"/>
          <a:ext cx="1743113" cy="1249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3113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426568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66904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idReservation</a:t>
                      </a:r>
                      <a:r>
                        <a:rPr lang="fr-F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codeTransaction</a:t>
                      </a:r>
                      <a:endParaRPr lang="fr-F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E643E4F3-1B96-F5BC-12C0-2202C80BD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20332"/>
              </p:ext>
            </p:extLst>
          </p:nvPr>
        </p:nvGraphicFramePr>
        <p:xfrm>
          <a:off x="5749127" y="4748530"/>
          <a:ext cx="1331131" cy="179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131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368636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Véhicule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921340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idVeh</a:t>
                      </a:r>
                      <a:r>
                        <a:rPr lang="fr-F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situation,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marque,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idCh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idGP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3" name="Tableau 10">
            <a:extLst>
              <a:ext uri="{FF2B5EF4-FFF2-40B4-BE49-F238E27FC236}">
                <a16:creationId xmlns:a16="http://schemas.microsoft.com/office/drawing/2014/main" id="{8C8465BA-E331-3DBC-0A1D-F3AF51D24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77965"/>
              </p:ext>
            </p:extLst>
          </p:nvPr>
        </p:nvGraphicFramePr>
        <p:xfrm>
          <a:off x="5526647" y="2598651"/>
          <a:ext cx="1740980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0980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66904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codeTransaction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datePayement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heurePayement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numTel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6" name="Tableau 10">
            <a:extLst>
              <a:ext uri="{FF2B5EF4-FFF2-40B4-BE49-F238E27FC236}">
                <a16:creationId xmlns:a16="http://schemas.microsoft.com/office/drawing/2014/main" id="{BECB3AC5-4AEB-214C-F64C-1648BB352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48973"/>
              </p:ext>
            </p:extLst>
          </p:nvPr>
        </p:nvGraphicFramePr>
        <p:xfrm>
          <a:off x="7853989" y="776888"/>
          <a:ext cx="1585205" cy="1249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205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426568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66904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idPlace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descPlace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idClient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79" name="Tableau 10">
            <a:extLst>
              <a:ext uri="{FF2B5EF4-FFF2-40B4-BE49-F238E27FC236}">
                <a16:creationId xmlns:a16="http://schemas.microsoft.com/office/drawing/2014/main" id="{72D4673A-ACFD-8637-EE0B-ACBE145FC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72434"/>
              </p:ext>
            </p:extLst>
          </p:nvPr>
        </p:nvGraphicFramePr>
        <p:xfrm>
          <a:off x="8262164" y="2544278"/>
          <a:ext cx="133113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131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355035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GarageP 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857951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idGP</a:t>
                      </a:r>
                      <a:endParaRPr lang="fr-FR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nomGP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80" name="Tableau 10">
            <a:extLst>
              <a:ext uri="{FF2B5EF4-FFF2-40B4-BE49-F238E27FC236}">
                <a16:creationId xmlns:a16="http://schemas.microsoft.com/office/drawing/2014/main" id="{E6F562B5-8C92-3536-528A-17B8EB3F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43105"/>
              </p:ext>
            </p:extLst>
          </p:nvPr>
        </p:nvGraphicFramePr>
        <p:xfrm>
          <a:off x="7709555" y="4645576"/>
          <a:ext cx="1331131" cy="1931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131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529674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Chauffeur 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134455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idCh</a:t>
                      </a:r>
                      <a:r>
                        <a:rPr lang="fr-F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prenom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Situation,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2" name="Tableau 10">
            <a:extLst>
              <a:ext uri="{FF2B5EF4-FFF2-40B4-BE49-F238E27FC236}">
                <a16:creationId xmlns:a16="http://schemas.microsoft.com/office/drawing/2014/main" id="{03AB9F85-6746-C852-8311-03DACEE91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8844"/>
              </p:ext>
            </p:extLst>
          </p:nvPr>
        </p:nvGraphicFramePr>
        <p:xfrm>
          <a:off x="10181332" y="429987"/>
          <a:ext cx="1293221" cy="15496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3221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27746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1153444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idUP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nomUP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/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Etablissement,</a:t>
                      </a:r>
                    </a:p>
                    <a:p>
                      <a:pPr algn="l"/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22" name="Tableau 10">
            <a:extLst>
              <a:ext uri="{FF2B5EF4-FFF2-40B4-BE49-F238E27FC236}">
                <a16:creationId xmlns:a16="http://schemas.microsoft.com/office/drawing/2014/main" id="{7D84F62B-61BA-3980-9FC8-6515CE93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22544"/>
              </p:ext>
            </p:extLst>
          </p:nvPr>
        </p:nvGraphicFramePr>
        <p:xfrm>
          <a:off x="9593295" y="4363958"/>
          <a:ext cx="2030333" cy="2346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0333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426568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concerne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66904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idReservation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idPlace</a:t>
                      </a:r>
                      <a:r>
                        <a:rPr lang="fr-F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heureDepart</a:t>
                      </a:r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typeResevation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59" name="Tableau 58">
            <a:extLst>
              <a:ext uri="{FF2B5EF4-FFF2-40B4-BE49-F238E27FC236}">
                <a16:creationId xmlns:a16="http://schemas.microsoft.com/office/drawing/2014/main" id="{B18614A2-936B-A8A9-CBE1-99F7A7A7E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06569"/>
              </p:ext>
            </p:extLst>
          </p:nvPr>
        </p:nvGraphicFramePr>
        <p:xfrm>
          <a:off x="2958653" y="4822590"/>
          <a:ext cx="2013024" cy="17452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3024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53687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Adresse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1208403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r>
                        <a:rPr lang="fr-FR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province, région, district, commune, arrondissement, cartier, lot,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1C2EC3BD-2C4C-793F-1E46-FBE56E99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44889"/>
              </p:ext>
            </p:extLst>
          </p:nvPr>
        </p:nvGraphicFramePr>
        <p:xfrm>
          <a:off x="5526647" y="925610"/>
          <a:ext cx="1585205" cy="1249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205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426568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Trajet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66904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idTj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nomTj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D119371F-7650-C5DD-3E04-096A7B104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4849"/>
              </p:ext>
            </p:extLst>
          </p:nvPr>
        </p:nvGraphicFramePr>
        <p:xfrm>
          <a:off x="3224710" y="899152"/>
          <a:ext cx="1585205" cy="1249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205">
                  <a:extLst>
                    <a:ext uri="{9D8B030D-6E8A-4147-A177-3AD203B41FA5}">
                      <a16:colId xmlns:a16="http://schemas.microsoft.com/office/drawing/2014/main" val="954688155"/>
                    </a:ext>
                  </a:extLst>
                </a:gridCol>
              </a:tblGrid>
              <a:tr h="426568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Arret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5996"/>
                  </a:ext>
                </a:extLst>
              </a:tr>
              <a:tr h="669045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idAr</a:t>
                      </a:r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nomAr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59EB06-B937-E65E-4F3E-3F23B5FD1860}"/>
              </a:ext>
            </a:extLst>
          </p:cNvPr>
          <p:cNvCxnSpPr>
            <a:cxnSpLocks/>
          </p:cNvCxnSpPr>
          <p:nvPr/>
        </p:nvCxnSpPr>
        <p:spPr>
          <a:xfrm>
            <a:off x="230465" y="4002235"/>
            <a:ext cx="0" cy="26502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22">
            <a:extLst>
              <a:ext uri="{FF2B5EF4-FFF2-40B4-BE49-F238E27FC236}">
                <a16:creationId xmlns:a16="http://schemas.microsoft.com/office/drawing/2014/main" id="{0FFDEEDE-4434-341F-BDBD-FC07254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71490" y="1900416"/>
            <a:ext cx="4153001" cy="167279"/>
          </a:xfrm>
        </p:spPr>
        <p:txBody>
          <a:bodyPr rtlCol="0"/>
          <a:lstStyle/>
          <a:p>
            <a:pPr rtl="0"/>
            <a:r>
              <a:rPr lang="fr-F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bleau 35">
            <a:extLst>
              <a:ext uri="{FF2B5EF4-FFF2-40B4-BE49-F238E27FC236}">
                <a16:creationId xmlns:a16="http://schemas.microsoft.com/office/drawing/2014/main" id="{69E406D4-810C-962C-4AB2-2C5B2604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06048"/>
              </p:ext>
            </p:extLst>
          </p:nvPr>
        </p:nvGraphicFramePr>
        <p:xfrm>
          <a:off x="4693278" y="1768766"/>
          <a:ext cx="3505966" cy="68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80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449451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836908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1038386">
                  <a:extLst>
                    <a:ext uri="{9D8B030D-6E8A-4147-A177-3AD203B41FA5}">
                      <a16:colId xmlns:a16="http://schemas.microsoft.com/office/drawing/2014/main" val="924296932"/>
                    </a:ext>
                  </a:extLst>
                </a:gridCol>
                <a:gridCol w="542441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</a:tblGrid>
              <a:tr h="442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idClient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idEtudiant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idReservation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idVeh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2376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15" name="Tableau 35">
            <a:extLst>
              <a:ext uri="{FF2B5EF4-FFF2-40B4-BE49-F238E27FC236}">
                <a16:creationId xmlns:a16="http://schemas.microsoft.com/office/drawing/2014/main" id="{B14594E3-7355-16EE-2395-974DF2A95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34056"/>
              </p:ext>
            </p:extLst>
          </p:nvPr>
        </p:nvGraphicFramePr>
        <p:xfrm>
          <a:off x="680366" y="776182"/>
          <a:ext cx="3643502" cy="70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15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480448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666427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604434">
                  <a:extLst>
                    <a:ext uri="{9D8B030D-6E8A-4147-A177-3AD203B41FA5}">
                      <a16:colId xmlns:a16="http://schemas.microsoft.com/office/drawing/2014/main" val="924296932"/>
                    </a:ext>
                  </a:extLst>
                </a:gridCol>
                <a:gridCol w="542440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  <a:gridCol w="573438">
                  <a:extLst>
                    <a:ext uri="{9D8B030D-6E8A-4147-A177-3AD203B41FA5}">
                      <a16:colId xmlns:a16="http://schemas.microsoft.com/office/drawing/2014/main" val="4134455676"/>
                    </a:ext>
                  </a:extLst>
                </a:gridCol>
              </a:tblGrid>
              <a:tr h="337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idEtudiant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Prenoms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Groupe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idUP</a:t>
                      </a:r>
                      <a:endParaRPr lang="fr-FR" sz="10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16" name="Tableau 35">
            <a:extLst>
              <a:ext uri="{FF2B5EF4-FFF2-40B4-BE49-F238E27FC236}">
                <a16:creationId xmlns:a16="http://schemas.microsoft.com/office/drawing/2014/main" id="{B98B22C0-E2F3-F2C7-2ADF-3CA27DA0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25300"/>
              </p:ext>
            </p:extLst>
          </p:nvPr>
        </p:nvGraphicFramePr>
        <p:xfrm>
          <a:off x="755026" y="2247458"/>
          <a:ext cx="3539507" cy="58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26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1332854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</a:tblGrid>
              <a:tr h="337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idUP</a:t>
                      </a:r>
                      <a:endParaRPr lang="fr-FR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NomUp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Etablissement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17" name="Tableau 35">
            <a:extLst>
              <a:ext uri="{FF2B5EF4-FFF2-40B4-BE49-F238E27FC236}">
                <a16:creationId xmlns:a16="http://schemas.microsoft.com/office/drawing/2014/main" id="{9B9A23AC-E56A-32E9-3EF8-928B020B2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14921"/>
              </p:ext>
            </p:extLst>
          </p:nvPr>
        </p:nvGraphicFramePr>
        <p:xfrm>
          <a:off x="433698" y="5037780"/>
          <a:ext cx="503784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42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681926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542441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924296932"/>
                    </a:ext>
                  </a:extLst>
                </a:gridCol>
                <a:gridCol w="728420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4134455676"/>
                    </a:ext>
                  </a:extLst>
                </a:gridCol>
                <a:gridCol w="557939">
                  <a:extLst>
                    <a:ext uri="{9D8B030D-6E8A-4147-A177-3AD203B41FA5}">
                      <a16:colId xmlns:a16="http://schemas.microsoft.com/office/drawing/2014/main" val="679954099"/>
                    </a:ext>
                  </a:extLst>
                </a:gridCol>
                <a:gridCol w="356461">
                  <a:extLst>
                    <a:ext uri="{9D8B030D-6E8A-4147-A177-3AD203B41FA5}">
                      <a16:colId xmlns:a16="http://schemas.microsoft.com/office/drawing/2014/main" val="899588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Province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région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commune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arrondissement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cartier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18" name="Tableau 35">
            <a:extLst>
              <a:ext uri="{FF2B5EF4-FFF2-40B4-BE49-F238E27FC236}">
                <a16:creationId xmlns:a16="http://schemas.microsoft.com/office/drawing/2014/main" id="{C47BD362-C37D-D9BE-8259-210412BCE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02330"/>
              </p:ext>
            </p:extLst>
          </p:nvPr>
        </p:nvGraphicFramePr>
        <p:xfrm>
          <a:off x="9245554" y="2583970"/>
          <a:ext cx="2700172" cy="67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65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371959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681926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619932">
                  <a:extLst>
                    <a:ext uri="{9D8B030D-6E8A-4147-A177-3AD203B41FA5}">
                      <a16:colId xmlns:a16="http://schemas.microsoft.com/office/drawing/2014/main" val="924296932"/>
                    </a:ext>
                  </a:extLst>
                </a:gridCol>
                <a:gridCol w="519090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</a:tblGrid>
              <a:tr h="337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idVeh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marque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idCh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341944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19" name="Tableau 35">
            <a:extLst>
              <a:ext uri="{FF2B5EF4-FFF2-40B4-BE49-F238E27FC236}">
                <a16:creationId xmlns:a16="http://schemas.microsoft.com/office/drawing/2014/main" id="{A5EF3E0C-B8CF-8433-C4C3-A950261CB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97368"/>
              </p:ext>
            </p:extLst>
          </p:nvPr>
        </p:nvGraphicFramePr>
        <p:xfrm>
          <a:off x="7941925" y="4967650"/>
          <a:ext cx="3566982" cy="65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14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546433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1000787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1088692">
                  <a:extLst>
                    <a:ext uri="{9D8B030D-6E8A-4147-A177-3AD203B41FA5}">
                      <a16:colId xmlns:a16="http://schemas.microsoft.com/office/drawing/2014/main" val="924296932"/>
                    </a:ext>
                  </a:extLst>
                </a:gridCol>
                <a:gridCol w="402956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</a:tblGrid>
              <a:tr h="288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idVeh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idGP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dateEntretient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heureEntretient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20628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20" name="Tableau 35">
            <a:extLst>
              <a:ext uri="{FF2B5EF4-FFF2-40B4-BE49-F238E27FC236}">
                <a16:creationId xmlns:a16="http://schemas.microsoft.com/office/drawing/2014/main" id="{49A3F959-DEF7-B5BD-FDEB-0BE266214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74268"/>
              </p:ext>
            </p:extLst>
          </p:nvPr>
        </p:nvGraphicFramePr>
        <p:xfrm>
          <a:off x="531229" y="5976177"/>
          <a:ext cx="3317536" cy="58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7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478762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679533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710421">
                  <a:extLst>
                    <a:ext uri="{9D8B030D-6E8A-4147-A177-3AD203B41FA5}">
                      <a16:colId xmlns:a16="http://schemas.microsoft.com/office/drawing/2014/main" val="924296932"/>
                    </a:ext>
                  </a:extLst>
                </a:gridCol>
                <a:gridCol w="386099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  <a:gridCol w="552174">
                  <a:extLst>
                    <a:ext uri="{9D8B030D-6E8A-4147-A177-3AD203B41FA5}">
                      <a16:colId xmlns:a16="http://schemas.microsoft.com/office/drawing/2014/main" val="4134455676"/>
                    </a:ext>
                  </a:extLst>
                </a:gridCol>
              </a:tblGrid>
              <a:tr h="337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idCh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Prenoms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Tel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158704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21" name="Tableau 35">
            <a:extLst>
              <a:ext uri="{FF2B5EF4-FFF2-40B4-BE49-F238E27FC236}">
                <a16:creationId xmlns:a16="http://schemas.microsoft.com/office/drawing/2014/main" id="{3D682BF1-669B-D581-D795-6CF3C8951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55366"/>
              </p:ext>
            </p:extLst>
          </p:nvPr>
        </p:nvGraphicFramePr>
        <p:xfrm>
          <a:off x="4181704" y="5957968"/>
          <a:ext cx="2066017" cy="58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70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619932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439330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531685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</a:tblGrid>
              <a:tr h="337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idGP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nomGP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18319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23" name="Tableau 35">
            <a:extLst>
              <a:ext uri="{FF2B5EF4-FFF2-40B4-BE49-F238E27FC236}">
                <a16:creationId xmlns:a16="http://schemas.microsoft.com/office/drawing/2014/main" id="{E9C76EB6-33F9-0A6F-B4E7-07D4C5330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54585"/>
              </p:ext>
            </p:extLst>
          </p:nvPr>
        </p:nvGraphicFramePr>
        <p:xfrm>
          <a:off x="5205550" y="3619406"/>
          <a:ext cx="5964197" cy="58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599915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24296932"/>
                    </a:ext>
                  </a:extLst>
                </a:gridCol>
                <a:gridCol w="386595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  <a:gridCol w="402955">
                  <a:extLst>
                    <a:ext uri="{9D8B030D-6E8A-4147-A177-3AD203B41FA5}">
                      <a16:colId xmlns:a16="http://schemas.microsoft.com/office/drawing/2014/main" val="4134455676"/>
                    </a:ext>
                  </a:extLst>
                </a:gridCol>
                <a:gridCol w="402956">
                  <a:extLst>
                    <a:ext uri="{9D8B030D-6E8A-4147-A177-3AD203B41FA5}">
                      <a16:colId xmlns:a16="http://schemas.microsoft.com/office/drawing/2014/main" val="679954099"/>
                    </a:ext>
                  </a:extLst>
                </a:gridCol>
                <a:gridCol w="1140221">
                  <a:extLst>
                    <a:ext uri="{9D8B030D-6E8A-4147-A177-3AD203B41FA5}">
                      <a16:colId xmlns:a16="http://schemas.microsoft.com/office/drawing/2014/main" val="899588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idReservation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idPlace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dateReservation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heureDepart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npr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pdd</a:t>
                      </a:r>
                      <a:endParaRPr lang="fr-FR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pda</a:t>
                      </a:r>
                      <a:endParaRPr lang="fr-FR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TypeReservation</a:t>
                      </a:r>
                      <a:endParaRPr lang="fr-FR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341944"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24" name="Tableau 35">
            <a:extLst>
              <a:ext uri="{FF2B5EF4-FFF2-40B4-BE49-F238E27FC236}">
                <a16:creationId xmlns:a16="http://schemas.microsoft.com/office/drawing/2014/main" id="{F281842A-D6F9-204F-13D5-07D1219F8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51886"/>
              </p:ext>
            </p:extLst>
          </p:nvPr>
        </p:nvGraphicFramePr>
        <p:xfrm>
          <a:off x="9245554" y="1567834"/>
          <a:ext cx="21766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27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1193369">
                  <a:extLst>
                    <a:ext uri="{9D8B030D-6E8A-4147-A177-3AD203B41FA5}">
                      <a16:colId xmlns:a16="http://schemas.microsoft.com/office/drawing/2014/main" val="1168601242"/>
                    </a:ext>
                  </a:extLst>
                </a:gridCol>
              </a:tblGrid>
              <a:tr h="245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idReservation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codeTransaction</a:t>
                      </a:r>
                      <a:endParaRPr lang="fr-FR" sz="10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171516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26" name="Tableau 35">
            <a:extLst>
              <a:ext uri="{FF2B5EF4-FFF2-40B4-BE49-F238E27FC236}">
                <a16:creationId xmlns:a16="http://schemas.microsoft.com/office/drawing/2014/main" id="{5CF68ABF-AFEB-34B8-4C15-BEAAAB78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11626"/>
              </p:ext>
            </p:extLst>
          </p:nvPr>
        </p:nvGraphicFramePr>
        <p:xfrm>
          <a:off x="8199244" y="563494"/>
          <a:ext cx="38739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7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976393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1100379">
                  <a:extLst>
                    <a:ext uri="{9D8B030D-6E8A-4147-A177-3AD203B41FA5}">
                      <a16:colId xmlns:a16="http://schemas.microsoft.com/office/drawing/2014/main" val="2589333086"/>
                    </a:ext>
                  </a:extLst>
                </a:gridCol>
                <a:gridCol w="681926">
                  <a:extLst>
                    <a:ext uri="{9D8B030D-6E8A-4147-A177-3AD203B41FA5}">
                      <a16:colId xmlns:a16="http://schemas.microsoft.com/office/drawing/2014/main" val="924296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codeTransaction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datePayement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heurePayement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numTel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231171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graphicFrame>
        <p:nvGraphicFramePr>
          <p:cNvPr id="27" name="Tableau 35">
            <a:extLst>
              <a:ext uri="{FF2B5EF4-FFF2-40B4-BE49-F238E27FC236}">
                <a16:creationId xmlns:a16="http://schemas.microsoft.com/office/drawing/2014/main" id="{874C33D5-CF48-544A-0B47-08DA87A98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82290"/>
              </p:ext>
            </p:extLst>
          </p:nvPr>
        </p:nvGraphicFramePr>
        <p:xfrm>
          <a:off x="3023306" y="3517653"/>
          <a:ext cx="204187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297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743919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694654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idPlace</a:t>
                      </a:r>
                      <a:endParaRPr lang="fr-FR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descPlace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idClient</a:t>
                      </a:r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269BFC-8C3F-A649-F1F8-DCCEBE4C7B0E}"/>
              </a:ext>
            </a:extLst>
          </p:cNvPr>
          <p:cNvCxnSpPr/>
          <p:nvPr/>
        </p:nvCxnSpPr>
        <p:spPr>
          <a:xfrm flipV="1">
            <a:off x="1022888" y="1633207"/>
            <a:ext cx="5117440" cy="2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3CF6539-C9E5-4B6B-EA95-03A3D49CF724}"/>
              </a:ext>
            </a:extLst>
          </p:cNvPr>
          <p:cNvCxnSpPr/>
          <p:nvPr/>
        </p:nvCxnSpPr>
        <p:spPr>
          <a:xfrm flipV="1">
            <a:off x="1022888" y="1489031"/>
            <a:ext cx="0" cy="17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9E4CD1-AD7C-0A02-492C-BA7B5E372AEE}"/>
              </a:ext>
            </a:extLst>
          </p:cNvPr>
          <p:cNvCxnSpPr>
            <a:cxnSpLocks/>
          </p:cNvCxnSpPr>
          <p:nvPr/>
        </p:nvCxnSpPr>
        <p:spPr>
          <a:xfrm>
            <a:off x="6140328" y="1574471"/>
            <a:ext cx="0" cy="19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BA2D513-E118-C80C-E73F-A365CBD23FFC}"/>
              </a:ext>
            </a:extLst>
          </p:cNvPr>
          <p:cNvCxnSpPr/>
          <p:nvPr/>
        </p:nvCxnSpPr>
        <p:spPr>
          <a:xfrm flipH="1">
            <a:off x="7191214" y="1628916"/>
            <a:ext cx="205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2D0DCFE-0775-A756-4D8F-641CFD2E81AF}"/>
              </a:ext>
            </a:extLst>
          </p:cNvPr>
          <p:cNvCxnSpPr/>
          <p:nvPr/>
        </p:nvCxnSpPr>
        <p:spPr>
          <a:xfrm>
            <a:off x="7191214" y="1633207"/>
            <a:ext cx="0" cy="13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A27355CB-CE19-DF3D-F303-431DB017321A}"/>
              </a:ext>
            </a:extLst>
          </p:cNvPr>
          <p:cNvCxnSpPr>
            <a:cxnSpLocks/>
          </p:cNvCxnSpPr>
          <p:nvPr/>
        </p:nvCxnSpPr>
        <p:spPr>
          <a:xfrm flipV="1">
            <a:off x="9017429" y="1160985"/>
            <a:ext cx="0" cy="25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801354A-A038-C6FF-99BF-8DC2938AF3A8}"/>
              </a:ext>
            </a:extLst>
          </p:cNvPr>
          <p:cNvCxnSpPr>
            <a:cxnSpLocks/>
          </p:cNvCxnSpPr>
          <p:nvPr/>
        </p:nvCxnSpPr>
        <p:spPr>
          <a:xfrm>
            <a:off x="10771738" y="1401408"/>
            <a:ext cx="0" cy="19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608A1EA7-9056-0BF6-870B-AE21B10487A9}"/>
              </a:ext>
            </a:extLst>
          </p:cNvPr>
          <p:cNvCxnSpPr>
            <a:cxnSpLocks/>
          </p:cNvCxnSpPr>
          <p:nvPr/>
        </p:nvCxnSpPr>
        <p:spPr>
          <a:xfrm flipH="1">
            <a:off x="9017429" y="1401408"/>
            <a:ext cx="1754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776DB25-4522-D55C-BD03-6BC0678EDCE7}"/>
              </a:ext>
            </a:extLst>
          </p:cNvPr>
          <p:cNvCxnSpPr/>
          <p:nvPr/>
        </p:nvCxnSpPr>
        <p:spPr>
          <a:xfrm flipV="1">
            <a:off x="1035805" y="2075383"/>
            <a:ext cx="0" cy="17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9E9B7E1-EC80-BA8A-AF76-FCB5264BB9F2}"/>
              </a:ext>
            </a:extLst>
          </p:cNvPr>
          <p:cNvCxnSpPr>
            <a:cxnSpLocks/>
          </p:cNvCxnSpPr>
          <p:nvPr/>
        </p:nvCxnSpPr>
        <p:spPr>
          <a:xfrm>
            <a:off x="1035806" y="2060765"/>
            <a:ext cx="2931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963B6DAE-3BE5-BB3F-BF7A-98C7BD3460EB}"/>
              </a:ext>
            </a:extLst>
          </p:cNvPr>
          <p:cNvCxnSpPr>
            <a:cxnSpLocks/>
          </p:cNvCxnSpPr>
          <p:nvPr/>
        </p:nvCxnSpPr>
        <p:spPr>
          <a:xfrm flipV="1">
            <a:off x="3949486" y="1494574"/>
            <a:ext cx="0" cy="56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8207DA5-69BB-D0E4-E61A-382C96091D5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441282" y="1887874"/>
            <a:ext cx="804272" cy="1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78808C7-9F68-9FD0-2E3B-2D2617F15E26}"/>
              </a:ext>
            </a:extLst>
          </p:cNvPr>
          <p:cNvCxnSpPr/>
          <p:nvPr/>
        </p:nvCxnSpPr>
        <p:spPr>
          <a:xfrm flipV="1">
            <a:off x="756834" y="6523396"/>
            <a:ext cx="0" cy="17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BB6D5D0-71D3-782D-E336-5422B1DFEAB5}"/>
              </a:ext>
            </a:extLst>
          </p:cNvPr>
          <p:cNvCxnSpPr>
            <a:cxnSpLocks/>
          </p:cNvCxnSpPr>
          <p:nvPr/>
        </p:nvCxnSpPr>
        <p:spPr>
          <a:xfrm flipV="1">
            <a:off x="756836" y="6694277"/>
            <a:ext cx="11085106" cy="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677E1D-74CC-3591-4769-6B37789846C8}"/>
              </a:ext>
            </a:extLst>
          </p:cNvPr>
          <p:cNvCxnSpPr>
            <a:cxnSpLocks/>
          </p:cNvCxnSpPr>
          <p:nvPr/>
        </p:nvCxnSpPr>
        <p:spPr>
          <a:xfrm flipV="1">
            <a:off x="11841942" y="3195114"/>
            <a:ext cx="0" cy="349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6E383505-5577-EFA9-0D24-7B13D69B6064}"/>
              </a:ext>
            </a:extLst>
          </p:cNvPr>
          <p:cNvCxnSpPr>
            <a:cxnSpLocks/>
          </p:cNvCxnSpPr>
          <p:nvPr/>
        </p:nvCxnSpPr>
        <p:spPr>
          <a:xfrm flipV="1">
            <a:off x="3559445" y="5893331"/>
            <a:ext cx="0" cy="8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90F5FAA0-80F5-361B-88A5-59DBB2BF8E7F}"/>
              </a:ext>
            </a:extLst>
          </p:cNvPr>
          <p:cNvCxnSpPr>
            <a:cxnSpLocks/>
          </p:cNvCxnSpPr>
          <p:nvPr/>
        </p:nvCxnSpPr>
        <p:spPr>
          <a:xfrm flipV="1">
            <a:off x="5928103" y="5893331"/>
            <a:ext cx="0" cy="8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3304F576-8395-C8B0-B05F-5B6E34C9C57C}"/>
              </a:ext>
            </a:extLst>
          </p:cNvPr>
          <p:cNvCxnSpPr>
            <a:cxnSpLocks/>
          </p:cNvCxnSpPr>
          <p:nvPr/>
        </p:nvCxnSpPr>
        <p:spPr>
          <a:xfrm>
            <a:off x="834329" y="5873347"/>
            <a:ext cx="5101523" cy="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4A4207C-491B-E963-2939-24165D317D26}"/>
              </a:ext>
            </a:extLst>
          </p:cNvPr>
          <p:cNvCxnSpPr>
            <a:cxnSpLocks/>
          </p:cNvCxnSpPr>
          <p:nvPr/>
        </p:nvCxnSpPr>
        <p:spPr>
          <a:xfrm flipV="1">
            <a:off x="831744" y="5621912"/>
            <a:ext cx="0" cy="25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1A50EBAA-7BE0-B868-46FB-F3A2E605C509}"/>
              </a:ext>
            </a:extLst>
          </p:cNvPr>
          <p:cNvCxnSpPr>
            <a:cxnSpLocks/>
          </p:cNvCxnSpPr>
          <p:nvPr/>
        </p:nvCxnSpPr>
        <p:spPr>
          <a:xfrm flipV="1">
            <a:off x="4383437" y="5747629"/>
            <a:ext cx="0" cy="21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9513DB2A-970C-87D9-9728-DBE74EBAF125}"/>
              </a:ext>
            </a:extLst>
          </p:cNvPr>
          <p:cNvCxnSpPr>
            <a:cxnSpLocks/>
          </p:cNvCxnSpPr>
          <p:nvPr/>
        </p:nvCxnSpPr>
        <p:spPr>
          <a:xfrm>
            <a:off x="4380853" y="5764246"/>
            <a:ext cx="4444069" cy="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191FA9CA-F152-22B6-4A2F-AF05CD2B4478}"/>
              </a:ext>
            </a:extLst>
          </p:cNvPr>
          <p:cNvCxnSpPr>
            <a:cxnSpLocks/>
          </p:cNvCxnSpPr>
          <p:nvPr/>
        </p:nvCxnSpPr>
        <p:spPr>
          <a:xfrm flipV="1">
            <a:off x="8824922" y="5616900"/>
            <a:ext cx="0" cy="239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5C8F2653-42A7-5E2F-9D4B-A49E8A403217}"/>
              </a:ext>
            </a:extLst>
          </p:cNvPr>
          <p:cNvCxnSpPr>
            <a:cxnSpLocks/>
          </p:cNvCxnSpPr>
          <p:nvPr/>
        </p:nvCxnSpPr>
        <p:spPr>
          <a:xfrm flipV="1">
            <a:off x="3435459" y="1337007"/>
            <a:ext cx="0" cy="56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24B88C9-2945-B95B-1480-BC27B20C4CD0}"/>
              </a:ext>
            </a:extLst>
          </p:cNvPr>
          <p:cNvCxnSpPr>
            <a:cxnSpLocks/>
          </p:cNvCxnSpPr>
          <p:nvPr/>
        </p:nvCxnSpPr>
        <p:spPr>
          <a:xfrm flipH="1">
            <a:off x="642197" y="1887874"/>
            <a:ext cx="2793262" cy="1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AB3EB71E-5C65-E4DE-2641-6C96CCB6A897}"/>
              </a:ext>
            </a:extLst>
          </p:cNvPr>
          <p:cNvCxnSpPr>
            <a:cxnSpLocks/>
          </p:cNvCxnSpPr>
          <p:nvPr/>
        </p:nvCxnSpPr>
        <p:spPr>
          <a:xfrm flipV="1">
            <a:off x="642197" y="1887874"/>
            <a:ext cx="2005" cy="314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FF0DBF0C-DB07-0FE0-F975-3218D0F37D78}"/>
              </a:ext>
            </a:extLst>
          </p:cNvPr>
          <p:cNvCxnSpPr>
            <a:cxnSpLocks/>
          </p:cNvCxnSpPr>
          <p:nvPr/>
        </p:nvCxnSpPr>
        <p:spPr>
          <a:xfrm flipV="1">
            <a:off x="3962401" y="2828432"/>
            <a:ext cx="5164" cy="25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1665630F-B74B-9ECB-0943-958925169610}"/>
              </a:ext>
            </a:extLst>
          </p:cNvPr>
          <p:cNvCxnSpPr>
            <a:cxnSpLocks/>
          </p:cNvCxnSpPr>
          <p:nvPr/>
        </p:nvCxnSpPr>
        <p:spPr>
          <a:xfrm>
            <a:off x="812487" y="3080592"/>
            <a:ext cx="3155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DD5EAD4-D995-9ED5-4CE8-0541D58E6914}"/>
              </a:ext>
            </a:extLst>
          </p:cNvPr>
          <p:cNvCxnSpPr>
            <a:cxnSpLocks/>
          </p:cNvCxnSpPr>
          <p:nvPr/>
        </p:nvCxnSpPr>
        <p:spPr>
          <a:xfrm flipH="1" flipV="1">
            <a:off x="804593" y="3080592"/>
            <a:ext cx="7894" cy="197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449C94E-7EB3-AA2E-61D1-0EF2C71B46F9}"/>
              </a:ext>
            </a:extLst>
          </p:cNvPr>
          <p:cNvCxnSpPr>
            <a:cxnSpLocks/>
          </p:cNvCxnSpPr>
          <p:nvPr/>
        </p:nvCxnSpPr>
        <p:spPr>
          <a:xfrm flipV="1">
            <a:off x="4769576" y="2455600"/>
            <a:ext cx="0" cy="1091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A76EA151-F1AE-71B7-1AF4-D6E806B3955F}"/>
              </a:ext>
            </a:extLst>
          </p:cNvPr>
          <p:cNvCxnSpPr>
            <a:cxnSpLocks/>
          </p:cNvCxnSpPr>
          <p:nvPr/>
        </p:nvCxnSpPr>
        <p:spPr>
          <a:xfrm flipV="1">
            <a:off x="3202986" y="4427641"/>
            <a:ext cx="3308413" cy="2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ABC1B246-CB75-FA75-4BF7-BF0C89756C91}"/>
              </a:ext>
            </a:extLst>
          </p:cNvPr>
          <p:cNvCxnSpPr>
            <a:cxnSpLocks/>
          </p:cNvCxnSpPr>
          <p:nvPr/>
        </p:nvCxnSpPr>
        <p:spPr>
          <a:xfrm flipV="1">
            <a:off x="3202986" y="4039113"/>
            <a:ext cx="0" cy="39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9B0945BA-E2E4-50E7-15E0-0C8234156B98}"/>
              </a:ext>
            </a:extLst>
          </p:cNvPr>
          <p:cNvCxnSpPr>
            <a:cxnSpLocks/>
          </p:cNvCxnSpPr>
          <p:nvPr/>
        </p:nvCxnSpPr>
        <p:spPr>
          <a:xfrm flipV="1">
            <a:off x="6486049" y="4193487"/>
            <a:ext cx="0" cy="23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4E93ACC8-87D0-1E7F-0638-F517B244A41B}"/>
              </a:ext>
            </a:extLst>
          </p:cNvPr>
          <p:cNvCxnSpPr>
            <a:cxnSpLocks/>
          </p:cNvCxnSpPr>
          <p:nvPr/>
        </p:nvCxnSpPr>
        <p:spPr>
          <a:xfrm flipV="1">
            <a:off x="8440092" y="1910579"/>
            <a:ext cx="0" cy="62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1BD89634-5489-B2E4-219E-6364DF8733C5}"/>
              </a:ext>
            </a:extLst>
          </p:cNvPr>
          <p:cNvCxnSpPr>
            <a:cxnSpLocks/>
          </p:cNvCxnSpPr>
          <p:nvPr/>
        </p:nvCxnSpPr>
        <p:spPr>
          <a:xfrm flipH="1">
            <a:off x="5749871" y="2540737"/>
            <a:ext cx="271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045AD00B-2D6E-8BE4-68AB-97E05FC4E1D7}"/>
              </a:ext>
            </a:extLst>
          </p:cNvPr>
          <p:cNvCxnSpPr>
            <a:cxnSpLocks/>
          </p:cNvCxnSpPr>
          <p:nvPr/>
        </p:nvCxnSpPr>
        <p:spPr>
          <a:xfrm flipV="1">
            <a:off x="5758886" y="2530510"/>
            <a:ext cx="0" cy="1091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F9CBA639-DA8F-FC2A-EFAC-33888D42C64D}"/>
              </a:ext>
            </a:extLst>
          </p:cNvPr>
          <p:cNvCxnSpPr>
            <a:cxnSpLocks/>
          </p:cNvCxnSpPr>
          <p:nvPr/>
        </p:nvCxnSpPr>
        <p:spPr>
          <a:xfrm flipV="1">
            <a:off x="8219276" y="4717843"/>
            <a:ext cx="0" cy="23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E77D60E6-DB38-5E1B-AC60-4C578FC337B0}"/>
              </a:ext>
            </a:extLst>
          </p:cNvPr>
          <p:cNvCxnSpPr/>
          <p:nvPr/>
        </p:nvCxnSpPr>
        <p:spPr>
          <a:xfrm>
            <a:off x="8218384" y="4711485"/>
            <a:ext cx="3290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C15F7BAC-ADE5-DCA8-7F37-9C9C4BE24D74}"/>
              </a:ext>
            </a:extLst>
          </p:cNvPr>
          <p:cNvCxnSpPr>
            <a:cxnSpLocks/>
          </p:cNvCxnSpPr>
          <p:nvPr/>
        </p:nvCxnSpPr>
        <p:spPr>
          <a:xfrm flipV="1">
            <a:off x="11508907" y="3462827"/>
            <a:ext cx="0" cy="125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EFD9406-0453-2F45-C9F6-CD1B6CBC8AFC}"/>
              </a:ext>
            </a:extLst>
          </p:cNvPr>
          <p:cNvCxnSpPr/>
          <p:nvPr/>
        </p:nvCxnSpPr>
        <p:spPr>
          <a:xfrm flipH="1" flipV="1">
            <a:off x="9500461" y="3429000"/>
            <a:ext cx="2008446" cy="3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68A802EF-7C10-59E0-D78F-9305CB124C20}"/>
              </a:ext>
            </a:extLst>
          </p:cNvPr>
          <p:cNvCxnSpPr/>
          <p:nvPr/>
        </p:nvCxnSpPr>
        <p:spPr>
          <a:xfrm flipV="1">
            <a:off x="9539525" y="3263048"/>
            <a:ext cx="0" cy="16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>
            <a:extLst>
              <a:ext uri="{FF2B5EF4-FFF2-40B4-BE49-F238E27FC236}">
                <a16:creationId xmlns:a16="http://schemas.microsoft.com/office/drawing/2014/main" id="{B9F116FC-F562-B4A1-A101-EA1F20D153AF}"/>
              </a:ext>
            </a:extLst>
          </p:cNvPr>
          <p:cNvSpPr txBox="1"/>
          <p:nvPr/>
        </p:nvSpPr>
        <p:spPr>
          <a:xfrm>
            <a:off x="4853462" y="92874"/>
            <a:ext cx="289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relationnel:</a:t>
            </a:r>
          </a:p>
        </p:txBody>
      </p:sp>
      <p:graphicFrame>
        <p:nvGraphicFramePr>
          <p:cNvPr id="6" name="Tableau 35">
            <a:extLst>
              <a:ext uri="{FF2B5EF4-FFF2-40B4-BE49-F238E27FC236}">
                <a16:creationId xmlns:a16="http://schemas.microsoft.com/office/drawing/2014/main" id="{03E3D317-A412-EF83-2F45-3F8ABED1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82500"/>
              </p:ext>
            </p:extLst>
          </p:nvPr>
        </p:nvGraphicFramePr>
        <p:xfrm>
          <a:off x="5272510" y="4505112"/>
          <a:ext cx="258553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620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945396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852516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fr-FR" sz="10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nomAr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idAr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56D9E39-E83E-9E2D-F6F1-C92D1C5AC1AF}"/>
              </a:ext>
            </a:extLst>
          </p:cNvPr>
          <p:cNvCxnSpPr>
            <a:cxnSpLocks/>
          </p:cNvCxnSpPr>
          <p:nvPr/>
        </p:nvCxnSpPr>
        <p:spPr>
          <a:xfrm flipV="1">
            <a:off x="900474" y="4628818"/>
            <a:ext cx="4352849" cy="1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42A2EB2-ADEE-6AAC-6743-AFC16169377E}"/>
              </a:ext>
            </a:extLst>
          </p:cNvPr>
          <p:cNvCxnSpPr>
            <a:cxnSpLocks/>
          </p:cNvCxnSpPr>
          <p:nvPr/>
        </p:nvCxnSpPr>
        <p:spPr>
          <a:xfrm flipH="1" flipV="1">
            <a:off x="900473" y="3653424"/>
            <a:ext cx="2422" cy="139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35">
            <a:extLst>
              <a:ext uri="{FF2B5EF4-FFF2-40B4-BE49-F238E27FC236}">
                <a16:creationId xmlns:a16="http://schemas.microsoft.com/office/drawing/2014/main" id="{CE1FD0C1-D08A-C735-CFB8-A32FF90B3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99608"/>
              </p:ext>
            </p:extLst>
          </p:nvPr>
        </p:nvGraphicFramePr>
        <p:xfrm>
          <a:off x="1098784" y="3487088"/>
          <a:ext cx="170318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03">
                  <a:extLst>
                    <a:ext uri="{9D8B030D-6E8A-4147-A177-3AD203B41FA5}">
                      <a16:colId xmlns:a16="http://schemas.microsoft.com/office/drawing/2014/main" val="764869547"/>
                    </a:ext>
                  </a:extLst>
                </a:gridCol>
                <a:gridCol w="679270">
                  <a:extLst>
                    <a:ext uri="{9D8B030D-6E8A-4147-A177-3AD203B41FA5}">
                      <a16:colId xmlns:a16="http://schemas.microsoft.com/office/drawing/2014/main" val="1257064891"/>
                    </a:ext>
                  </a:extLst>
                </a:gridCol>
                <a:gridCol w="475010">
                  <a:extLst>
                    <a:ext uri="{9D8B030D-6E8A-4147-A177-3AD203B41FA5}">
                      <a16:colId xmlns:a16="http://schemas.microsoft.com/office/drawing/2014/main" val="2970742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idAdr</a:t>
                      </a:r>
                      <a:endParaRPr lang="fr-FR" sz="10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nomTj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idTj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9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3363"/>
                  </a:ext>
                </a:extLst>
              </a:tr>
            </a:tbl>
          </a:graphicData>
        </a:graphic>
      </p:graphicFrame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F010453-9579-F09A-851D-F96A02EC89F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12187" y="3705215"/>
            <a:ext cx="186597" cy="2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52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967</Words>
  <Application>Microsoft Office PowerPoint</Application>
  <PresentationFormat>Grand écran</PresentationFormat>
  <Paragraphs>302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PERSONNE</dc:creator>
  <cp:lastModifiedBy>fidelis</cp:lastModifiedBy>
  <cp:revision>33</cp:revision>
  <dcterms:created xsi:type="dcterms:W3CDTF">2022-10-10T01:26:26Z</dcterms:created>
  <dcterms:modified xsi:type="dcterms:W3CDTF">2023-07-21T08:47:19Z</dcterms:modified>
</cp:coreProperties>
</file>