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F877-2835-4A95-B0BE-69FAF4FD544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10AA-F94B-4321-A1F7-9869A82B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6803413" y="705021"/>
            <a:ext cx="3724543" cy="927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984" y="630193"/>
            <a:ext cx="2310713" cy="1556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8157" y="1229496"/>
            <a:ext cx="1964724" cy="79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AlgorithmDemo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230" y="745179"/>
            <a:ext cx="92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2313" y="745179"/>
            <a:ext cx="2767914" cy="1173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7221" y="860165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6836" y="1400086"/>
            <a:ext cx="2038865" cy="339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Fadecandy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 flipV="1">
            <a:off x="2662881" y="1569992"/>
            <a:ext cx="1383955" cy="5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82311" y="2573979"/>
            <a:ext cx="2767914" cy="1157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9003" y="2683472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Fadecandy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 flipH="1">
            <a:off x="5066268" y="1739898"/>
            <a:ext cx="1" cy="834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03414" y="705705"/>
            <a:ext cx="3724542" cy="308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 Demo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82311" y="3422822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28300" y="3422821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74289" y="3422821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720278" y="3422820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6267" y="3422818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12256" y="3422817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58245" y="3422817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04234" y="3422816"/>
            <a:ext cx="345989" cy="3089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21724" y="4071897"/>
            <a:ext cx="1705232" cy="827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Brick</a:t>
            </a:r>
          </a:p>
          <a:p>
            <a:pPr algn="ctr"/>
            <a:r>
              <a:rPr lang="en-US" dirty="0" smtClean="0"/>
              <a:t>5V @ 10 Amps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1724" y="5231028"/>
            <a:ext cx="1705232" cy="827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Brick</a:t>
            </a:r>
          </a:p>
          <a:p>
            <a:pPr algn="ctr"/>
            <a:r>
              <a:rPr lang="en-US" dirty="0" smtClean="0"/>
              <a:t>5V @ 10 Amps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10662" y="4071897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134230" y="40718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55506" y="40718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99430" y="40718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51594" y="40718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60522" y="40718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66938" y="4471432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90506" y="447143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11782" y="447143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55706" y="447143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07870" y="447143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16798" y="447143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75866" y="4920396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99434" y="492039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120710" y="492039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64634" y="492039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16798" y="492039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125726" y="492039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23895" y="5352881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147463" y="5352881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468739" y="5352881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812663" y="5352881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164827" y="5352881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473755" y="5352881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341070" y="5768892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464638" y="576889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785914" y="576889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9838" y="576889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482002" y="576889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90930" y="5768892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89099" y="6205497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812667" y="62054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33943" y="62054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77867" y="62054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807375" y="62054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138959" y="6205497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022719" y="6588556"/>
            <a:ext cx="1569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46287" y="658855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467563" y="658855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811487" y="658855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140995" y="658855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472579" y="6588556"/>
            <a:ext cx="0" cy="17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42" idx="2"/>
          </p:cNvCxnSpPr>
          <p:nvPr/>
        </p:nvCxnSpPr>
        <p:spPr>
          <a:xfrm rot="16200000" flipH="1">
            <a:off x="4264965" y="3322082"/>
            <a:ext cx="340158" cy="11594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43" idx="2"/>
          </p:cNvCxnSpPr>
          <p:nvPr/>
        </p:nvCxnSpPr>
        <p:spPr>
          <a:xfrm rot="16200000" flipH="1">
            <a:off x="4316452" y="3616583"/>
            <a:ext cx="1621140" cy="18514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44" idx="2"/>
          </p:cNvCxnSpPr>
          <p:nvPr/>
        </p:nvCxnSpPr>
        <p:spPr>
          <a:xfrm rot="16200000" flipH="1">
            <a:off x="4425601" y="3853423"/>
            <a:ext cx="2037152" cy="1793786"/>
          </a:xfrm>
          <a:prstGeom prst="curvedConnector3">
            <a:avLst>
              <a:gd name="adj1" fmla="val 1033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0800000" flipV="1">
            <a:off x="5366938" y="4071896"/>
            <a:ext cx="1213036" cy="3995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0800000" flipV="1">
            <a:off x="5691309" y="4471430"/>
            <a:ext cx="1197592" cy="41601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0800000" flipV="1">
            <a:off x="6703542" y="5768890"/>
            <a:ext cx="1206840" cy="4160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0800000" flipV="1">
            <a:off x="7022719" y="6189021"/>
            <a:ext cx="1235692" cy="3645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254443" y="4820167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3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965093" y="4381497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2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597435" y="3985737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542724" y="5286287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888753" y="5717402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5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239889" y="6121744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6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573452" y="6520939"/>
            <a:ext cx="9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7</a:t>
            </a:r>
            <a:endParaRPr lang="en-US" dirty="0"/>
          </a:p>
        </p:txBody>
      </p:sp>
      <p:cxnSp>
        <p:nvCxnSpPr>
          <p:cNvPr id="161" name="Curved Connector 160"/>
          <p:cNvCxnSpPr>
            <a:stCxn id="50" idx="3"/>
          </p:cNvCxnSpPr>
          <p:nvPr/>
        </p:nvCxnSpPr>
        <p:spPr>
          <a:xfrm flipV="1">
            <a:off x="2526956" y="4071896"/>
            <a:ext cx="2483706" cy="41395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16200000" flipH="1">
            <a:off x="4972033" y="4077549"/>
            <a:ext cx="395418" cy="384107"/>
          </a:xfrm>
          <a:prstGeom prst="curvedConnector3">
            <a:avLst>
              <a:gd name="adj1" fmla="val 968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16200000" flipH="1">
            <a:off x="5278314" y="4546715"/>
            <a:ext cx="462001" cy="319676"/>
          </a:xfrm>
          <a:prstGeom prst="curvedConnector3">
            <a:avLst>
              <a:gd name="adj1" fmla="val 1008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51" idx="3"/>
          </p:cNvCxnSpPr>
          <p:nvPr/>
        </p:nvCxnSpPr>
        <p:spPr>
          <a:xfrm flipV="1">
            <a:off x="2526956" y="5352880"/>
            <a:ext cx="3496939" cy="2920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H="1">
            <a:off x="5977565" y="5417740"/>
            <a:ext cx="413951" cy="313059"/>
          </a:xfrm>
          <a:prstGeom prst="curvedConnector3">
            <a:avLst>
              <a:gd name="adj1" fmla="val 738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6314012" y="5800546"/>
            <a:ext cx="416012" cy="385646"/>
          </a:xfrm>
          <a:prstGeom prst="curvedConnector3">
            <a:avLst>
              <a:gd name="adj1" fmla="val 975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Curved Connector 176"/>
          <p:cNvCxnSpPr/>
          <p:nvPr/>
        </p:nvCxnSpPr>
        <p:spPr>
          <a:xfrm rot="16200000" flipH="1">
            <a:off x="6694101" y="6236255"/>
            <a:ext cx="381010" cy="319484"/>
          </a:xfrm>
          <a:prstGeom prst="curvedConnector3">
            <a:avLst>
              <a:gd name="adj1" fmla="val 9216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810490" y="1323543"/>
            <a:ext cx="2717466" cy="3089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03413" y="1014624"/>
            <a:ext cx="2194357" cy="308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3414" y="1323543"/>
            <a:ext cx="1007077" cy="308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6803413" y="1632462"/>
            <a:ext cx="1295359" cy="308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8102396" y="1636238"/>
            <a:ext cx="887141" cy="305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CSCore</a:t>
            </a:r>
            <a:endParaRPr lang="en-US" dirty="0" smtClean="0"/>
          </a:p>
        </p:txBody>
      </p:sp>
      <p:sp>
        <p:nvSpPr>
          <p:cNvPr id="185" name="Rectangle 184"/>
          <p:cNvSpPr/>
          <p:nvPr/>
        </p:nvSpPr>
        <p:spPr>
          <a:xfrm>
            <a:off x="8997771" y="1634522"/>
            <a:ext cx="1530186" cy="3068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Exocortex.DSP</a:t>
            </a:r>
          </a:p>
        </p:txBody>
      </p:sp>
    </p:spTree>
    <p:extLst>
      <p:ext uri="{BB962C8B-B14F-4D97-AF65-F5344CB8AC3E}">
        <p14:creationId xmlns:p14="http://schemas.microsoft.com/office/powerpoint/2010/main" val="26978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Haury</dc:creator>
  <cp:lastModifiedBy>Lane Haury</cp:lastModifiedBy>
  <cp:revision>6</cp:revision>
  <dcterms:created xsi:type="dcterms:W3CDTF">2015-04-13T15:55:33Z</dcterms:created>
  <dcterms:modified xsi:type="dcterms:W3CDTF">2015-04-13T16:40:46Z</dcterms:modified>
</cp:coreProperties>
</file>