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508"/>
    <p:restoredTop sz="94698"/>
  </p:normalViewPr>
  <p:slideViewPr>
    <p:cSldViewPr snapToGrid="0">
      <p:cViewPr varScale="1">
        <p:scale>
          <a:sx n="21" d="100"/>
          <a:sy n="21" d="100"/>
        </p:scale>
        <p:origin x="192" y="2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06316-E068-394A-B4BA-649F0158B14B}" type="datetimeFigureOut">
              <a:rPr lang="en-US" smtClean="0"/>
              <a:t>3/27/25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729EF-C36D-9442-91B7-0C4DA8625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04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729EF-C36D-9442-91B7-0C4DA8625E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75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0310-DA20-1530-0212-1099DCA4F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C2162-D350-4D2F-A1BC-DA3AFD568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78836-C20A-760C-AC54-6266905D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794D-9017-B842-8390-D561F36E7441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3ED2A-13A0-FBAF-831E-95BF09E09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370A3-31EA-FDC6-D9E5-6A6A8499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DB47-F2FC-7143-944A-3F40A93B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9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719E-D6E9-B80B-C6CC-4ABBE4E9E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E5152-355C-CE54-C952-143FEDD0F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C2FB5-A0A3-7E5F-A123-EFC3B75C8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794D-9017-B842-8390-D561F36E7441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91F5F-81F2-7645-ED25-4C744042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9E019-87A9-AB39-E823-6060F8A7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DB47-F2FC-7143-944A-3F40A93B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4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FD45BC-32AE-5031-62F5-EFF3F6F1C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3D150-3C84-8F14-F6A4-732227A93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2E08F-531D-CC9A-0FB1-E5060248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794D-9017-B842-8390-D561F36E7441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C9654-0212-F494-3A3E-B505DBFB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DF3E-9644-3D52-F159-4484A06F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DB47-F2FC-7143-944A-3F40A93B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25714-D748-53C7-5641-E469BAA0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F4991-7D91-73A8-E134-32769804B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0797B-DFAF-D00B-EB64-5C2FD341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794D-9017-B842-8390-D561F36E7441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BCCD6-C8FD-35AD-2AE9-1D1AE61F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98474-6E47-579A-CE2D-055B7122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DB47-F2FC-7143-944A-3F40A93B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5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2B82-0878-98AA-9739-AEB19ACDD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45CD4-2C80-E0C0-ACF5-83B3FFF20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B275D-5CBF-8ADE-F2D8-5BC2A9A92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794D-9017-B842-8390-D561F36E7441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24EC4-7215-B68A-EB8E-D3CC9FFE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579E1-F500-65E6-9789-2695EC32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DB47-F2FC-7143-944A-3F40A93B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7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6E17-23A6-7AB9-37D3-91A846CD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57576-32BB-B52D-B0D1-3C8208DB8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50521-C07E-2A9F-E184-F6656180B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98CEF-847F-DB31-5D09-3D8674EF9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794D-9017-B842-8390-D561F36E7441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0DB1E-7F0F-EE6B-40CA-A2B76253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3F09F-C841-3C30-61D1-C40FB1E1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DB47-F2FC-7143-944A-3F40A93B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0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55BFA-430F-15A6-E0AD-098643C4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0E22F-5E2D-796C-E352-3146D9EF0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ED78A-5001-049A-57D8-64C5F1E87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7EB57-AF05-8E97-E19D-47999BF14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FABE8-BE45-C66E-1B03-809118BAF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19B5B5-50A9-A381-523C-60BF3A72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794D-9017-B842-8390-D561F36E7441}" type="datetimeFigureOut">
              <a:rPr lang="en-US" smtClean="0"/>
              <a:t>3/27/25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B2643-D070-10AA-CB3F-8254B73A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65D6B4-D407-8FC3-5523-B7FB62FF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DB47-F2FC-7143-944A-3F40A93B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B7C5-2FC9-E14F-7C74-9576DD8B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35BE1-16C9-3AF6-9C64-9C16D682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794D-9017-B842-8390-D561F36E7441}" type="datetimeFigureOut">
              <a:rPr lang="en-US" smtClean="0"/>
              <a:t>3/27/25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25B9C-CA9D-72EA-6E0C-4A1B49AA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62480-9773-F9AB-BE82-145F3DC5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DB47-F2FC-7143-944A-3F40A93B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1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EEE1F-7C23-F8D5-B277-5E89FDD1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794D-9017-B842-8390-D561F36E7441}" type="datetimeFigureOut">
              <a:rPr lang="en-US" smtClean="0"/>
              <a:t>3/27/25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8A7875-443B-0D63-C909-B273F237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DA54B-3D95-50DF-23E8-3C402BCC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DB47-F2FC-7143-944A-3F40A93B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5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4724-E639-DE1B-9696-0DBFEA0E9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D65F-7EFD-61E3-2B13-E28A3394F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8F917-14C3-A150-D0AE-91090EF20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4A84B-5E7E-B4E5-433D-4E20A7DE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794D-9017-B842-8390-D561F36E7441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775DF-9A72-9134-DB70-2E5F1ED3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35024-545F-C7BC-E0CF-C56DDAD9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DB47-F2FC-7143-944A-3F40A93B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40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BE8C2-FB8E-3B15-FD17-999BF6DB8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240FA-41FB-DD3B-62D9-0725ADB56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ABC2B-EF37-2A97-88EC-745022A8F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8B50D-8963-E8BF-4BA6-CFDD4EEB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C794D-9017-B842-8390-D561F36E7441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7D28D-D6BC-41E0-3C20-97AC726B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97865-4EDA-21C0-494C-418254C0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DB47-F2FC-7143-944A-3F40A93B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17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9873A-FBA0-C949-4AEB-95B9AAA9F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E2B60-F286-40F3-6201-6347CD114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24D1F-602E-0B61-C5F0-E44169C2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8C794D-9017-B842-8390-D561F36E7441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781EB-DF6F-0ECD-420E-7AEA34248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6D7B-9E7D-FE87-7139-276021513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76DB47-F2FC-7143-944A-3F40A93B0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7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a hallway&#10;&#10;AI-generated content may be incorrect.">
            <a:extLst>
              <a:ext uri="{FF2B5EF4-FFF2-40B4-BE49-F238E27FC236}">
                <a16:creationId xmlns:a16="http://schemas.microsoft.com/office/drawing/2014/main" id="{520EC27E-6E54-2F78-7500-396F86AA1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0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14E6D09F-E5FD-02EF-6422-75256034BF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428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8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0ACC28-9C70-E245-FBEA-ABB04E1EDE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3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5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282C43-852E-6533-2004-46E23A450C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87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9F9985-0F1F-799B-6DA7-4832547A0C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98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3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581214-4612-67C3-7062-3DD391FD1A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094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Macintosh PowerPoint</Application>
  <PresentationFormat>Widescreen</PresentationFormat>
  <Paragraphs>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Posemreddy Susruth</dc:creator>
  <cp:lastModifiedBy>Posemreddy Susruth</cp:lastModifiedBy>
  <cp:revision>1</cp:revision>
  <dcterms:created xsi:type="dcterms:W3CDTF">2025-03-27T07:04:00Z</dcterms:created>
  <dcterms:modified xsi:type="dcterms:W3CDTF">2025-03-27T07:08:14Z</dcterms:modified>
</cp:coreProperties>
</file>