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2E47D-0F67-4E91-A660-24F7ECD0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E67D3-E25A-4D03-8351-3A2A85DB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A2D4B-C335-4947-A640-8C9BED6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0129E-59D8-483A-9193-67D84429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16CF3-2F10-4FBA-94AF-AAFA3E98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F16EF-CB39-4694-A763-8C3425F4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CEBF6-CFCC-456B-A655-51328F42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B5EE9-7641-4387-8505-2FDD861B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F8E3A-655F-4C36-AF7E-3518D896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58343-86E9-4066-BC71-D2AAFB2D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1DFCAD-99A4-4790-88AC-05456E296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04267-3B0C-4BCE-BA3C-306FFCCC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E98D4-510C-402F-9D2A-FE4964AF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71F88-C4C4-4FB8-8432-9D1E6B0F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6E6E-5146-4987-9D88-11695054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6E00-7B42-4CA7-9FDC-2F3DC9ED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B4D2A-7271-4272-A771-2E8F6C0F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7AD-148B-49CC-A77E-46E92E08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5B085-2FB4-4089-9080-607FE0FC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07DD2-EB7C-451B-8799-E19D990E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585C5-3701-4C3D-BA84-E22BD0EB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64E72-17C3-4C8A-A5F4-D303AC1A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3FED5-4B83-4038-B799-E6D0E177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76E84-6390-427E-990F-522FB415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4CB2B-4DB3-49D9-B148-CB30A02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ACA0-FE93-420A-8916-5F7CC777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98540-7109-4F4F-BAEC-2DF416CE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AC6A6-6DDD-4D76-B506-DC690A84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D069A-32DF-44BB-BFFC-55FB63D2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9692F-7490-4146-BC78-072E5A17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BF7C0-3A13-4173-B66A-EF076481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8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1A43-3978-4314-823E-987E9FEF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6AA7-0B1E-442E-A89C-5F299BB1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42A5B-2706-4F83-8342-257A7635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AA576E-6389-4EE6-B0D1-22DE5EB1B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F2AC70-7F83-46CF-89B1-408ABD775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AE1194-C7FA-4B98-886A-4A190832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3C62E-0DB6-4CEB-9C1B-B81CEC7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6D44A1-6C1C-4045-88A2-4D06DE6E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7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6ECF-8061-4051-AFA1-EEA67D38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E50D2-6E61-4922-9904-4B9C4CF6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DA1D6-6E52-4D55-81F6-8102074E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2BD57-1D6A-4B95-9B05-9F3654B2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6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AF91E-EF94-433E-A89C-B4A2507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485CC-7975-4446-8C91-E8B9C50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30F58-7782-4189-8B64-53076C7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2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C443-6DED-445B-ADC0-AFC6055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8A6F9-4FF0-4762-981F-486676A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DAFA53-7253-49DA-B25A-4C5A0A5B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66FFA-250F-4AB1-897F-8F583AD0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E3503-CC4D-4237-B927-1A935E3C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1304F-367A-44A9-A977-E5D0D3CB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1415-4EFB-41FC-8D13-91140780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9509FE-7D95-485C-AC6C-C9F2F5BA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59CFC-F055-4D79-86CD-C421830CC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70F0E-793A-4B38-A0D9-585F6E3F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D5081-9B68-4F36-84C9-9B301727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B5C6-E14A-4161-8F63-56B890CE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4454BF-5F9A-4E94-97CD-3494CFEF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3AFE-7877-47CC-A20D-99835B55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A3EB0-4427-4249-996F-D9B3200F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06B0-3FD4-42B3-91A1-38F1CEA680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203E-EBBF-4E4E-BE9D-910440B5E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F6D42-7431-4DF9-920C-BCED06C7B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3F76-E391-450A-B1AC-C51D4E579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509856" cy="77745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E2C913-E4EA-4FF4-9571-A1990F63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490"/>
            <a:ext cx="3340223" cy="30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575A9E-5E27-41C4-80B5-EFC619EE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43" y="3763382"/>
            <a:ext cx="3168593" cy="30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F7E3E4-C671-4BEA-8F72-CB140D50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4" y="743999"/>
            <a:ext cx="3168593" cy="30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B6D829-458C-402C-902D-BAA89265E787}"/>
              </a:ext>
            </a:extLst>
          </p:cNvPr>
          <p:cNvSpPr txBox="1"/>
          <p:nvPr/>
        </p:nvSpPr>
        <p:spPr>
          <a:xfrm>
            <a:off x="0" y="3833108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原始图像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1024×1024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729623-A82E-43E8-9705-BA0A14B5A2B1}"/>
              </a:ext>
            </a:extLst>
          </p:cNvPr>
          <p:cNvSpPr txBox="1"/>
          <p:nvPr/>
        </p:nvSpPr>
        <p:spPr>
          <a:xfrm>
            <a:off x="1674597" y="5677807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像素合并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128×128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6E4A19-D60A-4D86-93FF-D9396AA054EC}"/>
              </a:ext>
            </a:extLst>
          </p:cNvPr>
          <p:cNvSpPr txBox="1"/>
          <p:nvPr/>
        </p:nvSpPr>
        <p:spPr>
          <a:xfrm>
            <a:off x="4597333" y="131127"/>
            <a:ext cx="3230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Cosine Transform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64×64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0E1595B-CF1A-4D68-8AD6-97F2E9CCAB23}"/>
              </a:ext>
            </a:extLst>
          </p:cNvPr>
          <p:cNvSpPr/>
          <p:nvPr/>
        </p:nvSpPr>
        <p:spPr>
          <a:xfrm rot="2361396">
            <a:off x="2261602" y="3267325"/>
            <a:ext cx="2208079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468C32-A585-4A2A-883A-DECA3D57B749}"/>
              </a:ext>
            </a:extLst>
          </p:cNvPr>
          <p:cNvSpPr txBox="1"/>
          <p:nvPr/>
        </p:nvSpPr>
        <p:spPr>
          <a:xfrm>
            <a:off x="8052077" y="743999"/>
            <a:ext cx="4139922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离散余弦变换（</a:t>
            </a:r>
            <a:r>
              <a:rPr lang="en-US" altLang="zh-CN" dirty="0"/>
              <a:t> Discrete Cosine Transform </a:t>
            </a:r>
            <a:r>
              <a:rPr lang="zh-CN" altLang="en-US" dirty="0"/>
              <a:t>）是离散</a:t>
            </a:r>
            <a:r>
              <a:rPr lang="en-US" altLang="zh-CN" dirty="0"/>
              <a:t>Fourier</a:t>
            </a:r>
            <a:r>
              <a:rPr lang="zh-CN" altLang="en-US" dirty="0"/>
              <a:t>变换的变体，区别在于其只包含实数，处理起来更方便；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利用离散余弦变换去除低频的背景噪声和高频的白噪声。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2CDAD10-E132-4E75-A11B-A9AE1AD8DB65}"/>
              </a:ext>
            </a:extLst>
          </p:cNvPr>
          <p:cNvSpPr/>
          <p:nvPr/>
        </p:nvSpPr>
        <p:spPr>
          <a:xfrm rot="18254603">
            <a:off x="4865606" y="3184652"/>
            <a:ext cx="201729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5ABB6-FBED-4548-B27B-D5CBDBF01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51" y="3804368"/>
            <a:ext cx="3914107" cy="2548247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9CBA9DB-5259-4A0B-A865-943D928985BB}"/>
              </a:ext>
            </a:extLst>
          </p:cNvPr>
          <p:cNvSpPr/>
          <p:nvPr/>
        </p:nvSpPr>
        <p:spPr>
          <a:xfrm rot="2499552">
            <a:off x="6821430" y="3184652"/>
            <a:ext cx="2984485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1E40BF-A646-4FBA-BB52-04DC3550A0F7}"/>
              </a:ext>
            </a:extLst>
          </p:cNvPr>
          <p:cNvSpPr txBox="1"/>
          <p:nvPr/>
        </p:nvSpPr>
        <p:spPr>
          <a:xfrm>
            <a:off x="9299943" y="6235723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components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1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468C32-A585-4A2A-883A-DECA3D57B749}"/>
              </a:ext>
            </a:extLst>
          </p:cNvPr>
          <p:cNvSpPr txBox="1"/>
          <p:nvPr/>
        </p:nvSpPr>
        <p:spPr>
          <a:xfrm>
            <a:off x="4307888" y="811710"/>
            <a:ext cx="357622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/>
              <a:t>Sklearn</a:t>
            </a:r>
            <a:r>
              <a:rPr lang="zh-CN" altLang="en-US" sz="2400" dirty="0"/>
              <a:t>所提供的分类算法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7FDB6-EAC0-45F8-B2BA-C422E09A5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5" t="25760" r="11821" b="15082"/>
          <a:stretch/>
        </p:blipFill>
        <p:spPr>
          <a:xfrm>
            <a:off x="2170590" y="1435995"/>
            <a:ext cx="7850819" cy="42011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759E44-3989-4399-A8B3-F8868CA31B7A}"/>
              </a:ext>
            </a:extLst>
          </p:cNvPr>
          <p:cNvSpPr/>
          <p:nvPr/>
        </p:nvSpPr>
        <p:spPr>
          <a:xfrm>
            <a:off x="2263806" y="1793289"/>
            <a:ext cx="559293" cy="2929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60FEB5-A64D-4C45-B31D-ED1439221E95}"/>
              </a:ext>
            </a:extLst>
          </p:cNvPr>
          <p:cNvSpPr/>
          <p:nvPr/>
        </p:nvSpPr>
        <p:spPr>
          <a:xfrm>
            <a:off x="2263806" y="2259965"/>
            <a:ext cx="790112" cy="2929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EFC0D6D-FD6A-4E39-9C3D-58CC7F390413}"/>
              </a:ext>
            </a:extLst>
          </p:cNvPr>
          <p:cNvSpPr/>
          <p:nvPr/>
        </p:nvSpPr>
        <p:spPr>
          <a:xfrm>
            <a:off x="2263805" y="3726636"/>
            <a:ext cx="1056443" cy="2929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7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9484D2-2496-41A0-BF22-0525129679C9}"/>
              </a:ext>
            </a:extLst>
          </p:cNvPr>
          <p:cNvSpPr txBox="1"/>
          <p:nvPr/>
        </p:nvSpPr>
        <p:spPr>
          <a:xfrm>
            <a:off x="2096537" y="1902342"/>
            <a:ext cx="71096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Affinity Propagation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vs. K-Means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无需输入类聚的数量，算法可以自动判断类聚的数量，但计算量太大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897C8-00C4-49B0-9AC9-7FD78D27BEDE}"/>
              </a:ext>
            </a:extLst>
          </p:cNvPr>
          <p:cNvSpPr txBox="1"/>
          <p:nvPr/>
        </p:nvSpPr>
        <p:spPr>
          <a:xfrm>
            <a:off x="2096537" y="4094466"/>
            <a:ext cx="556799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Agglomerative Clustering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vs. K-Means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利用像素之间的联系，可以提高计算效率和准确性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459746-A02F-4A92-8DB2-6C8604963797}"/>
              </a:ext>
            </a:extLst>
          </p:cNvPr>
          <p:cNvSpPr/>
          <p:nvPr/>
        </p:nvSpPr>
        <p:spPr>
          <a:xfrm>
            <a:off x="4855345" y="176565"/>
            <a:ext cx="2481309" cy="7774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28D9E-7242-4688-A8E6-0624FB0A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1222246"/>
            <a:ext cx="4990006" cy="24543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3F2743-8392-44E3-9249-25ED0EBC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222246"/>
            <a:ext cx="4990006" cy="24543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1DF452-8942-483D-88EA-D59897BDD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3864894"/>
            <a:ext cx="4990006" cy="24543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D813D8-3A1B-4B47-AEF5-3EE283D53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3864894"/>
            <a:ext cx="4990006" cy="24543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4F7BFC-64CD-42F3-83C7-2D540E0B4E20}"/>
              </a:ext>
            </a:extLst>
          </p:cNvPr>
          <p:cNvSpPr txBox="1"/>
          <p:nvPr/>
        </p:nvSpPr>
        <p:spPr>
          <a:xfrm>
            <a:off x="2624345" y="137656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7FBCD-DDB1-4CDE-9027-DA7C3D78BFE0}"/>
              </a:ext>
            </a:extLst>
          </p:cNvPr>
          <p:cNvSpPr txBox="1"/>
          <p:nvPr/>
        </p:nvSpPr>
        <p:spPr>
          <a:xfrm>
            <a:off x="8254878" y="1376561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BCF98-4BEE-43BC-A342-1FA8260D57B3}"/>
              </a:ext>
            </a:extLst>
          </p:cNvPr>
          <p:cNvSpPr txBox="1"/>
          <p:nvPr/>
        </p:nvSpPr>
        <p:spPr>
          <a:xfrm>
            <a:off x="2624345" y="402210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940F36-2B99-4058-ACAF-6D353CE254E1}"/>
              </a:ext>
            </a:extLst>
          </p:cNvPr>
          <p:cNvSpPr txBox="1"/>
          <p:nvPr/>
        </p:nvSpPr>
        <p:spPr>
          <a:xfrm>
            <a:off x="8254878" y="402210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1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459746-A02F-4A92-8DB2-6C8604963797}"/>
              </a:ext>
            </a:extLst>
          </p:cNvPr>
          <p:cNvSpPr/>
          <p:nvPr/>
        </p:nvSpPr>
        <p:spPr>
          <a:xfrm>
            <a:off x="4818170" y="64993"/>
            <a:ext cx="2555659" cy="11572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Affinity Propagation</a:t>
            </a:r>
          </a:p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A8E3E-5EBB-4DC6-95E1-38518698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" y="1265805"/>
            <a:ext cx="4903433" cy="2411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0FF831-3977-4236-B52D-4C3018BF9CC9}"/>
              </a:ext>
            </a:extLst>
          </p:cNvPr>
          <p:cNvSpPr txBox="1"/>
          <p:nvPr/>
        </p:nvSpPr>
        <p:spPr>
          <a:xfrm>
            <a:off x="1539923" y="1266313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=4,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=109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4EAF62-64D6-405D-BA95-109B40C7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265805"/>
            <a:ext cx="4990006" cy="24543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505A8B-4E10-4084-88C3-852426D28327}"/>
              </a:ext>
            </a:extLst>
          </p:cNvPr>
          <p:cNvSpPr txBox="1"/>
          <p:nvPr/>
        </p:nvSpPr>
        <p:spPr>
          <a:xfrm>
            <a:off x="7428529" y="1265805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=8,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=247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EA86EE-7831-41E9-8A5E-BF79A52B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9" y="3865670"/>
            <a:ext cx="4988429" cy="24535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FEF9CAA-A448-4365-B15A-413F35344764}"/>
              </a:ext>
            </a:extLst>
          </p:cNvPr>
          <p:cNvSpPr txBox="1"/>
          <p:nvPr/>
        </p:nvSpPr>
        <p:spPr>
          <a:xfrm>
            <a:off x="1445347" y="3864894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=12,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=369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D96144-A9B0-4E26-96E2-5DCEBC752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5" y="3864894"/>
            <a:ext cx="4988429" cy="245354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BCFCB20-A6CE-4B9F-AABA-11072BE29883}"/>
              </a:ext>
            </a:extLst>
          </p:cNvPr>
          <p:cNvSpPr txBox="1"/>
          <p:nvPr/>
        </p:nvSpPr>
        <p:spPr>
          <a:xfrm>
            <a:off x="7333951" y="3864894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PCA</a:t>
            </a:r>
            <a:r>
              <a:rPr lang="en-US" altLang="zh-CN" sz="2800" dirty="0">
                <a:solidFill>
                  <a:schemeClr val="bg1"/>
                </a:solidFill>
              </a:rPr>
              <a:t>=16, </a:t>
            </a:r>
            <a:r>
              <a:rPr lang="en-US" altLang="zh-CN" sz="2800" dirty="0" err="1">
                <a:solidFill>
                  <a:schemeClr val="bg1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cluster</a:t>
            </a:r>
            <a:r>
              <a:rPr lang="en-US" altLang="zh-CN" sz="2800" dirty="0">
                <a:solidFill>
                  <a:schemeClr val="bg1"/>
                </a:solidFill>
              </a:rPr>
              <a:t>=487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D7180FFF-F80F-4810-91D2-1B5FCD560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3864894"/>
            <a:ext cx="4990006" cy="24543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59D754-FBF8-42A0-B9A6-287ED678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03433" cy="7774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459746-A02F-4A92-8DB2-6C8604963797}"/>
              </a:ext>
            </a:extLst>
          </p:cNvPr>
          <p:cNvSpPr/>
          <p:nvPr/>
        </p:nvSpPr>
        <p:spPr>
          <a:xfrm>
            <a:off x="4620457" y="176565"/>
            <a:ext cx="2951085" cy="7774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Agglomerative Clustering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940F36-2B99-4058-ACAF-6D353CE254E1}"/>
              </a:ext>
            </a:extLst>
          </p:cNvPr>
          <p:cNvSpPr txBox="1"/>
          <p:nvPr/>
        </p:nvSpPr>
        <p:spPr>
          <a:xfrm>
            <a:off x="8254878" y="402210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F2BB27-C7CB-4DD7-BE4E-DED0C16E4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222246"/>
            <a:ext cx="4990006" cy="24543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45F9C1F-D722-4C26-9E32-A3DA838F91E7}"/>
              </a:ext>
            </a:extLst>
          </p:cNvPr>
          <p:cNvSpPr txBox="1"/>
          <p:nvPr/>
        </p:nvSpPr>
        <p:spPr>
          <a:xfrm>
            <a:off x="8340638" y="1359354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96D873-B5C1-4C0C-9204-36F87F78D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1222246"/>
            <a:ext cx="4990006" cy="245432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DB6D878-0908-4028-B834-E83DB97FE02A}"/>
              </a:ext>
            </a:extLst>
          </p:cNvPr>
          <p:cNvSpPr txBox="1"/>
          <p:nvPr/>
        </p:nvSpPr>
        <p:spPr>
          <a:xfrm>
            <a:off x="2624345" y="133381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04389E-1A8C-4EB8-BFB1-12281E7FC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1" y="3864894"/>
            <a:ext cx="4990006" cy="245432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B6FDC23-C984-4C4D-9C40-079C274D40DE}"/>
              </a:ext>
            </a:extLst>
          </p:cNvPr>
          <p:cNvSpPr txBox="1"/>
          <p:nvPr/>
        </p:nvSpPr>
        <p:spPr>
          <a:xfrm>
            <a:off x="2624345" y="402210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 = 500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8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170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Wingdings</vt:lpstr>
      <vt:lpstr>Office 主题​​</vt:lpstr>
      <vt:lpstr>Data reduction</vt:lpstr>
      <vt:lpstr>Clustering</vt:lpstr>
      <vt:lpstr>Clustering</vt:lpstr>
      <vt:lpstr>Clustering</vt:lpstr>
      <vt:lpstr>Clustering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reduction</dc:title>
  <dc:creator>Zhang Fengguo</dc:creator>
  <cp:lastModifiedBy>Zhang Fengguo</cp:lastModifiedBy>
  <cp:revision>29</cp:revision>
  <dcterms:created xsi:type="dcterms:W3CDTF">2020-09-30T08:55:12Z</dcterms:created>
  <dcterms:modified xsi:type="dcterms:W3CDTF">2020-10-22T09:14:22Z</dcterms:modified>
</cp:coreProperties>
</file>