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A4F4D-2E52-4F25-AD2A-5712E5923E9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D55A55-F2C9-4ED2-9D33-42957E0C8B72}">
      <dgm:prSet phldrT="[文本]"/>
      <dgm:spPr/>
      <dgm:t>
        <a:bodyPr/>
        <a:lstStyle/>
        <a:p>
          <a:r>
            <a:rPr lang="zh-CN" altLang="en-US" dirty="0"/>
            <a:t>拟合</a:t>
          </a:r>
          <a:r>
            <a:rPr lang="en-US" altLang="zh-CN" dirty="0"/>
            <a:t>Laue</a:t>
          </a:r>
          <a:r>
            <a:rPr lang="zh-CN" altLang="en-US" dirty="0"/>
            <a:t>斑点</a:t>
          </a:r>
        </a:p>
      </dgm:t>
    </dgm:pt>
    <dgm:pt modelId="{73B60C9C-7C0C-4576-8296-91CC4F7A8BE4}" type="parTrans" cxnId="{2CF813FE-A032-4F06-889D-9E2902C2E2FF}">
      <dgm:prSet/>
      <dgm:spPr/>
      <dgm:t>
        <a:bodyPr/>
        <a:lstStyle/>
        <a:p>
          <a:endParaRPr lang="zh-CN" altLang="en-US"/>
        </a:p>
      </dgm:t>
    </dgm:pt>
    <dgm:pt modelId="{70B36115-3705-4897-AC0B-2BF9960A79AE}" type="sibTrans" cxnId="{2CF813FE-A032-4F06-889D-9E2902C2E2FF}">
      <dgm:prSet/>
      <dgm:spPr/>
      <dgm:t>
        <a:bodyPr/>
        <a:lstStyle/>
        <a:p>
          <a:endParaRPr lang="zh-CN" altLang="en-US"/>
        </a:p>
      </dgm:t>
    </dgm:pt>
    <dgm:pt modelId="{099D34FA-C8EC-48FE-9356-3180EE4B577B}">
      <dgm:prSet phldrT="[文本]"/>
      <dgm:spPr/>
      <dgm:t>
        <a:bodyPr/>
        <a:lstStyle/>
        <a:p>
          <a:r>
            <a:rPr lang="zh-CN" altLang="en-US" dirty="0"/>
            <a:t>标定</a:t>
          </a:r>
          <a:r>
            <a:rPr lang="en-US" altLang="zh-CN" dirty="0"/>
            <a:t>Euler</a:t>
          </a:r>
          <a:r>
            <a:rPr lang="zh-CN" altLang="en-US" dirty="0"/>
            <a:t>角</a:t>
          </a:r>
        </a:p>
      </dgm:t>
    </dgm:pt>
    <dgm:pt modelId="{CB922178-0EA4-45B2-967F-059670A1A3CA}" type="parTrans" cxnId="{5E3CAA0A-79D2-44BB-BB5C-7DE6CE01E563}">
      <dgm:prSet/>
      <dgm:spPr/>
      <dgm:t>
        <a:bodyPr/>
        <a:lstStyle/>
        <a:p>
          <a:endParaRPr lang="zh-CN" altLang="en-US"/>
        </a:p>
      </dgm:t>
    </dgm:pt>
    <dgm:pt modelId="{933F7444-7225-4415-BBF1-7C3CCC65B345}" type="sibTrans" cxnId="{5E3CAA0A-79D2-44BB-BB5C-7DE6CE01E563}">
      <dgm:prSet/>
      <dgm:spPr/>
      <dgm:t>
        <a:bodyPr/>
        <a:lstStyle/>
        <a:p>
          <a:endParaRPr lang="zh-CN" altLang="en-US"/>
        </a:p>
      </dgm:t>
    </dgm:pt>
    <dgm:pt modelId="{C5D15C9B-E0F7-4159-ADBF-5C6B4341229E}">
      <dgm:prSet phldrT="[文本]"/>
      <dgm:spPr/>
      <dgm:t>
        <a:bodyPr/>
        <a:lstStyle/>
        <a:p>
          <a:r>
            <a:rPr lang="zh-CN" altLang="en-US" dirty="0"/>
            <a:t>从</a:t>
          </a:r>
          <a:r>
            <a:rPr lang="en-US" altLang="zh-CN" dirty="0"/>
            <a:t>Euler</a:t>
          </a:r>
          <a:r>
            <a:rPr lang="zh-CN" altLang="en-US" dirty="0"/>
            <a:t>角分布得到晶粒分布</a:t>
          </a:r>
        </a:p>
      </dgm:t>
    </dgm:pt>
    <dgm:pt modelId="{6B5343B6-0C59-4872-9837-867FC1D5914D}" type="parTrans" cxnId="{2EC26308-9C5A-410D-826B-7A6315415BF6}">
      <dgm:prSet/>
      <dgm:spPr/>
      <dgm:t>
        <a:bodyPr/>
        <a:lstStyle/>
        <a:p>
          <a:endParaRPr lang="zh-CN" altLang="en-US"/>
        </a:p>
      </dgm:t>
    </dgm:pt>
    <dgm:pt modelId="{F3B868BA-3C10-4EA3-A5C7-30D95D662316}" type="sibTrans" cxnId="{2EC26308-9C5A-410D-826B-7A6315415BF6}">
      <dgm:prSet/>
      <dgm:spPr/>
      <dgm:t>
        <a:bodyPr/>
        <a:lstStyle/>
        <a:p>
          <a:endParaRPr lang="zh-CN" altLang="en-US"/>
        </a:p>
      </dgm:t>
    </dgm:pt>
    <dgm:pt modelId="{A8CDC6D2-64BD-4689-A129-397D3217601F}" type="pres">
      <dgm:prSet presAssocID="{EE4A4F4D-2E52-4F25-AD2A-5712E5923E9A}" presName="outerComposite" presStyleCnt="0">
        <dgm:presLayoutVars>
          <dgm:chMax val="5"/>
          <dgm:dir/>
          <dgm:resizeHandles val="exact"/>
        </dgm:presLayoutVars>
      </dgm:prSet>
      <dgm:spPr/>
    </dgm:pt>
    <dgm:pt modelId="{AB77BE65-AE8F-4785-BE9E-F06DC5413236}" type="pres">
      <dgm:prSet presAssocID="{EE4A4F4D-2E52-4F25-AD2A-5712E5923E9A}" presName="dummyMaxCanvas" presStyleCnt="0">
        <dgm:presLayoutVars/>
      </dgm:prSet>
      <dgm:spPr/>
    </dgm:pt>
    <dgm:pt modelId="{6C0CDC81-157B-4E70-9732-3BC6F4F7EAEA}" type="pres">
      <dgm:prSet presAssocID="{EE4A4F4D-2E52-4F25-AD2A-5712E5923E9A}" presName="ThreeNodes_1" presStyleLbl="node1" presStyleIdx="0" presStyleCnt="3" custLinFactNeighborX="2565" custLinFactNeighborY="-54416">
        <dgm:presLayoutVars>
          <dgm:bulletEnabled val="1"/>
        </dgm:presLayoutVars>
      </dgm:prSet>
      <dgm:spPr/>
    </dgm:pt>
    <dgm:pt modelId="{BEFCA9E1-DBD4-4B3E-ABC1-15E6A2ECA0EA}" type="pres">
      <dgm:prSet presAssocID="{EE4A4F4D-2E52-4F25-AD2A-5712E5923E9A}" presName="ThreeNodes_2" presStyleLbl="node1" presStyleIdx="1" presStyleCnt="3">
        <dgm:presLayoutVars>
          <dgm:bulletEnabled val="1"/>
        </dgm:presLayoutVars>
      </dgm:prSet>
      <dgm:spPr/>
    </dgm:pt>
    <dgm:pt modelId="{44E7EF1D-0E2B-4D25-B28D-0577593CA3E8}" type="pres">
      <dgm:prSet presAssocID="{EE4A4F4D-2E52-4F25-AD2A-5712E5923E9A}" presName="ThreeNodes_3" presStyleLbl="node1" presStyleIdx="2" presStyleCnt="3">
        <dgm:presLayoutVars>
          <dgm:bulletEnabled val="1"/>
        </dgm:presLayoutVars>
      </dgm:prSet>
      <dgm:spPr/>
    </dgm:pt>
    <dgm:pt modelId="{6DBE77F6-E082-4C30-87E8-5889DEEF135D}" type="pres">
      <dgm:prSet presAssocID="{EE4A4F4D-2E52-4F25-AD2A-5712E5923E9A}" presName="ThreeConn_1-2" presStyleLbl="fgAccFollowNode1" presStyleIdx="0" presStyleCnt="2">
        <dgm:presLayoutVars>
          <dgm:bulletEnabled val="1"/>
        </dgm:presLayoutVars>
      </dgm:prSet>
      <dgm:spPr/>
    </dgm:pt>
    <dgm:pt modelId="{A8038A46-6AC5-4CDC-A87B-CF9160F4C893}" type="pres">
      <dgm:prSet presAssocID="{EE4A4F4D-2E52-4F25-AD2A-5712E5923E9A}" presName="ThreeConn_2-3" presStyleLbl="fgAccFollowNode1" presStyleIdx="1" presStyleCnt="2">
        <dgm:presLayoutVars>
          <dgm:bulletEnabled val="1"/>
        </dgm:presLayoutVars>
      </dgm:prSet>
      <dgm:spPr/>
    </dgm:pt>
    <dgm:pt modelId="{1D4E1216-B943-45D8-B619-269161EACD33}" type="pres">
      <dgm:prSet presAssocID="{EE4A4F4D-2E52-4F25-AD2A-5712E5923E9A}" presName="ThreeNodes_1_text" presStyleLbl="node1" presStyleIdx="2" presStyleCnt="3">
        <dgm:presLayoutVars>
          <dgm:bulletEnabled val="1"/>
        </dgm:presLayoutVars>
      </dgm:prSet>
      <dgm:spPr/>
    </dgm:pt>
    <dgm:pt modelId="{143799FF-4D38-4D96-A33D-DCA253C493DB}" type="pres">
      <dgm:prSet presAssocID="{EE4A4F4D-2E52-4F25-AD2A-5712E5923E9A}" presName="ThreeNodes_2_text" presStyleLbl="node1" presStyleIdx="2" presStyleCnt="3">
        <dgm:presLayoutVars>
          <dgm:bulletEnabled val="1"/>
        </dgm:presLayoutVars>
      </dgm:prSet>
      <dgm:spPr/>
    </dgm:pt>
    <dgm:pt modelId="{F9F1BF84-EB6A-48D3-A4BA-6B737671A7BA}" type="pres">
      <dgm:prSet presAssocID="{EE4A4F4D-2E52-4F25-AD2A-5712E5923E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C40F08-D0D1-49A8-81CB-1A38BAE552B6}" type="presOf" srcId="{26D55A55-F2C9-4ED2-9D33-42957E0C8B72}" destId="{1D4E1216-B943-45D8-B619-269161EACD33}" srcOrd="1" destOrd="0" presId="urn:microsoft.com/office/officeart/2005/8/layout/vProcess5"/>
    <dgm:cxn modelId="{2EC26308-9C5A-410D-826B-7A6315415BF6}" srcId="{EE4A4F4D-2E52-4F25-AD2A-5712E5923E9A}" destId="{C5D15C9B-E0F7-4159-ADBF-5C6B4341229E}" srcOrd="2" destOrd="0" parTransId="{6B5343B6-0C59-4872-9837-867FC1D5914D}" sibTransId="{F3B868BA-3C10-4EA3-A5C7-30D95D662316}"/>
    <dgm:cxn modelId="{5E3CAA0A-79D2-44BB-BB5C-7DE6CE01E563}" srcId="{EE4A4F4D-2E52-4F25-AD2A-5712E5923E9A}" destId="{099D34FA-C8EC-48FE-9356-3180EE4B577B}" srcOrd="1" destOrd="0" parTransId="{CB922178-0EA4-45B2-967F-059670A1A3CA}" sibTransId="{933F7444-7225-4415-BBF1-7C3CCC65B345}"/>
    <dgm:cxn modelId="{B601FA1D-4054-4F0E-A73F-A076880F9BC5}" type="presOf" srcId="{933F7444-7225-4415-BBF1-7C3CCC65B345}" destId="{A8038A46-6AC5-4CDC-A87B-CF9160F4C893}" srcOrd="0" destOrd="0" presId="urn:microsoft.com/office/officeart/2005/8/layout/vProcess5"/>
    <dgm:cxn modelId="{08598368-05BC-4D18-8ACF-B3F526506C24}" type="presOf" srcId="{C5D15C9B-E0F7-4159-ADBF-5C6B4341229E}" destId="{F9F1BF84-EB6A-48D3-A4BA-6B737671A7BA}" srcOrd="1" destOrd="0" presId="urn:microsoft.com/office/officeart/2005/8/layout/vProcess5"/>
    <dgm:cxn modelId="{0491D254-EE6F-4C1A-9726-3F8FAB376132}" type="presOf" srcId="{099D34FA-C8EC-48FE-9356-3180EE4B577B}" destId="{BEFCA9E1-DBD4-4B3E-ABC1-15E6A2ECA0EA}" srcOrd="0" destOrd="0" presId="urn:microsoft.com/office/officeart/2005/8/layout/vProcess5"/>
    <dgm:cxn modelId="{85B8E57D-18AC-4496-A448-850A9F208452}" type="presOf" srcId="{26D55A55-F2C9-4ED2-9D33-42957E0C8B72}" destId="{6C0CDC81-157B-4E70-9732-3BC6F4F7EAEA}" srcOrd="0" destOrd="0" presId="urn:microsoft.com/office/officeart/2005/8/layout/vProcess5"/>
    <dgm:cxn modelId="{C0E281B9-F471-48E5-AB07-A883707C7E05}" type="presOf" srcId="{099D34FA-C8EC-48FE-9356-3180EE4B577B}" destId="{143799FF-4D38-4D96-A33D-DCA253C493DB}" srcOrd="1" destOrd="0" presId="urn:microsoft.com/office/officeart/2005/8/layout/vProcess5"/>
    <dgm:cxn modelId="{F51677C0-7866-40AC-9E43-D4A8CC024303}" type="presOf" srcId="{C5D15C9B-E0F7-4159-ADBF-5C6B4341229E}" destId="{44E7EF1D-0E2B-4D25-B28D-0577593CA3E8}" srcOrd="0" destOrd="0" presId="urn:microsoft.com/office/officeart/2005/8/layout/vProcess5"/>
    <dgm:cxn modelId="{0DF5F5D1-DA78-4820-8B7F-706A94E6AAA4}" type="presOf" srcId="{70B36115-3705-4897-AC0B-2BF9960A79AE}" destId="{6DBE77F6-E082-4C30-87E8-5889DEEF135D}" srcOrd="0" destOrd="0" presId="urn:microsoft.com/office/officeart/2005/8/layout/vProcess5"/>
    <dgm:cxn modelId="{DADE13E5-868D-4C3D-A103-B299927A07DD}" type="presOf" srcId="{EE4A4F4D-2E52-4F25-AD2A-5712E5923E9A}" destId="{A8CDC6D2-64BD-4689-A129-397D3217601F}" srcOrd="0" destOrd="0" presId="urn:microsoft.com/office/officeart/2005/8/layout/vProcess5"/>
    <dgm:cxn modelId="{2CF813FE-A032-4F06-889D-9E2902C2E2FF}" srcId="{EE4A4F4D-2E52-4F25-AD2A-5712E5923E9A}" destId="{26D55A55-F2C9-4ED2-9D33-42957E0C8B72}" srcOrd="0" destOrd="0" parTransId="{73B60C9C-7C0C-4576-8296-91CC4F7A8BE4}" sibTransId="{70B36115-3705-4897-AC0B-2BF9960A79AE}"/>
    <dgm:cxn modelId="{34DC92C7-E00A-4F1D-A9A9-8782D82EE6E2}" type="presParOf" srcId="{A8CDC6D2-64BD-4689-A129-397D3217601F}" destId="{AB77BE65-AE8F-4785-BE9E-F06DC5413236}" srcOrd="0" destOrd="0" presId="urn:microsoft.com/office/officeart/2005/8/layout/vProcess5"/>
    <dgm:cxn modelId="{B7EFAB89-6166-4ADD-880E-BAD5CC22663D}" type="presParOf" srcId="{A8CDC6D2-64BD-4689-A129-397D3217601F}" destId="{6C0CDC81-157B-4E70-9732-3BC6F4F7EAEA}" srcOrd="1" destOrd="0" presId="urn:microsoft.com/office/officeart/2005/8/layout/vProcess5"/>
    <dgm:cxn modelId="{9D45973F-CF74-4419-886F-6B4C402589CF}" type="presParOf" srcId="{A8CDC6D2-64BD-4689-A129-397D3217601F}" destId="{BEFCA9E1-DBD4-4B3E-ABC1-15E6A2ECA0EA}" srcOrd="2" destOrd="0" presId="urn:microsoft.com/office/officeart/2005/8/layout/vProcess5"/>
    <dgm:cxn modelId="{27D23BB3-295C-448C-AE5C-FCB87FEB05A2}" type="presParOf" srcId="{A8CDC6D2-64BD-4689-A129-397D3217601F}" destId="{44E7EF1D-0E2B-4D25-B28D-0577593CA3E8}" srcOrd="3" destOrd="0" presId="urn:microsoft.com/office/officeart/2005/8/layout/vProcess5"/>
    <dgm:cxn modelId="{AD3D165F-AA71-4965-93CF-BBB0DF05095B}" type="presParOf" srcId="{A8CDC6D2-64BD-4689-A129-397D3217601F}" destId="{6DBE77F6-E082-4C30-87E8-5889DEEF135D}" srcOrd="4" destOrd="0" presId="urn:microsoft.com/office/officeart/2005/8/layout/vProcess5"/>
    <dgm:cxn modelId="{DCCC7017-29F1-4D0E-87DD-54BEB947265D}" type="presParOf" srcId="{A8CDC6D2-64BD-4689-A129-397D3217601F}" destId="{A8038A46-6AC5-4CDC-A87B-CF9160F4C893}" srcOrd="5" destOrd="0" presId="urn:microsoft.com/office/officeart/2005/8/layout/vProcess5"/>
    <dgm:cxn modelId="{9D42B258-683C-4FB2-9F8B-AB7DAA473D0D}" type="presParOf" srcId="{A8CDC6D2-64BD-4689-A129-397D3217601F}" destId="{1D4E1216-B943-45D8-B619-269161EACD33}" srcOrd="6" destOrd="0" presId="urn:microsoft.com/office/officeart/2005/8/layout/vProcess5"/>
    <dgm:cxn modelId="{D3166B63-FD4C-49FA-8ED8-1CC415C3440C}" type="presParOf" srcId="{A8CDC6D2-64BD-4689-A129-397D3217601F}" destId="{143799FF-4D38-4D96-A33D-DCA253C493DB}" srcOrd="7" destOrd="0" presId="urn:microsoft.com/office/officeart/2005/8/layout/vProcess5"/>
    <dgm:cxn modelId="{3A83154F-291F-4BB5-8491-AAFE110B16A5}" type="presParOf" srcId="{A8CDC6D2-64BD-4689-A129-397D3217601F}" destId="{F9F1BF84-EB6A-48D3-A4BA-6B737671A7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9E4FC-A4D3-4A54-9ACA-4B7769DB238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DE7BCE-7CB7-465D-B2F3-68F5388F81E9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数据降维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(Data reduction)</a:t>
          </a:r>
        </a:p>
      </dgm:t>
    </dgm:pt>
    <dgm:pt modelId="{9138074D-16F6-47FB-B907-7A6C4E04913C}" type="parTrans" cxnId="{96661A1E-24CA-481E-A7D6-9A4D1A161883}">
      <dgm:prSet/>
      <dgm:spPr/>
      <dgm:t>
        <a:bodyPr/>
        <a:lstStyle/>
        <a:p>
          <a:endParaRPr lang="zh-CN" altLang="en-US"/>
        </a:p>
      </dgm:t>
    </dgm:pt>
    <dgm:pt modelId="{FB37A3D7-50D6-4013-9126-CDDC57BA709F}" type="sibTrans" cxnId="{96661A1E-24CA-481E-A7D6-9A4D1A161883}">
      <dgm:prSet/>
      <dgm:spPr/>
      <dgm:t>
        <a:bodyPr/>
        <a:lstStyle/>
        <a:p>
          <a:endParaRPr lang="zh-CN" altLang="en-US"/>
        </a:p>
      </dgm:t>
    </dgm:pt>
    <dgm:pt modelId="{6E0A3E29-7FB9-4185-8450-9D3209E70FB6}">
      <dgm:prSet phldrT="[文本]"/>
      <dgm:spPr/>
      <dgm:t>
        <a:bodyPr/>
        <a:lstStyle/>
        <a:p>
          <a:r>
            <a:rPr lang="zh-CN" altLang="en-US" dirty="0"/>
            <a:t>降低所需处理的数据量</a:t>
          </a:r>
        </a:p>
      </dgm:t>
    </dgm:pt>
    <dgm:pt modelId="{A00D10DF-5264-4563-8434-2EFD49A9B8E1}" type="parTrans" cxnId="{6471F18A-7388-452A-9B1C-DDB85DB22441}">
      <dgm:prSet/>
      <dgm:spPr/>
      <dgm:t>
        <a:bodyPr/>
        <a:lstStyle/>
        <a:p>
          <a:endParaRPr lang="zh-CN" altLang="en-US"/>
        </a:p>
      </dgm:t>
    </dgm:pt>
    <dgm:pt modelId="{BDDF81EE-A0E6-48B1-B028-DDF2BE778B9A}" type="sibTrans" cxnId="{6471F18A-7388-452A-9B1C-DDB85DB22441}">
      <dgm:prSet/>
      <dgm:spPr/>
      <dgm:t>
        <a:bodyPr/>
        <a:lstStyle/>
        <a:p>
          <a:endParaRPr lang="zh-CN" altLang="en-US"/>
        </a:p>
      </dgm:t>
    </dgm:pt>
    <dgm:pt modelId="{DA8D402E-69FB-4662-91B4-022464F6469B}">
      <dgm:prSet phldrT="[文本]"/>
      <dgm:spPr/>
      <dgm:t>
        <a:bodyPr/>
        <a:lstStyle/>
        <a:p>
          <a:r>
            <a:rPr lang="zh-CN" altLang="en-US" dirty="0"/>
            <a:t>减少数据噪声</a:t>
          </a:r>
        </a:p>
      </dgm:t>
    </dgm:pt>
    <dgm:pt modelId="{F75066F0-1827-40AD-BAD5-BECFA49F590F}" type="parTrans" cxnId="{E55089B0-E22D-4128-96E6-9355406AAC71}">
      <dgm:prSet/>
      <dgm:spPr/>
      <dgm:t>
        <a:bodyPr/>
        <a:lstStyle/>
        <a:p>
          <a:endParaRPr lang="zh-CN" altLang="en-US"/>
        </a:p>
      </dgm:t>
    </dgm:pt>
    <dgm:pt modelId="{4A239BA3-CAF5-4C6E-A64F-8CC3D57FCC54}" type="sibTrans" cxnId="{E55089B0-E22D-4128-96E6-9355406AAC71}">
      <dgm:prSet/>
      <dgm:spPr/>
      <dgm:t>
        <a:bodyPr/>
        <a:lstStyle/>
        <a:p>
          <a:endParaRPr lang="zh-CN" altLang="en-US"/>
        </a:p>
      </dgm:t>
    </dgm:pt>
    <dgm:pt modelId="{B90F179A-6036-4479-BE4C-22ACFE6A3E90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非监督标记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(Unsupervised labeling)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127E19-E50B-43F6-9BF8-C0D3BEC15991}" type="parTrans" cxnId="{7CCFCE16-40D4-47F3-89C1-4FEF9DD8D934}">
      <dgm:prSet/>
      <dgm:spPr/>
      <dgm:t>
        <a:bodyPr/>
        <a:lstStyle/>
        <a:p>
          <a:endParaRPr lang="zh-CN" altLang="en-US"/>
        </a:p>
      </dgm:t>
    </dgm:pt>
    <dgm:pt modelId="{E378E75F-6BC6-4B10-9985-036066F7BC48}" type="sibTrans" cxnId="{7CCFCE16-40D4-47F3-89C1-4FEF9DD8D934}">
      <dgm:prSet/>
      <dgm:spPr/>
      <dgm:t>
        <a:bodyPr/>
        <a:lstStyle/>
        <a:p>
          <a:endParaRPr lang="zh-CN" altLang="en-US"/>
        </a:p>
      </dgm:t>
    </dgm:pt>
    <dgm:pt modelId="{3D5B7377-72B2-43FE-A226-A783EAFEF7D6}">
      <dgm:prSet phldrT="[文本]"/>
      <dgm:spPr/>
      <dgm:t>
        <a:bodyPr/>
        <a:lstStyle/>
        <a:p>
          <a:r>
            <a:rPr lang="zh-CN" altLang="en-US" dirty="0"/>
            <a:t>很难两幅衍射图案是否属于同一晶粒</a:t>
          </a:r>
        </a:p>
      </dgm:t>
    </dgm:pt>
    <dgm:pt modelId="{08503385-3020-431A-8606-88E940D0B6F5}" type="parTrans" cxnId="{6C131B88-C44B-4C5B-A13C-6B7F0C902B58}">
      <dgm:prSet/>
      <dgm:spPr/>
      <dgm:t>
        <a:bodyPr/>
        <a:lstStyle/>
        <a:p>
          <a:endParaRPr lang="zh-CN" altLang="en-US"/>
        </a:p>
      </dgm:t>
    </dgm:pt>
    <dgm:pt modelId="{F0E04EB2-5809-440D-814C-1FA1A44C668B}" type="sibTrans" cxnId="{6C131B88-C44B-4C5B-A13C-6B7F0C902B58}">
      <dgm:prSet/>
      <dgm:spPr/>
      <dgm:t>
        <a:bodyPr/>
        <a:lstStyle/>
        <a:p>
          <a:endParaRPr lang="zh-CN" altLang="en-US"/>
        </a:p>
      </dgm:t>
    </dgm:pt>
    <dgm:pt modelId="{E4E306CF-9A33-4295-AD7A-9CC5DDABA2E4}">
      <dgm:prSet phldrT="[文本]"/>
      <dgm:spPr/>
      <dgm:t>
        <a:bodyPr/>
        <a:lstStyle/>
        <a:p>
          <a:r>
            <a:rPr lang="zh-CN" altLang="en-US" dirty="0"/>
            <a:t>从图像提取特征判断</a:t>
          </a:r>
        </a:p>
      </dgm:t>
    </dgm:pt>
    <dgm:pt modelId="{918B9169-91AB-4E1D-99B8-A8232EB30AF3}" type="parTrans" cxnId="{DE4F49EA-F351-4536-852D-28B780149913}">
      <dgm:prSet/>
      <dgm:spPr/>
      <dgm:t>
        <a:bodyPr/>
        <a:lstStyle/>
        <a:p>
          <a:endParaRPr lang="zh-CN" altLang="en-US"/>
        </a:p>
      </dgm:t>
    </dgm:pt>
    <dgm:pt modelId="{98FCEC4B-C6DE-4704-ADB8-7CB4400582BA}" type="sibTrans" cxnId="{DE4F49EA-F351-4536-852D-28B780149913}">
      <dgm:prSet/>
      <dgm:spPr/>
      <dgm:t>
        <a:bodyPr/>
        <a:lstStyle/>
        <a:p>
          <a:endParaRPr lang="zh-CN" altLang="en-US"/>
        </a:p>
      </dgm:t>
    </dgm:pt>
    <dgm:pt modelId="{3BD7DB3C-9476-40AE-8747-892F3ADACA95}" type="pres">
      <dgm:prSet presAssocID="{6879E4FC-A4D3-4A54-9ACA-4B7769DB2384}" presName="linearFlow" presStyleCnt="0">
        <dgm:presLayoutVars>
          <dgm:dir/>
          <dgm:animLvl val="lvl"/>
          <dgm:resizeHandles val="exact"/>
        </dgm:presLayoutVars>
      </dgm:prSet>
      <dgm:spPr/>
    </dgm:pt>
    <dgm:pt modelId="{1B04BB7D-A2CB-4588-AC01-ED708B357280}" type="pres">
      <dgm:prSet presAssocID="{10DE7BCE-7CB7-465D-B2F3-68F5388F81E9}" presName="composite" presStyleCnt="0"/>
      <dgm:spPr/>
    </dgm:pt>
    <dgm:pt modelId="{11437AE0-F0D1-4E1E-8BF0-C745B9782BDC}" type="pres">
      <dgm:prSet presAssocID="{10DE7BCE-7CB7-465D-B2F3-68F5388F81E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93D492C-CA55-481F-903B-008ECB16469B}" type="pres">
      <dgm:prSet presAssocID="{10DE7BCE-7CB7-465D-B2F3-68F5388F81E9}" presName="descendantText" presStyleLbl="alignAcc1" presStyleIdx="0" presStyleCnt="2">
        <dgm:presLayoutVars>
          <dgm:bulletEnabled val="1"/>
        </dgm:presLayoutVars>
      </dgm:prSet>
      <dgm:spPr/>
    </dgm:pt>
    <dgm:pt modelId="{78C80276-93DB-42C9-8A8F-B4B2BBCC3805}" type="pres">
      <dgm:prSet presAssocID="{FB37A3D7-50D6-4013-9126-CDDC57BA709F}" presName="sp" presStyleCnt="0"/>
      <dgm:spPr/>
    </dgm:pt>
    <dgm:pt modelId="{49B0C1DC-13FA-4E75-8928-BCC312A1392C}" type="pres">
      <dgm:prSet presAssocID="{B90F179A-6036-4479-BE4C-22ACFE6A3E90}" presName="composite" presStyleCnt="0"/>
      <dgm:spPr/>
    </dgm:pt>
    <dgm:pt modelId="{9554D711-CB26-48EE-BDE8-2AA3856101F8}" type="pres">
      <dgm:prSet presAssocID="{B90F179A-6036-4479-BE4C-22ACFE6A3E9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AFE5B7C-3798-4A19-98A5-759FA685C09D}" type="pres">
      <dgm:prSet presAssocID="{B90F179A-6036-4479-BE4C-22ACFE6A3E9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9210B05-998E-40B5-BDE2-BD2E1413D852}" type="presOf" srcId="{3D5B7377-72B2-43FE-A226-A783EAFEF7D6}" destId="{0AFE5B7C-3798-4A19-98A5-759FA685C09D}" srcOrd="0" destOrd="0" presId="urn:microsoft.com/office/officeart/2005/8/layout/chevron2"/>
    <dgm:cxn modelId="{CB873409-A20F-4485-829F-F4FE580F32A8}" type="presOf" srcId="{6E0A3E29-7FB9-4185-8450-9D3209E70FB6}" destId="{493D492C-CA55-481F-903B-008ECB16469B}" srcOrd="0" destOrd="0" presId="urn:microsoft.com/office/officeart/2005/8/layout/chevron2"/>
    <dgm:cxn modelId="{345F1D0A-26AD-4E24-8B94-A1CB5A3E768E}" type="presOf" srcId="{6879E4FC-A4D3-4A54-9ACA-4B7769DB2384}" destId="{3BD7DB3C-9476-40AE-8747-892F3ADACA95}" srcOrd="0" destOrd="0" presId="urn:microsoft.com/office/officeart/2005/8/layout/chevron2"/>
    <dgm:cxn modelId="{7CCFCE16-40D4-47F3-89C1-4FEF9DD8D934}" srcId="{6879E4FC-A4D3-4A54-9ACA-4B7769DB2384}" destId="{B90F179A-6036-4479-BE4C-22ACFE6A3E90}" srcOrd="1" destOrd="0" parTransId="{DF127E19-E50B-43F6-9BF8-C0D3BEC15991}" sibTransId="{E378E75F-6BC6-4B10-9985-036066F7BC48}"/>
    <dgm:cxn modelId="{B225C21D-F0C7-41D0-AA4B-1E28DE3FE7C4}" type="presOf" srcId="{E4E306CF-9A33-4295-AD7A-9CC5DDABA2E4}" destId="{0AFE5B7C-3798-4A19-98A5-759FA685C09D}" srcOrd="0" destOrd="1" presId="urn:microsoft.com/office/officeart/2005/8/layout/chevron2"/>
    <dgm:cxn modelId="{96661A1E-24CA-481E-A7D6-9A4D1A161883}" srcId="{6879E4FC-A4D3-4A54-9ACA-4B7769DB2384}" destId="{10DE7BCE-7CB7-465D-B2F3-68F5388F81E9}" srcOrd="0" destOrd="0" parTransId="{9138074D-16F6-47FB-B907-7A6C4E04913C}" sibTransId="{FB37A3D7-50D6-4013-9126-CDDC57BA709F}"/>
    <dgm:cxn modelId="{EAB3D950-EDB3-4832-B08E-72921A1C07CF}" type="presOf" srcId="{DA8D402E-69FB-4662-91B4-022464F6469B}" destId="{493D492C-CA55-481F-903B-008ECB16469B}" srcOrd="0" destOrd="1" presId="urn:microsoft.com/office/officeart/2005/8/layout/chevron2"/>
    <dgm:cxn modelId="{976B2255-C0F3-42A5-AF6F-385C68DFE6E1}" type="presOf" srcId="{10DE7BCE-7CB7-465D-B2F3-68F5388F81E9}" destId="{11437AE0-F0D1-4E1E-8BF0-C745B9782BDC}" srcOrd="0" destOrd="0" presId="urn:microsoft.com/office/officeart/2005/8/layout/chevron2"/>
    <dgm:cxn modelId="{6C131B88-C44B-4C5B-A13C-6B7F0C902B58}" srcId="{B90F179A-6036-4479-BE4C-22ACFE6A3E90}" destId="{3D5B7377-72B2-43FE-A226-A783EAFEF7D6}" srcOrd="0" destOrd="0" parTransId="{08503385-3020-431A-8606-88E940D0B6F5}" sibTransId="{F0E04EB2-5809-440D-814C-1FA1A44C668B}"/>
    <dgm:cxn modelId="{6471F18A-7388-452A-9B1C-DDB85DB22441}" srcId="{10DE7BCE-7CB7-465D-B2F3-68F5388F81E9}" destId="{6E0A3E29-7FB9-4185-8450-9D3209E70FB6}" srcOrd="0" destOrd="0" parTransId="{A00D10DF-5264-4563-8434-2EFD49A9B8E1}" sibTransId="{BDDF81EE-A0E6-48B1-B028-DDF2BE778B9A}"/>
    <dgm:cxn modelId="{E55089B0-E22D-4128-96E6-9355406AAC71}" srcId="{10DE7BCE-7CB7-465D-B2F3-68F5388F81E9}" destId="{DA8D402E-69FB-4662-91B4-022464F6469B}" srcOrd="1" destOrd="0" parTransId="{F75066F0-1827-40AD-BAD5-BECFA49F590F}" sibTransId="{4A239BA3-CAF5-4C6E-A64F-8CC3D57FCC54}"/>
    <dgm:cxn modelId="{D2A963D1-2756-4715-A621-8DB41B387384}" type="presOf" srcId="{B90F179A-6036-4479-BE4C-22ACFE6A3E90}" destId="{9554D711-CB26-48EE-BDE8-2AA3856101F8}" srcOrd="0" destOrd="0" presId="urn:microsoft.com/office/officeart/2005/8/layout/chevron2"/>
    <dgm:cxn modelId="{DE4F49EA-F351-4536-852D-28B780149913}" srcId="{B90F179A-6036-4479-BE4C-22ACFE6A3E90}" destId="{E4E306CF-9A33-4295-AD7A-9CC5DDABA2E4}" srcOrd="1" destOrd="0" parTransId="{918B9169-91AB-4E1D-99B8-A8232EB30AF3}" sibTransId="{98FCEC4B-C6DE-4704-ADB8-7CB4400582BA}"/>
    <dgm:cxn modelId="{F68A3086-3EE1-4012-BDC3-7648128CBA1E}" type="presParOf" srcId="{3BD7DB3C-9476-40AE-8747-892F3ADACA95}" destId="{1B04BB7D-A2CB-4588-AC01-ED708B357280}" srcOrd="0" destOrd="0" presId="urn:microsoft.com/office/officeart/2005/8/layout/chevron2"/>
    <dgm:cxn modelId="{2D396045-1040-4139-A060-55E1B2C851CA}" type="presParOf" srcId="{1B04BB7D-A2CB-4588-AC01-ED708B357280}" destId="{11437AE0-F0D1-4E1E-8BF0-C745B9782BDC}" srcOrd="0" destOrd="0" presId="urn:microsoft.com/office/officeart/2005/8/layout/chevron2"/>
    <dgm:cxn modelId="{936C04A6-5230-4406-90D4-2B34BE43A718}" type="presParOf" srcId="{1B04BB7D-A2CB-4588-AC01-ED708B357280}" destId="{493D492C-CA55-481F-903B-008ECB16469B}" srcOrd="1" destOrd="0" presId="urn:microsoft.com/office/officeart/2005/8/layout/chevron2"/>
    <dgm:cxn modelId="{9768D054-5CA7-4273-9343-8201030070E0}" type="presParOf" srcId="{3BD7DB3C-9476-40AE-8747-892F3ADACA95}" destId="{78C80276-93DB-42C9-8A8F-B4B2BBCC3805}" srcOrd="1" destOrd="0" presId="urn:microsoft.com/office/officeart/2005/8/layout/chevron2"/>
    <dgm:cxn modelId="{111B8B69-9EC3-448A-959C-3D015EB2B10C}" type="presParOf" srcId="{3BD7DB3C-9476-40AE-8747-892F3ADACA95}" destId="{49B0C1DC-13FA-4E75-8928-BCC312A1392C}" srcOrd="2" destOrd="0" presId="urn:microsoft.com/office/officeart/2005/8/layout/chevron2"/>
    <dgm:cxn modelId="{86B82741-EFA3-4235-9AF5-3F772028D5B0}" type="presParOf" srcId="{49B0C1DC-13FA-4E75-8928-BCC312A1392C}" destId="{9554D711-CB26-48EE-BDE8-2AA3856101F8}" srcOrd="0" destOrd="0" presId="urn:microsoft.com/office/officeart/2005/8/layout/chevron2"/>
    <dgm:cxn modelId="{C29F5908-AC20-495A-AF60-9CB7E9CC0FBD}" type="presParOf" srcId="{49B0C1DC-13FA-4E75-8928-BCC312A1392C}" destId="{0AFE5B7C-3798-4A19-98A5-759FA685C0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CDC81-157B-4E70-9732-3BC6F4F7EAEA}">
      <dsp:nvSpPr>
        <dsp:cNvPr id="0" name=""/>
        <dsp:cNvSpPr/>
      </dsp:nvSpPr>
      <dsp:spPr>
        <a:xfrm>
          <a:off x="124284" y="0"/>
          <a:ext cx="4845382" cy="146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拟合</a:t>
          </a:r>
          <a:r>
            <a:rPr lang="en-US" altLang="zh-CN" sz="3500" kern="1200" dirty="0"/>
            <a:t>Laue</a:t>
          </a:r>
          <a:r>
            <a:rPr lang="zh-CN" altLang="en-US" sz="3500" kern="1200" dirty="0"/>
            <a:t>斑点</a:t>
          </a:r>
        </a:p>
      </dsp:txBody>
      <dsp:txXfrm>
        <a:off x="167194" y="42910"/>
        <a:ext cx="3264484" cy="1379224"/>
      </dsp:txXfrm>
    </dsp:sp>
    <dsp:sp modelId="{BEFCA9E1-DBD4-4B3E-ABC1-15E6A2ECA0EA}">
      <dsp:nvSpPr>
        <dsp:cNvPr id="0" name=""/>
        <dsp:cNvSpPr/>
      </dsp:nvSpPr>
      <dsp:spPr>
        <a:xfrm>
          <a:off x="427533" y="1709218"/>
          <a:ext cx="4845382" cy="146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标定</a:t>
          </a:r>
          <a:r>
            <a:rPr lang="en-US" altLang="zh-CN" sz="3500" kern="1200" dirty="0"/>
            <a:t>Euler</a:t>
          </a:r>
          <a:r>
            <a:rPr lang="zh-CN" altLang="en-US" sz="3500" kern="1200" dirty="0"/>
            <a:t>角</a:t>
          </a:r>
        </a:p>
      </dsp:txBody>
      <dsp:txXfrm>
        <a:off x="470443" y="1752128"/>
        <a:ext cx="3379749" cy="1379224"/>
      </dsp:txXfrm>
    </dsp:sp>
    <dsp:sp modelId="{44E7EF1D-0E2B-4D25-B28D-0577593CA3E8}">
      <dsp:nvSpPr>
        <dsp:cNvPr id="0" name=""/>
        <dsp:cNvSpPr/>
      </dsp:nvSpPr>
      <dsp:spPr>
        <a:xfrm>
          <a:off x="855067" y="3418436"/>
          <a:ext cx="4845382" cy="146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从</a:t>
          </a:r>
          <a:r>
            <a:rPr lang="en-US" altLang="zh-CN" sz="3500" kern="1200" dirty="0"/>
            <a:t>Euler</a:t>
          </a:r>
          <a:r>
            <a:rPr lang="zh-CN" altLang="en-US" sz="3500" kern="1200" dirty="0"/>
            <a:t>角分布得到晶粒分布</a:t>
          </a:r>
        </a:p>
      </dsp:txBody>
      <dsp:txXfrm>
        <a:off x="897977" y="3461346"/>
        <a:ext cx="3379749" cy="1379224"/>
      </dsp:txXfrm>
    </dsp:sp>
    <dsp:sp modelId="{6DBE77F6-E082-4C30-87E8-5889DEEF135D}">
      <dsp:nvSpPr>
        <dsp:cNvPr id="0" name=""/>
        <dsp:cNvSpPr/>
      </dsp:nvSpPr>
      <dsp:spPr>
        <a:xfrm>
          <a:off x="3893103" y="1110991"/>
          <a:ext cx="952278" cy="9522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4107366" y="1110991"/>
        <a:ext cx="523752" cy="716589"/>
      </dsp:txXfrm>
    </dsp:sp>
    <dsp:sp modelId="{A8038A46-6AC5-4CDC-A87B-CF9160F4C893}">
      <dsp:nvSpPr>
        <dsp:cNvPr id="0" name=""/>
        <dsp:cNvSpPr/>
      </dsp:nvSpPr>
      <dsp:spPr>
        <a:xfrm>
          <a:off x="4320637" y="2810443"/>
          <a:ext cx="952278" cy="9522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4534900" y="2810443"/>
        <a:ext cx="523752" cy="716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7AE0-F0D1-4E1E-8BF0-C745B9782BDC}">
      <dsp:nvSpPr>
        <dsp:cNvPr id="0" name=""/>
        <dsp:cNvSpPr/>
      </dsp:nvSpPr>
      <dsp:spPr>
        <a:xfrm rot="5400000">
          <a:off x="-361895" y="368270"/>
          <a:ext cx="2412636" cy="1688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数据降维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(Data reduction)</a:t>
          </a:r>
        </a:p>
      </dsp:txBody>
      <dsp:txXfrm rot="-5400000">
        <a:off x="1" y="850798"/>
        <a:ext cx="1688845" cy="723791"/>
      </dsp:txXfrm>
    </dsp:sp>
    <dsp:sp modelId="{493D492C-CA55-481F-903B-008ECB16469B}">
      <dsp:nvSpPr>
        <dsp:cNvPr id="0" name=""/>
        <dsp:cNvSpPr/>
      </dsp:nvSpPr>
      <dsp:spPr>
        <a:xfrm rot="5400000">
          <a:off x="4699391" y="-3004170"/>
          <a:ext cx="1568213" cy="7589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降低所需处理的数据量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减少数据噪声</a:t>
          </a:r>
        </a:p>
      </dsp:txBody>
      <dsp:txXfrm rot="-5400000">
        <a:off x="1688845" y="82930"/>
        <a:ext cx="7512751" cy="1415105"/>
      </dsp:txXfrm>
    </dsp:sp>
    <dsp:sp modelId="{9554D711-CB26-48EE-BDE8-2AA3856101F8}">
      <dsp:nvSpPr>
        <dsp:cNvPr id="0" name=""/>
        <dsp:cNvSpPr/>
      </dsp:nvSpPr>
      <dsp:spPr>
        <a:xfrm rot="5400000">
          <a:off x="-361895" y="2497128"/>
          <a:ext cx="2412636" cy="1688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非监督标记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(Unsupervised labeling)</a:t>
          </a:r>
          <a:endParaRPr lang="zh-CN" alt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2979656"/>
        <a:ext cx="1688845" cy="723791"/>
      </dsp:txXfrm>
    </dsp:sp>
    <dsp:sp modelId="{0AFE5B7C-3798-4A19-98A5-759FA685C09D}">
      <dsp:nvSpPr>
        <dsp:cNvPr id="0" name=""/>
        <dsp:cNvSpPr/>
      </dsp:nvSpPr>
      <dsp:spPr>
        <a:xfrm rot="5400000">
          <a:off x="4698979" y="-874900"/>
          <a:ext cx="1569038" cy="7589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很难两幅衍射图案是否属于同一晶粒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从图像提取特征判断</a:t>
          </a:r>
        </a:p>
      </dsp:txBody>
      <dsp:txXfrm rot="-5400000">
        <a:off x="1688846" y="2211827"/>
        <a:ext cx="7512711" cy="141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2E47D-0F67-4E91-A660-24F7ECD0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E67D3-E25A-4D03-8351-3A2A85DB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A2D4B-C335-4947-A640-8C9BED68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0129E-59D8-483A-9193-67D84429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16CF3-2F10-4FBA-94AF-AAFA3E98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F16EF-CB39-4694-A763-8C3425F4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CEBF6-CFCC-456B-A655-51328F42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B5EE9-7641-4387-8505-2FDD861B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F8E3A-655F-4C36-AF7E-3518D896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58343-86E9-4066-BC71-D2AAFB2D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1DFCAD-99A4-4790-88AC-05456E296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04267-3B0C-4BCE-BA3C-306FFCCC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E98D4-510C-402F-9D2A-FE4964AF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71F88-C4C4-4FB8-8432-9D1E6B0F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76E6E-5146-4987-9D88-11695054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56E00-7B42-4CA7-9FDC-2F3DC9ED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B4D2A-7271-4272-A771-2E8F6C0F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7AD-148B-49CC-A77E-46E92E08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5B085-2FB4-4089-9080-607FE0FC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07DD2-EB7C-451B-8799-E19D990E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585C5-3701-4C3D-BA84-E22BD0EB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64E72-17C3-4C8A-A5F4-D303AC1A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3FED5-4B83-4038-B799-E6D0E177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76E84-6390-427E-990F-522FB415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4CB2B-4DB3-49D9-B148-CB30A027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5ACA0-FE93-420A-8916-5F7CC777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98540-7109-4F4F-BAEC-2DF416CE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AC6A6-6DDD-4D76-B506-DC690A84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D069A-32DF-44BB-BFFC-55FB63D2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9692F-7490-4146-BC78-072E5A17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BF7C0-3A13-4173-B66A-EF076481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8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1A43-3978-4314-823E-987E9FEF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6AA7-0B1E-442E-A89C-5F299BB1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42A5B-2706-4F83-8342-257A7635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AA576E-6389-4EE6-B0D1-22DE5EB1B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F2AC70-7F83-46CF-89B1-408ABD775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AE1194-C7FA-4B98-886A-4A190832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F3C62E-0DB6-4CEB-9C1B-B81CEC7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6D44A1-6C1C-4045-88A2-4D06DE6E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7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6ECF-8061-4051-AFA1-EEA67D38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E50D2-6E61-4922-9904-4B9C4CF6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DA1D6-6E52-4D55-81F6-8102074E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2BD57-1D6A-4B95-9B05-9F3654B2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6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AF91E-EF94-433E-A89C-B4A2507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7485CC-7975-4446-8C91-E8B9C50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30F58-7782-4189-8B64-53076C76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2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3C443-6DED-445B-ADC0-AFC6055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8A6F9-4FF0-4762-981F-486676A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DAFA53-7253-49DA-B25A-4C5A0A5B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66FFA-250F-4AB1-897F-8F583AD0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E3503-CC4D-4237-B927-1A935E3C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1304F-367A-44A9-A977-E5D0D3CB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1415-4EFB-41FC-8D13-91140780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9509FE-7D95-485C-AC6C-C9F2F5BAE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59CFC-F055-4D79-86CD-C421830CC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70F0E-793A-4B38-A0D9-585F6E3F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D5081-9B68-4F36-84C9-9B301727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9B5C6-E14A-4161-8F63-56B890CE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4454BF-5F9A-4E94-97CD-3494CFEF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53AFE-7877-47CC-A20D-99835B55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A3EB0-4427-4249-996F-D9B3200F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06B0-3FD4-42B3-91A1-38F1CEA68032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5203E-EBBF-4E4E-BE9D-910440B5E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F6D42-7431-4DF9-920C-BCED06C7B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509856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BF8E09-962D-486E-8350-39928529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91" y="1168102"/>
            <a:ext cx="7696818" cy="39917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7DE765-9611-4A7D-9AB7-67EBB92283A3}"/>
              </a:ext>
            </a:extLst>
          </p:cNvPr>
          <p:cNvSpPr txBox="1"/>
          <p:nvPr/>
        </p:nvSpPr>
        <p:spPr>
          <a:xfrm>
            <a:off x="2247591" y="784274"/>
            <a:ext cx="669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Laue</a:t>
            </a:r>
            <a:r>
              <a:rPr lang="zh-CN" altLang="en-US" sz="2800" dirty="0">
                <a:solidFill>
                  <a:srgbClr val="FF0000"/>
                </a:solidFill>
              </a:rPr>
              <a:t>衍射扫描 </a:t>
            </a:r>
            <a:r>
              <a:rPr lang="en-US" altLang="zh-CN" sz="2800" dirty="0">
                <a:solidFill>
                  <a:srgbClr val="FF0000"/>
                </a:solidFill>
              </a:rPr>
              <a:t>(16X8)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2019</a:t>
            </a:r>
            <a:r>
              <a:rPr lang="zh-CN" altLang="en-US" sz="2800" dirty="0">
                <a:solidFill>
                  <a:srgbClr val="FF0000"/>
                </a:solidFill>
              </a:rPr>
              <a:t>年于浦项光源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41A6F5-0BBF-4BB3-81FF-9AC8F9DC321E}"/>
              </a:ext>
            </a:extLst>
          </p:cNvPr>
          <p:cNvSpPr txBox="1"/>
          <p:nvPr/>
        </p:nvSpPr>
        <p:spPr>
          <a:xfrm>
            <a:off x="266330" y="5689898"/>
            <a:ext cx="804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问题：从</a:t>
            </a:r>
            <a:r>
              <a:rPr lang="en-US" altLang="zh-CN" sz="3600" dirty="0"/>
              <a:t>Laue</a:t>
            </a:r>
            <a:r>
              <a:rPr lang="zh-CN" altLang="en-US" sz="3600" dirty="0"/>
              <a:t>衍射扫描中找出晶粒分布</a:t>
            </a:r>
          </a:p>
        </p:txBody>
      </p:sp>
    </p:spTree>
    <p:extLst>
      <p:ext uri="{BB962C8B-B14F-4D97-AF65-F5344CB8AC3E}">
        <p14:creationId xmlns:p14="http://schemas.microsoft.com/office/powerpoint/2010/main" val="154113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509856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41A6F5-0BBF-4BB3-81FF-9AC8F9DC321E}"/>
              </a:ext>
            </a:extLst>
          </p:cNvPr>
          <p:cNvSpPr txBox="1"/>
          <p:nvPr/>
        </p:nvSpPr>
        <p:spPr>
          <a:xfrm>
            <a:off x="327488" y="90358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传统做法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4942039-FB7A-4954-8708-8EA19896C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724923"/>
              </p:ext>
            </p:extLst>
          </p:nvPr>
        </p:nvGraphicFramePr>
        <p:xfrm>
          <a:off x="327488" y="1712628"/>
          <a:ext cx="5700450" cy="4883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DE83B7B-9DF4-4654-A1C3-CAA3CAA265B5}"/>
              </a:ext>
            </a:extLst>
          </p:cNvPr>
          <p:cNvSpPr txBox="1"/>
          <p:nvPr/>
        </p:nvSpPr>
        <p:spPr>
          <a:xfrm>
            <a:off x="6768108" y="7774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难点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CD1259-5266-4963-863C-A27F8B2BE771}"/>
              </a:ext>
            </a:extLst>
          </p:cNvPr>
          <p:cNvCxnSpPr>
            <a:cxnSpLocks/>
          </p:cNvCxnSpPr>
          <p:nvPr/>
        </p:nvCxnSpPr>
        <p:spPr>
          <a:xfrm>
            <a:off x="624988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50D25B7-50A6-4586-A421-382387A2E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33" y="1927804"/>
            <a:ext cx="4625749" cy="46257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E8B2AC-97F7-4576-9C82-039AAB09BFC0}"/>
              </a:ext>
            </a:extLst>
          </p:cNvPr>
          <p:cNvSpPr txBox="1"/>
          <p:nvPr/>
        </p:nvSpPr>
        <p:spPr>
          <a:xfrm>
            <a:off x="6471823" y="1330679"/>
            <a:ext cx="552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由于采用的是疲劳失效的样，样品内部位错结构复杂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因此斑点形状不规则，很难得到衍射峰位置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ECA7310-099C-432D-8ACC-FD1E3186F075}"/>
              </a:ext>
            </a:extLst>
          </p:cNvPr>
          <p:cNvSpPr/>
          <p:nvPr/>
        </p:nvSpPr>
        <p:spPr>
          <a:xfrm>
            <a:off x="10346132" y="3674871"/>
            <a:ext cx="665825" cy="435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88E3BD-34B0-475B-836C-D5CDD4A52D8E}"/>
              </a:ext>
            </a:extLst>
          </p:cNvPr>
          <p:cNvSpPr/>
          <p:nvPr/>
        </p:nvSpPr>
        <p:spPr>
          <a:xfrm>
            <a:off x="9507984" y="5141139"/>
            <a:ext cx="488272" cy="399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9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509856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41A6F5-0BBF-4BB3-81FF-9AC8F9DC321E}"/>
              </a:ext>
            </a:extLst>
          </p:cNvPr>
          <p:cNvSpPr txBox="1"/>
          <p:nvPr/>
        </p:nvSpPr>
        <p:spPr>
          <a:xfrm>
            <a:off x="327488" y="90358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基于机器学习的处理方式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6160609-A517-413A-88F9-817857E9C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976637"/>
              </p:ext>
            </p:extLst>
          </p:nvPr>
        </p:nvGraphicFramePr>
        <p:xfrm>
          <a:off x="0" y="1704512"/>
          <a:ext cx="9278151" cy="455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39A709D-E0D5-4ED8-BF4F-E1A4A2F8B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699" y="1602036"/>
            <a:ext cx="2609299" cy="26092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879022-EEBA-4220-A9C5-83D71381EA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00" y="4248700"/>
            <a:ext cx="2609300" cy="2609300"/>
          </a:xfrm>
          <a:prstGeom prst="rect">
            <a:avLst/>
          </a:prstGeom>
        </p:spPr>
      </p:pic>
      <p:sp>
        <p:nvSpPr>
          <p:cNvPr id="18" name="左大括号 17">
            <a:extLst>
              <a:ext uri="{FF2B5EF4-FFF2-40B4-BE49-F238E27FC236}">
                <a16:creationId xmlns:a16="http://schemas.microsoft.com/office/drawing/2014/main" id="{A401DD60-1478-44ED-9F3A-CBDD4FC15474}"/>
              </a:ext>
            </a:extLst>
          </p:cNvPr>
          <p:cNvSpPr/>
          <p:nvPr/>
        </p:nvSpPr>
        <p:spPr>
          <a:xfrm>
            <a:off x="9292426" y="1648644"/>
            <a:ext cx="302510" cy="5162748"/>
          </a:xfrm>
          <a:prstGeom prst="leftBrace">
            <a:avLst>
              <a:gd name="adj1" fmla="val 0"/>
              <a:gd name="adj2" fmla="val 58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2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509856" cy="77745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E2C913-E4EA-4FF4-9571-A1990F63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490"/>
            <a:ext cx="3340223" cy="30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575A9E-5E27-41C4-80B5-EFC619EE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43" y="3763382"/>
            <a:ext cx="3168593" cy="30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F7E3E4-C671-4BEA-8F72-CB140D50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24" y="743999"/>
            <a:ext cx="3168593" cy="30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B6D829-458C-402C-902D-BAA89265E787}"/>
              </a:ext>
            </a:extLst>
          </p:cNvPr>
          <p:cNvSpPr txBox="1"/>
          <p:nvPr/>
        </p:nvSpPr>
        <p:spPr>
          <a:xfrm>
            <a:off x="0" y="3833108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原始图像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1024×1024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729623-A82E-43E8-9705-BA0A14B5A2B1}"/>
              </a:ext>
            </a:extLst>
          </p:cNvPr>
          <p:cNvSpPr txBox="1"/>
          <p:nvPr/>
        </p:nvSpPr>
        <p:spPr>
          <a:xfrm>
            <a:off x="1674597" y="5677807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像素合并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128×128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6E4A19-D60A-4D86-93FF-D9396AA054EC}"/>
              </a:ext>
            </a:extLst>
          </p:cNvPr>
          <p:cNvSpPr txBox="1"/>
          <p:nvPr/>
        </p:nvSpPr>
        <p:spPr>
          <a:xfrm>
            <a:off x="4597333" y="131127"/>
            <a:ext cx="3230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Cosine Transform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64×64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0E1595B-CF1A-4D68-8AD6-97F2E9CCAB23}"/>
              </a:ext>
            </a:extLst>
          </p:cNvPr>
          <p:cNvSpPr/>
          <p:nvPr/>
        </p:nvSpPr>
        <p:spPr>
          <a:xfrm rot="2361396">
            <a:off x="2261602" y="3267325"/>
            <a:ext cx="2208079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468C32-A585-4A2A-883A-DECA3D57B749}"/>
              </a:ext>
            </a:extLst>
          </p:cNvPr>
          <p:cNvSpPr txBox="1"/>
          <p:nvPr/>
        </p:nvSpPr>
        <p:spPr>
          <a:xfrm>
            <a:off x="8052077" y="743999"/>
            <a:ext cx="4139922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离散余弦变换（</a:t>
            </a:r>
            <a:r>
              <a:rPr lang="en-US" altLang="zh-CN" dirty="0"/>
              <a:t> Discrete Cosine Transform </a:t>
            </a:r>
            <a:r>
              <a:rPr lang="zh-CN" altLang="en-US" dirty="0"/>
              <a:t>）是离散</a:t>
            </a:r>
            <a:r>
              <a:rPr lang="en-US" altLang="zh-CN" dirty="0"/>
              <a:t>Fourier</a:t>
            </a:r>
            <a:r>
              <a:rPr lang="zh-CN" altLang="en-US" dirty="0"/>
              <a:t>变换的变体，区别在于其只包含实数，处理起来更方便；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利用离散余弦变换去除低频的背景噪声和高频的白噪声。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2CDAD10-E132-4E75-A11B-A9AE1AD8DB65}"/>
              </a:ext>
            </a:extLst>
          </p:cNvPr>
          <p:cNvSpPr/>
          <p:nvPr/>
        </p:nvSpPr>
        <p:spPr>
          <a:xfrm rot="18254603">
            <a:off x="4865606" y="3184652"/>
            <a:ext cx="201729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5ABB6-FBED-4548-B27B-D5CBDBF01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51" y="3804368"/>
            <a:ext cx="3914107" cy="2548247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9CBA9DB-5259-4A0B-A865-943D928985BB}"/>
              </a:ext>
            </a:extLst>
          </p:cNvPr>
          <p:cNvSpPr/>
          <p:nvPr/>
        </p:nvSpPr>
        <p:spPr>
          <a:xfrm rot="2499552">
            <a:off x="6821430" y="3184652"/>
            <a:ext cx="2984485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1E40BF-A646-4FBA-BB52-04DC3550A0F7}"/>
              </a:ext>
            </a:extLst>
          </p:cNvPr>
          <p:cNvSpPr txBox="1"/>
          <p:nvPr/>
        </p:nvSpPr>
        <p:spPr>
          <a:xfrm>
            <a:off x="9299943" y="6235723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components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5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468C32-A585-4A2A-883A-DECA3D57B749}"/>
              </a:ext>
            </a:extLst>
          </p:cNvPr>
          <p:cNvSpPr txBox="1"/>
          <p:nvPr/>
        </p:nvSpPr>
        <p:spPr>
          <a:xfrm>
            <a:off x="4307888" y="811710"/>
            <a:ext cx="357622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/>
              <a:t>Sklearn</a:t>
            </a:r>
            <a:r>
              <a:rPr lang="zh-CN" altLang="en-US" sz="2400" dirty="0"/>
              <a:t>所提供的分类算法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7FDB6-EAC0-45F8-B2BA-C422E09A5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5" t="25760" r="11821" b="15082"/>
          <a:stretch/>
        </p:blipFill>
        <p:spPr>
          <a:xfrm>
            <a:off x="2170590" y="1435995"/>
            <a:ext cx="7850819" cy="42011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759E44-3989-4399-A8B3-F8868CA31B7A}"/>
              </a:ext>
            </a:extLst>
          </p:cNvPr>
          <p:cNvSpPr/>
          <p:nvPr/>
        </p:nvSpPr>
        <p:spPr>
          <a:xfrm>
            <a:off x="2263806" y="1793289"/>
            <a:ext cx="559293" cy="2929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60FEB5-A64D-4C45-B31D-ED1439221E95}"/>
              </a:ext>
            </a:extLst>
          </p:cNvPr>
          <p:cNvSpPr/>
          <p:nvPr/>
        </p:nvSpPr>
        <p:spPr>
          <a:xfrm>
            <a:off x="2263806" y="2259965"/>
            <a:ext cx="790112" cy="2929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EFC0D6D-FD6A-4E39-9C3D-58CC7F390413}"/>
              </a:ext>
            </a:extLst>
          </p:cNvPr>
          <p:cNvSpPr/>
          <p:nvPr/>
        </p:nvSpPr>
        <p:spPr>
          <a:xfrm>
            <a:off x="2263805" y="3726636"/>
            <a:ext cx="1056443" cy="2929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7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9484D2-2496-41A0-BF22-0525129679C9}"/>
              </a:ext>
            </a:extLst>
          </p:cNvPr>
          <p:cNvSpPr txBox="1"/>
          <p:nvPr/>
        </p:nvSpPr>
        <p:spPr>
          <a:xfrm>
            <a:off x="2096537" y="1902342"/>
            <a:ext cx="710963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Affinity Propagation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vs. K-Means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无需输入类聚的数量，算法可以自动判断类聚的数量，但计算量太大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6897C8-00C4-49B0-9AC9-7FD78D27BEDE}"/>
              </a:ext>
            </a:extLst>
          </p:cNvPr>
          <p:cNvSpPr txBox="1"/>
          <p:nvPr/>
        </p:nvSpPr>
        <p:spPr>
          <a:xfrm>
            <a:off x="2096537" y="4094466"/>
            <a:ext cx="556799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Agglomerative Clustering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vs. K-Means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利用像素之间的联系，可以提高计算效率和准确性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34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9459746-A02F-4A92-8DB2-6C8604963797}"/>
              </a:ext>
            </a:extLst>
          </p:cNvPr>
          <p:cNvSpPr/>
          <p:nvPr/>
        </p:nvSpPr>
        <p:spPr>
          <a:xfrm>
            <a:off x="4818170" y="64993"/>
            <a:ext cx="2555659" cy="115725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Affinity Propagation</a:t>
            </a:r>
          </a:p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A8E3E-5EBB-4DC6-95E1-38518698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0" y="1265805"/>
            <a:ext cx="4903433" cy="24117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0FF831-3977-4236-B52D-4C3018BF9CC9}"/>
              </a:ext>
            </a:extLst>
          </p:cNvPr>
          <p:cNvSpPr txBox="1"/>
          <p:nvPr/>
        </p:nvSpPr>
        <p:spPr>
          <a:xfrm>
            <a:off x="1539923" y="1266313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PCA</a:t>
            </a:r>
            <a:r>
              <a:rPr lang="en-US" altLang="zh-CN" sz="2800" dirty="0">
                <a:solidFill>
                  <a:schemeClr val="bg1"/>
                </a:solidFill>
              </a:rPr>
              <a:t>=4, </a:t>
            </a:r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cluster</a:t>
            </a:r>
            <a:r>
              <a:rPr lang="en-US" altLang="zh-CN" sz="2800" dirty="0">
                <a:solidFill>
                  <a:schemeClr val="bg1"/>
                </a:solidFill>
              </a:rPr>
              <a:t>=109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4EAF62-64D6-405D-BA95-109B40C79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1265805"/>
            <a:ext cx="4990006" cy="24543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2505A8B-4E10-4084-88C3-852426D28327}"/>
              </a:ext>
            </a:extLst>
          </p:cNvPr>
          <p:cNvSpPr txBox="1"/>
          <p:nvPr/>
        </p:nvSpPr>
        <p:spPr>
          <a:xfrm>
            <a:off x="7428529" y="1265805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PCA</a:t>
            </a:r>
            <a:r>
              <a:rPr lang="en-US" altLang="zh-CN" sz="2800" dirty="0">
                <a:solidFill>
                  <a:schemeClr val="bg1"/>
                </a:solidFill>
              </a:rPr>
              <a:t>=8, </a:t>
            </a:r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cluster</a:t>
            </a:r>
            <a:r>
              <a:rPr lang="en-US" altLang="zh-CN" sz="2800" dirty="0">
                <a:solidFill>
                  <a:schemeClr val="bg1"/>
                </a:solidFill>
              </a:rPr>
              <a:t>=247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EA86EE-7831-41E9-8A5E-BF79A52B9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9" y="3865670"/>
            <a:ext cx="4988429" cy="24535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FEF9CAA-A448-4365-B15A-413F35344764}"/>
              </a:ext>
            </a:extLst>
          </p:cNvPr>
          <p:cNvSpPr txBox="1"/>
          <p:nvPr/>
        </p:nvSpPr>
        <p:spPr>
          <a:xfrm>
            <a:off x="1445347" y="3864894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PCA</a:t>
            </a:r>
            <a:r>
              <a:rPr lang="en-US" altLang="zh-CN" sz="2800" dirty="0">
                <a:solidFill>
                  <a:schemeClr val="bg1"/>
                </a:solidFill>
              </a:rPr>
              <a:t>=12, </a:t>
            </a:r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cluster</a:t>
            </a:r>
            <a:r>
              <a:rPr lang="en-US" altLang="zh-CN" sz="2800" dirty="0">
                <a:solidFill>
                  <a:schemeClr val="bg1"/>
                </a:solidFill>
              </a:rPr>
              <a:t>=369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D96144-A9B0-4E26-96E2-5DCEBC752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5" y="3864894"/>
            <a:ext cx="4988429" cy="245354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BCFCB20-A6CE-4B9F-AABA-11072BE29883}"/>
              </a:ext>
            </a:extLst>
          </p:cNvPr>
          <p:cNvSpPr txBox="1"/>
          <p:nvPr/>
        </p:nvSpPr>
        <p:spPr>
          <a:xfrm>
            <a:off x="7333951" y="3864894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PCA</a:t>
            </a:r>
            <a:r>
              <a:rPr lang="en-US" altLang="zh-CN" sz="2800" dirty="0">
                <a:solidFill>
                  <a:schemeClr val="bg1"/>
                </a:solidFill>
              </a:rPr>
              <a:t>=16, </a:t>
            </a:r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cluster</a:t>
            </a:r>
            <a:r>
              <a:rPr lang="en-US" altLang="zh-CN" sz="2800" dirty="0">
                <a:solidFill>
                  <a:schemeClr val="bg1"/>
                </a:solidFill>
              </a:rPr>
              <a:t>=487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8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9459746-A02F-4A92-8DB2-6C8604963797}"/>
              </a:ext>
            </a:extLst>
          </p:cNvPr>
          <p:cNvSpPr/>
          <p:nvPr/>
        </p:nvSpPr>
        <p:spPr>
          <a:xfrm>
            <a:off x="4855345" y="176565"/>
            <a:ext cx="2481309" cy="7774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28D9E-7242-4688-A8E6-0624FB0A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1" y="1222246"/>
            <a:ext cx="4990006" cy="24543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3F2743-8392-44E3-9249-25ED0EBC3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1222246"/>
            <a:ext cx="4990006" cy="24543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1DF452-8942-483D-88EA-D59897BDD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1" y="3864894"/>
            <a:ext cx="4990006" cy="24543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D813D8-3A1B-4B47-AEF5-3EE283D53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3864894"/>
            <a:ext cx="4990006" cy="24543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4F7BFC-64CD-42F3-83C7-2D540E0B4E20}"/>
              </a:ext>
            </a:extLst>
          </p:cNvPr>
          <p:cNvSpPr txBox="1"/>
          <p:nvPr/>
        </p:nvSpPr>
        <p:spPr>
          <a:xfrm>
            <a:off x="2624345" y="137656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7FBCD-DDB1-4CDE-9027-DA7C3D78BFE0}"/>
              </a:ext>
            </a:extLst>
          </p:cNvPr>
          <p:cNvSpPr txBox="1"/>
          <p:nvPr/>
        </p:nvSpPr>
        <p:spPr>
          <a:xfrm>
            <a:off x="8254878" y="1376561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BCF98-4BEE-43BC-A342-1FA8260D57B3}"/>
              </a:ext>
            </a:extLst>
          </p:cNvPr>
          <p:cNvSpPr txBox="1"/>
          <p:nvPr/>
        </p:nvSpPr>
        <p:spPr>
          <a:xfrm>
            <a:off x="2624345" y="4022107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940F36-2B99-4058-ACAF-6D353CE254E1}"/>
              </a:ext>
            </a:extLst>
          </p:cNvPr>
          <p:cNvSpPr txBox="1"/>
          <p:nvPr/>
        </p:nvSpPr>
        <p:spPr>
          <a:xfrm>
            <a:off x="8254878" y="4022107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1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D7180FFF-F80F-4810-91D2-1B5FCD560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3864894"/>
            <a:ext cx="4990006" cy="24543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9459746-A02F-4A92-8DB2-6C8604963797}"/>
              </a:ext>
            </a:extLst>
          </p:cNvPr>
          <p:cNvSpPr/>
          <p:nvPr/>
        </p:nvSpPr>
        <p:spPr>
          <a:xfrm>
            <a:off x="4620457" y="176565"/>
            <a:ext cx="2951085" cy="7774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Agglomerative Clustering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940F36-2B99-4058-ACAF-6D353CE254E1}"/>
              </a:ext>
            </a:extLst>
          </p:cNvPr>
          <p:cNvSpPr txBox="1"/>
          <p:nvPr/>
        </p:nvSpPr>
        <p:spPr>
          <a:xfrm>
            <a:off x="8254878" y="4022107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04389E-1A8C-4EB8-BFB1-12281E7FC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1" y="3864894"/>
            <a:ext cx="4990006" cy="245432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B6FDC23-C984-4C4D-9C40-079C274D40DE}"/>
              </a:ext>
            </a:extLst>
          </p:cNvPr>
          <p:cNvSpPr txBox="1"/>
          <p:nvPr/>
        </p:nvSpPr>
        <p:spPr>
          <a:xfrm>
            <a:off x="2624345" y="4022107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A2689F-F6D4-4754-8E6A-CDAFC4A83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1222246"/>
            <a:ext cx="4990006" cy="24543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CA6388C-6E03-40B6-8473-7874C709D2F1}"/>
              </a:ext>
            </a:extLst>
          </p:cNvPr>
          <p:cNvSpPr txBox="1"/>
          <p:nvPr/>
        </p:nvSpPr>
        <p:spPr>
          <a:xfrm>
            <a:off x="8426399" y="133381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0C658F-C02D-4EA9-AE1F-8036A2545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1" y="1222246"/>
            <a:ext cx="4990006" cy="24543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D6872F1-D82E-4BE6-81ED-AB2520B4DA04}"/>
              </a:ext>
            </a:extLst>
          </p:cNvPr>
          <p:cNvSpPr txBox="1"/>
          <p:nvPr/>
        </p:nvSpPr>
        <p:spPr>
          <a:xfrm>
            <a:off x="2795865" y="1333817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8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278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Background</vt:lpstr>
      <vt:lpstr>Background</vt:lpstr>
      <vt:lpstr>Background</vt:lpstr>
      <vt:lpstr>Data reduction</vt:lpstr>
      <vt:lpstr>Clustering</vt:lpstr>
      <vt:lpstr>Clustering</vt:lpstr>
      <vt:lpstr>Clustering</vt:lpstr>
      <vt:lpstr>Clustering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reduction</dc:title>
  <dc:creator>Zhang Fengguo</dc:creator>
  <cp:lastModifiedBy>Zhang Fengguo</cp:lastModifiedBy>
  <cp:revision>40</cp:revision>
  <dcterms:created xsi:type="dcterms:W3CDTF">2020-09-30T08:55:12Z</dcterms:created>
  <dcterms:modified xsi:type="dcterms:W3CDTF">2020-10-23T08:26:44Z</dcterms:modified>
</cp:coreProperties>
</file>