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7" r:id="rId6"/>
    <p:sldId id="273" r:id="rId7"/>
    <p:sldId id="27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74BD6A-0DF3-4A91-A84E-A5129B3AA1C5}" v="15" dt="2020-05-29T20:44:49.050"/>
    <p1510:client id="{50B3EACA-89FF-4683-8994-1D5240499E8B}" v="3" dt="2020-05-29T18:57:43.400"/>
    <p1510:client id="{91D85A59-0465-455D-A94D-50AA4F9A5281}" v="15" dt="2020-05-29T20:30:56.088"/>
    <p1510:client id="{A9FBE974-82E5-4700-8CB2-AE9FA7F58454}" v="1" dt="2020-05-28T17:23:59.375"/>
    <p1510:client id="{D1DB874A-65AD-4562-9AF5-99A360B66CD0}" v="2" dt="2020-05-23T12:59:31.008"/>
    <p1510:client id="{DFC88464-6FD4-4F64-A7BC-18D03D4C193E}" v="2" dt="2020-05-29T15:16:16.6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mbert Jérôme" userId="S::jerome.humbert@hes-so.ch::9c744c29-729b-4433-bda9-0a2af359a138" providerId="AD" clId="Web-{4674BD6A-0DF3-4A91-A84E-A5129B3AA1C5}"/>
    <pc:docChg chg="addSld delSld modSld">
      <pc:chgData name="Humbert Jérôme" userId="S::jerome.humbert@hes-so.ch::9c744c29-729b-4433-bda9-0a2af359a138" providerId="AD" clId="Web-{4674BD6A-0DF3-4A91-A84E-A5129B3AA1C5}" dt="2020-05-29T20:44:49.050" v="12"/>
      <pc:docMkLst>
        <pc:docMk/>
      </pc:docMkLst>
      <pc:sldChg chg="addSp delSp modSp new del">
        <pc:chgData name="Humbert Jérôme" userId="S::jerome.humbert@hes-so.ch::9c744c29-729b-4433-bda9-0a2af359a138" providerId="AD" clId="Web-{4674BD6A-0DF3-4A91-A84E-A5129B3AA1C5}" dt="2020-05-29T20:44:49.050" v="12"/>
        <pc:sldMkLst>
          <pc:docMk/>
          <pc:sldMk cId="3670862128" sldId="270"/>
        </pc:sldMkLst>
        <pc:spChg chg="del">
          <ac:chgData name="Humbert Jérôme" userId="S::jerome.humbert@hes-so.ch::9c744c29-729b-4433-bda9-0a2af359a138" providerId="AD" clId="Web-{4674BD6A-0DF3-4A91-A84E-A5129B3AA1C5}" dt="2020-05-29T20:44:12.409" v="3"/>
          <ac:spMkLst>
            <pc:docMk/>
            <pc:sldMk cId="3670862128" sldId="270"/>
            <ac:spMk id="3" creationId="{221D27CE-7807-42C6-9A5E-C779693B2D51}"/>
          </ac:spMkLst>
        </pc:spChg>
        <pc:spChg chg="add del mod">
          <ac:chgData name="Humbert Jérôme" userId="S::jerome.humbert@hes-so.ch::9c744c29-729b-4433-bda9-0a2af359a138" providerId="AD" clId="Web-{4674BD6A-0DF3-4A91-A84E-A5129B3AA1C5}" dt="2020-05-29T20:44:38.034" v="8"/>
          <ac:spMkLst>
            <pc:docMk/>
            <pc:sldMk cId="3670862128" sldId="270"/>
            <ac:spMk id="6" creationId="{02B2A08C-174D-47B2-B812-C9400EB7EFC5}"/>
          </ac:spMkLst>
        </pc:spChg>
        <pc:spChg chg="add mod">
          <ac:chgData name="Humbert Jérôme" userId="S::jerome.humbert@hes-so.ch::9c744c29-729b-4433-bda9-0a2af359a138" providerId="AD" clId="Web-{4674BD6A-0DF3-4A91-A84E-A5129B3AA1C5}" dt="2020-05-29T20:44:42.143" v="9"/>
          <ac:spMkLst>
            <pc:docMk/>
            <pc:sldMk cId="3670862128" sldId="270"/>
            <ac:spMk id="9" creationId="{6834B6A3-D6DA-47FE-B233-84F54E9F7578}"/>
          </ac:spMkLst>
        </pc:spChg>
        <pc:picChg chg="add del mod ord">
          <ac:chgData name="Humbert Jérôme" userId="S::jerome.humbert@hes-so.ch::9c744c29-729b-4433-bda9-0a2af359a138" providerId="AD" clId="Web-{4674BD6A-0DF3-4A91-A84E-A5129B3AA1C5}" dt="2020-05-29T20:44:26.893" v="7"/>
          <ac:picMkLst>
            <pc:docMk/>
            <pc:sldMk cId="3670862128" sldId="270"/>
            <ac:picMk id="4" creationId="{C8C64256-B621-4CB2-9844-F1E8E889CFE6}"/>
          </ac:picMkLst>
        </pc:picChg>
        <pc:picChg chg="add del mod ord">
          <ac:chgData name="Humbert Jérôme" userId="S::jerome.humbert@hes-so.ch::9c744c29-729b-4433-bda9-0a2af359a138" providerId="AD" clId="Web-{4674BD6A-0DF3-4A91-A84E-A5129B3AA1C5}" dt="2020-05-29T20:44:42.143" v="9"/>
          <ac:picMkLst>
            <pc:docMk/>
            <pc:sldMk cId="3670862128" sldId="270"/>
            <ac:picMk id="7" creationId="{658DFECF-EF9E-4612-B4FF-B67809AF1659}"/>
          </ac:picMkLst>
        </pc:picChg>
      </pc:sldChg>
      <pc:sldChg chg="new del">
        <pc:chgData name="Humbert Jérôme" userId="S::jerome.humbert@hes-so.ch::9c744c29-729b-4433-bda9-0a2af359a138" providerId="AD" clId="Web-{4674BD6A-0DF3-4A91-A84E-A5129B3AA1C5}" dt="2020-05-29T20:44:47.409" v="11"/>
        <pc:sldMkLst>
          <pc:docMk/>
          <pc:sldMk cId="3789512140" sldId="271"/>
        </pc:sldMkLst>
      </pc:sldChg>
      <pc:sldChg chg="new del">
        <pc:chgData name="Humbert Jérôme" userId="S::jerome.humbert@hes-so.ch::9c744c29-729b-4433-bda9-0a2af359a138" providerId="AD" clId="Web-{4674BD6A-0DF3-4A91-A84E-A5129B3AA1C5}" dt="2020-05-29T20:44:45.690" v="10"/>
        <pc:sldMkLst>
          <pc:docMk/>
          <pc:sldMk cId="3359904590" sldId="272"/>
        </pc:sldMkLst>
      </pc:sldChg>
    </pc:docChg>
  </pc:docChgLst>
  <pc:docChgLst>
    <pc:chgData name="Greub Oliver" userId="S::oliver.greub@hes-so.ch::05c90c71-1f16-4066-8ce3-d699699e96c3" providerId="AD" clId="Web-{DFC88464-6FD4-4F64-A7BC-18D03D4C193E}"/>
    <pc:docChg chg="modSld">
      <pc:chgData name="Greub Oliver" userId="S::oliver.greub@hes-so.ch::05c90c71-1f16-4066-8ce3-d699699e96c3" providerId="AD" clId="Web-{DFC88464-6FD4-4F64-A7BC-18D03D4C193E}" dt="2020-05-29T15:16:16.577" v="1" actId="14100"/>
      <pc:docMkLst>
        <pc:docMk/>
      </pc:docMkLst>
      <pc:sldChg chg="modSp">
        <pc:chgData name="Greub Oliver" userId="S::oliver.greub@hes-so.ch::05c90c71-1f16-4066-8ce3-d699699e96c3" providerId="AD" clId="Web-{DFC88464-6FD4-4F64-A7BC-18D03D4C193E}" dt="2020-05-29T15:16:16.577" v="1" actId="14100"/>
        <pc:sldMkLst>
          <pc:docMk/>
          <pc:sldMk cId="676202920" sldId="268"/>
        </pc:sldMkLst>
        <pc:picChg chg="mod">
          <ac:chgData name="Greub Oliver" userId="S::oliver.greub@hes-so.ch::05c90c71-1f16-4066-8ce3-d699699e96c3" providerId="AD" clId="Web-{DFC88464-6FD4-4F64-A7BC-18D03D4C193E}" dt="2020-05-29T15:16:16.577" v="1" actId="14100"/>
          <ac:picMkLst>
            <pc:docMk/>
            <pc:sldMk cId="676202920" sldId="268"/>
            <ac:picMk id="5" creationId="{3D52FC3A-CB0C-4C34-A27F-DD39C182562F}"/>
          </ac:picMkLst>
        </pc:picChg>
      </pc:sldChg>
    </pc:docChg>
  </pc:docChgLst>
  <pc:docChgLst>
    <pc:chgData name="Jacot-Dit-Montandon Ludovic" userId="S::ludovic.jacotdit@hes-so.ch::a6fd467b-066e-4421-af87-948fe5388ab1" providerId="AD" clId="Web-{A9FBE974-82E5-4700-8CB2-AE9FA7F58454}"/>
    <pc:docChg chg="modSld">
      <pc:chgData name="Jacot-Dit-Montandon Ludovic" userId="S::ludovic.jacotdit@hes-so.ch::a6fd467b-066e-4421-af87-948fe5388ab1" providerId="AD" clId="Web-{A9FBE974-82E5-4700-8CB2-AE9FA7F58454}" dt="2020-05-28T17:23:59.375" v="0" actId="1076"/>
      <pc:docMkLst>
        <pc:docMk/>
      </pc:docMkLst>
      <pc:sldChg chg="modSp">
        <pc:chgData name="Jacot-Dit-Montandon Ludovic" userId="S::ludovic.jacotdit@hes-so.ch::a6fd467b-066e-4421-af87-948fe5388ab1" providerId="AD" clId="Web-{A9FBE974-82E5-4700-8CB2-AE9FA7F58454}" dt="2020-05-28T17:23:59.375" v="0" actId="1076"/>
        <pc:sldMkLst>
          <pc:docMk/>
          <pc:sldMk cId="2473401483" sldId="259"/>
        </pc:sldMkLst>
        <pc:spChg chg="mod">
          <ac:chgData name="Jacot-Dit-Montandon Ludovic" userId="S::ludovic.jacotdit@hes-so.ch::a6fd467b-066e-4421-af87-948fe5388ab1" providerId="AD" clId="Web-{A9FBE974-82E5-4700-8CB2-AE9FA7F58454}" dt="2020-05-28T17:23:59.375" v="0" actId="1076"/>
          <ac:spMkLst>
            <pc:docMk/>
            <pc:sldMk cId="2473401483" sldId="259"/>
            <ac:spMk id="3" creationId="{B4801824-2C48-4AE0-87D0-2E791A8233CB}"/>
          </ac:spMkLst>
        </pc:spChg>
      </pc:sldChg>
    </pc:docChg>
  </pc:docChgLst>
  <pc:docChgLst>
    <pc:chgData name="Humbert Jérôme" userId="S::jerome.humbert@hes-so.ch::9c744c29-729b-4433-bda9-0a2af359a138" providerId="AD" clId="Web-{91D85A59-0465-455D-A94D-50AA4F9A5281}"/>
    <pc:docChg chg="modSld">
      <pc:chgData name="Humbert Jérôme" userId="S::jerome.humbert@hes-so.ch::9c744c29-729b-4433-bda9-0a2af359a138" providerId="AD" clId="Web-{91D85A59-0465-455D-A94D-50AA4F9A5281}" dt="2020-05-29T20:30:47.697" v="1"/>
      <pc:docMkLst>
        <pc:docMk/>
      </pc:docMkLst>
      <pc:sldChg chg="addSp delSp modSp">
        <pc:chgData name="Humbert Jérôme" userId="S::jerome.humbert@hes-so.ch::9c744c29-729b-4433-bda9-0a2af359a138" providerId="AD" clId="Web-{91D85A59-0465-455D-A94D-50AA4F9A5281}" dt="2020-05-29T20:30:47.697" v="1"/>
        <pc:sldMkLst>
          <pc:docMk/>
          <pc:sldMk cId="1895772488" sldId="269"/>
        </pc:sldMkLst>
        <pc:picChg chg="add del mod">
          <ac:chgData name="Humbert Jérôme" userId="S::jerome.humbert@hes-so.ch::9c744c29-729b-4433-bda9-0a2af359a138" providerId="AD" clId="Web-{91D85A59-0465-455D-A94D-50AA4F9A5281}" dt="2020-05-29T20:30:47.697" v="1"/>
          <ac:picMkLst>
            <pc:docMk/>
            <pc:sldMk cId="1895772488" sldId="269"/>
            <ac:picMk id="4" creationId="{F64D5972-07E8-4754-9B07-D78D9828D5E4}"/>
          </ac:picMkLst>
        </pc:picChg>
      </pc:sldChg>
    </pc:docChg>
  </pc:docChgLst>
  <pc:docChgLst>
    <pc:chgData name="Abab David" userId="S::david.abab@hes-so.ch::d2175da5-2436-4e95-9e7c-a0ac95d3dd18" providerId="AD" clId="Web-{50B3EACA-89FF-4683-8994-1D5240499E8B}"/>
    <pc:docChg chg="delSld">
      <pc:chgData name="Abab David" userId="S::david.abab@hes-so.ch::d2175da5-2436-4e95-9e7c-a0ac95d3dd18" providerId="AD" clId="Web-{50B3EACA-89FF-4683-8994-1D5240499E8B}" dt="2020-05-29T18:57:43.400" v="2"/>
      <pc:docMkLst>
        <pc:docMk/>
      </pc:docMkLst>
      <pc:sldChg chg="del">
        <pc:chgData name="Abab David" userId="S::david.abab@hes-so.ch::d2175da5-2436-4e95-9e7c-a0ac95d3dd18" providerId="AD" clId="Web-{50B3EACA-89FF-4683-8994-1D5240499E8B}" dt="2020-05-29T18:57:40.556" v="0"/>
        <pc:sldMkLst>
          <pc:docMk/>
          <pc:sldMk cId="2473401483" sldId="259"/>
        </pc:sldMkLst>
      </pc:sldChg>
      <pc:sldChg chg="del">
        <pc:chgData name="Abab David" userId="S::david.abab@hes-so.ch::d2175da5-2436-4e95-9e7c-a0ac95d3dd18" providerId="AD" clId="Web-{50B3EACA-89FF-4683-8994-1D5240499E8B}" dt="2020-05-29T18:57:42.384" v="1"/>
        <pc:sldMkLst>
          <pc:docMk/>
          <pc:sldMk cId="2172462045" sldId="260"/>
        </pc:sldMkLst>
      </pc:sldChg>
      <pc:sldChg chg="del">
        <pc:chgData name="Abab David" userId="S::david.abab@hes-so.ch::d2175da5-2436-4e95-9e7c-a0ac95d3dd18" providerId="AD" clId="Web-{50B3EACA-89FF-4683-8994-1D5240499E8B}" dt="2020-05-29T18:57:43.400" v="2"/>
        <pc:sldMkLst>
          <pc:docMk/>
          <pc:sldMk cId="2700205814" sldId="261"/>
        </pc:sldMkLst>
      </pc:sldChg>
    </pc:docChg>
  </pc:docChgLst>
  <pc:docChgLst>
    <pc:chgData name="Greub Oliver" userId="S::oliver.greub@hes-so.ch::05c90c71-1f16-4066-8ce3-d699699e96c3" providerId="AD" clId="Web-{D1DB874A-65AD-4562-9AF5-99A360B66CD0}"/>
    <pc:docChg chg="modSld">
      <pc:chgData name="Greub Oliver" userId="S::oliver.greub@hes-so.ch::05c90c71-1f16-4066-8ce3-d699699e96c3" providerId="AD" clId="Web-{D1DB874A-65AD-4562-9AF5-99A360B66CD0}" dt="2020-05-23T12:59:31.008" v="1" actId="1076"/>
      <pc:docMkLst>
        <pc:docMk/>
      </pc:docMkLst>
      <pc:sldChg chg="modSp">
        <pc:chgData name="Greub Oliver" userId="S::oliver.greub@hes-so.ch::05c90c71-1f16-4066-8ce3-d699699e96c3" providerId="AD" clId="Web-{D1DB874A-65AD-4562-9AF5-99A360B66CD0}" dt="2020-05-23T12:59:31.008" v="1" actId="1076"/>
        <pc:sldMkLst>
          <pc:docMk/>
          <pc:sldMk cId="2473401483" sldId="259"/>
        </pc:sldMkLst>
        <pc:spChg chg="mod">
          <ac:chgData name="Greub Oliver" userId="S::oliver.greub@hes-so.ch::05c90c71-1f16-4066-8ce3-d699699e96c3" providerId="AD" clId="Web-{D1DB874A-65AD-4562-9AF5-99A360B66CD0}" dt="2020-05-23T12:59:31.008" v="1" actId="1076"/>
          <ac:spMkLst>
            <pc:docMk/>
            <pc:sldMk cId="2473401483" sldId="259"/>
            <ac:spMk id="3" creationId="{B4801824-2C48-4AE0-87D0-2E791A8233C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29.11.2021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931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29.11.2021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2816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29.11.2021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78920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29.11.2021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9584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29.11.2021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60712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29.11.2021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7885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29.11.2021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8555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29.11.2021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3309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D4EC0C3-5FF5-48B7-B568-298B11A0C258}" type="datetimeFigureOut">
              <a:rPr lang="fr-CH" smtClean="0"/>
              <a:t>29.11.2021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745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29.11.2021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585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29.11.2021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5100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29.11.2021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768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29.11.2021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6811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29.11.2021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714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29.11.2021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650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29.11.2021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9118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C0C3-5FF5-48B7-B568-298B11A0C258}" type="datetimeFigureOut">
              <a:rPr lang="fr-CH" smtClean="0"/>
              <a:t>29.11.2021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038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EC0C3-5FF5-48B7-B568-298B11A0C258}" type="datetimeFigureOut">
              <a:rPr lang="fr-CH" smtClean="0"/>
              <a:t>29.11.2021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E824C-D705-4B8F-BEC2-3BD1491FB6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26480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4E715D-AD3C-4318-92B6-29A98DD8E1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Labo 63-11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A89D16-1701-492C-A121-9664D68B17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/>
              <a:t>Semaine 11-12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962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85E7EB-64DD-4240-8583-6C24380670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AA9413-A886-4022-A477-7ACECA3658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91C6E63-BD83-438C-8E5A-539006F798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1E0C71-AEB6-4ADF-A06B-0842850D6E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1E407D-8C79-43A4-9E55-27C31A12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fr-CH" sz="2400" dirty="0"/>
              <a:t>Définir mouvement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3AC3CC6-6498-44DC-8A2A-3BCA9A761D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801824-2C48-4AE0-87D0-2E791A82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1400" smtClean="0"/>
              <a:t>Réflexion</a:t>
            </a:r>
            <a:endParaRPr lang="fr-CH" sz="1400" dirty="0"/>
          </a:p>
          <a:p>
            <a:r>
              <a:rPr lang="fr-CH" sz="1400" dirty="0"/>
              <a:t>Quels sont tous les mouvements possibles 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2C39F2-3E8E-489A-8907-3C251BE71A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3FED8-08ED-48C2-8C21-B0DCA3F09EBA}"/>
              </a:ext>
            </a:extLst>
          </p:cNvPr>
          <p:cNvSpPr txBox="1"/>
          <p:nvPr/>
        </p:nvSpPr>
        <p:spPr>
          <a:xfrm>
            <a:off x="5822663" y="1132676"/>
            <a:ext cx="572143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Cette fonction reçois en paramètre un </a:t>
            </a:r>
            <a:r>
              <a:rPr lang="fr-CH" dirty="0" err="1">
                <a:solidFill>
                  <a:schemeClr val="bg1"/>
                </a:solidFill>
              </a:rPr>
              <a:t>str</a:t>
            </a:r>
            <a:r>
              <a:rPr lang="fr-CH" dirty="0">
                <a:solidFill>
                  <a:schemeClr val="bg1"/>
                </a:solidFill>
              </a:rPr>
              <a:t> nommé </a:t>
            </a:r>
            <a:br>
              <a:rPr lang="fr-CH" dirty="0">
                <a:solidFill>
                  <a:schemeClr val="bg1"/>
                </a:solidFill>
              </a:rPr>
            </a:br>
            <a:r>
              <a:rPr lang="fr-CH" dirty="0">
                <a:solidFill>
                  <a:schemeClr val="bg1"/>
                </a:solidFill>
              </a:rPr>
              <a:t>direction.</a:t>
            </a:r>
          </a:p>
          <a:p>
            <a:endParaRPr lang="fr-CH" dirty="0">
              <a:solidFill>
                <a:schemeClr val="bg1"/>
              </a:solidFill>
            </a:endParaRPr>
          </a:p>
          <a:p>
            <a:r>
              <a:rPr lang="fr-CH" dirty="0">
                <a:solidFill>
                  <a:schemeClr val="bg1"/>
                </a:solidFill>
              </a:rPr>
              <a:t>Ce </a:t>
            </a:r>
            <a:r>
              <a:rPr lang="fr-CH" dirty="0" err="1">
                <a:solidFill>
                  <a:schemeClr val="bg1"/>
                </a:solidFill>
              </a:rPr>
              <a:t>str</a:t>
            </a:r>
            <a:r>
              <a:rPr lang="fr-CH" dirty="0">
                <a:solidFill>
                  <a:schemeClr val="bg1"/>
                </a:solidFill>
              </a:rPr>
              <a:t> va prendre 4 valeurs différentes selon la </a:t>
            </a:r>
            <a:br>
              <a:rPr lang="fr-CH" dirty="0">
                <a:solidFill>
                  <a:schemeClr val="bg1"/>
                </a:solidFill>
              </a:rPr>
            </a:br>
            <a:r>
              <a:rPr lang="fr-CH" dirty="0">
                <a:solidFill>
                  <a:schemeClr val="bg1"/>
                </a:solidFill>
              </a:rPr>
              <a:t>flèche entrée par le joueur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>
                <a:solidFill>
                  <a:schemeClr val="bg1"/>
                </a:solidFill>
              </a:rPr>
              <a:t>«droite»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>
                <a:solidFill>
                  <a:schemeClr val="bg1"/>
                </a:solidFill>
              </a:rPr>
              <a:t>«gauche»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>
                <a:solidFill>
                  <a:schemeClr val="bg1"/>
                </a:solidFill>
              </a:rPr>
              <a:t>«haut»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>
                <a:solidFill>
                  <a:schemeClr val="bg1"/>
                </a:solidFill>
              </a:rPr>
              <a:t>«bas»</a:t>
            </a:r>
          </a:p>
          <a:p>
            <a:endParaRPr lang="fr-CH" dirty="0">
              <a:solidFill>
                <a:schemeClr val="bg1"/>
              </a:solidFill>
            </a:endParaRPr>
          </a:p>
          <a:p>
            <a:r>
              <a:rPr lang="fr-CH" dirty="0">
                <a:solidFill>
                  <a:schemeClr val="bg1"/>
                </a:solidFill>
              </a:rPr>
              <a:t>Avec ces directions vous allez pouvoir définir la </a:t>
            </a:r>
            <a:br>
              <a:rPr lang="fr-CH" dirty="0">
                <a:solidFill>
                  <a:schemeClr val="bg1"/>
                </a:solidFill>
              </a:rPr>
            </a:br>
            <a:r>
              <a:rPr lang="fr-CH" dirty="0">
                <a:solidFill>
                  <a:schemeClr val="bg1"/>
                </a:solidFill>
              </a:rPr>
              <a:t>coordonnée de destination (pour pouvoir la comparer</a:t>
            </a:r>
            <a:br>
              <a:rPr lang="fr-CH" dirty="0">
                <a:solidFill>
                  <a:schemeClr val="bg1"/>
                </a:solidFill>
              </a:rPr>
            </a:br>
            <a:r>
              <a:rPr lang="fr-CH" dirty="0">
                <a:solidFill>
                  <a:schemeClr val="bg1"/>
                </a:solidFill>
              </a:rPr>
              <a:t>avec d’autres entités, nous pouvons créer une </a:t>
            </a:r>
            <a:br>
              <a:rPr lang="fr-CH" dirty="0">
                <a:solidFill>
                  <a:schemeClr val="bg1"/>
                </a:solidFill>
              </a:rPr>
            </a:br>
            <a:r>
              <a:rPr lang="fr-CH" dirty="0">
                <a:solidFill>
                  <a:schemeClr val="bg1"/>
                </a:solidFill>
              </a:rPr>
              <a:t>case vide ayant ces coordonnées).</a:t>
            </a:r>
            <a:br>
              <a:rPr lang="fr-CH" dirty="0">
                <a:solidFill>
                  <a:schemeClr val="bg1"/>
                </a:solidFill>
              </a:rPr>
            </a:br>
            <a:endParaRPr lang="fr-CH" dirty="0">
              <a:solidFill>
                <a:schemeClr val="bg1"/>
              </a:solidFill>
            </a:endParaRPr>
          </a:p>
          <a:p>
            <a:r>
              <a:rPr lang="fr-CH" dirty="0">
                <a:solidFill>
                  <a:schemeClr val="bg1"/>
                </a:solidFill>
              </a:rPr>
              <a:t>Puis effectuer le mouvement (appeler </a:t>
            </a:r>
          </a:p>
          <a:p>
            <a:r>
              <a:rPr lang="fr-CH" dirty="0" err="1">
                <a:solidFill>
                  <a:schemeClr val="bg1"/>
                </a:solidFill>
              </a:rPr>
              <a:t>effectuer_mouvement</a:t>
            </a:r>
            <a:r>
              <a:rPr lang="fr-CH" dirty="0">
                <a:solidFill>
                  <a:schemeClr val="bg1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87866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85E7EB-64DD-4240-8583-6C24380670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AA9413-A886-4022-A477-7ACECA3658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91C6E63-BD83-438C-8E5A-539006F798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1E0C71-AEB6-4ADF-A06B-0842850D6E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1E407D-8C79-43A4-9E55-27C31A12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fr-CH" sz="2400" dirty="0"/>
              <a:t>Effectuer mouvement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3AC3CC6-6498-44DC-8A2A-3BCA9A761D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801824-2C48-4AE0-87D0-2E791A82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1400" dirty="0"/>
              <a:t>Réflexion</a:t>
            </a:r>
          </a:p>
          <a:p>
            <a:r>
              <a:rPr lang="fr-CH" sz="1400" dirty="0"/>
              <a:t>Quels sont tous les résultats pouvant se produire suite à un mouvement 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2C39F2-3E8E-489A-8907-3C251BE71A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3FED8-08ED-48C2-8C21-B0DCA3F09EBA}"/>
              </a:ext>
            </a:extLst>
          </p:cNvPr>
          <p:cNvSpPr txBox="1"/>
          <p:nvPr/>
        </p:nvSpPr>
        <p:spPr>
          <a:xfrm>
            <a:off x="5593084" y="1124364"/>
            <a:ext cx="5856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C’est ici que vous aller traiter tous les cas concernant</a:t>
            </a:r>
            <a:br>
              <a:rPr lang="fr-CH" dirty="0">
                <a:solidFill>
                  <a:schemeClr val="bg1"/>
                </a:solidFill>
              </a:rPr>
            </a:br>
            <a:r>
              <a:rPr lang="fr-CH" dirty="0">
                <a:solidFill>
                  <a:schemeClr val="bg1"/>
                </a:solidFill>
              </a:rPr>
              <a:t>le mouvement.</a:t>
            </a:r>
          </a:p>
          <a:p>
            <a:endParaRPr lang="fr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67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85E7EB-64DD-4240-8583-6C24380670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AA9413-A886-4022-A477-7ACECA3658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91C6E63-BD83-438C-8E5A-539006F798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1E0C71-AEB6-4ADF-A06B-0842850D6E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1E407D-8C79-43A4-9E55-27C31A12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fr-CH" sz="2400" dirty="0"/>
              <a:t>Effectuer mouvement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3AC3CC6-6498-44DC-8A2A-3BCA9A761D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801824-2C48-4AE0-87D0-2E791A82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1400" dirty="0"/>
              <a:t>Réflexion</a:t>
            </a:r>
          </a:p>
          <a:p>
            <a:r>
              <a:rPr lang="fr-CH" sz="1400" dirty="0"/>
              <a:t>Quels sont tous les résultats pouvant se produire suite à un mouvement 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2C39F2-3E8E-489A-8907-3C251BE71A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3FED8-08ED-48C2-8C21-B0DCA3F09EBA}"/>
              </a:ext>
            </a:extLst>
          </p:cNvPr>
          <p:cNvSpPr txBox="1"/>
          <p:nvPr/>
        </p:nvSpPr>
        <p:spPr>
          <a:xfrm>
            <a:off x="5593084" y="1124364"/>
            <a:ext cx="58567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C’est ici que vous aller traiter tous les cas concernant</a:t>
            </a:r>
            <a:br>
              <a:rPr lang="fr-CH" dirty="0">
                <a:solidFill>
                  <a:schemeClr val="bg1"/>
                </a:solidFill>
              </a:rPr>
            </a:br>
            <a:r>
              <a:rPr lang="fr-CH" dirty="0">
                <a:solidFill>
                  <a:schemeClr val="bg1"/>
                </a:solidFill>
              </a:rPr>
              <a:t>le mouvement.</a:t>
            </a:r>
          </a:p>
          <a:p>
            <a:endParaRPr lang="fr-CH" dirty="0">
              <a:solidFill>
                <a:schemeClr val="bg1"/>
              </a:solidFill>
            </a:endParaRPr>
          </a:p>
          <a:p>
            <a:endParaRPr lang="fr-CH" dirty="0">
              <a:solidFill>
                <a:schemeClr val="bg1"/>
              </a:solidFill>
            </a:endParaRPr>
          </a:p>
          <a:p>
            <a:r>
              <a:rPr lang="fr-CH" dirty="0">
                <a:solidFill>
                  <a:schemeClr val="bg1"/>
                </a:solidFill>
              </a:rPr>
              <a:t>Il faut que vous modifiez vos listes (murs, joueur,…) </a:t>
            </a:r>
            <a:br>
              <a:rPr lang="fr-CH" dirty="0">
                <a:solidFill>
                  <a:schemeClr val="bg1"/>
                </a:solidFill>
              </a:rPr>
            </a:br>
            <a:r>
              <a:rPr lang="fr-CH" dirty="0">
                <a:solidFill>
                  <a:schemeClr val="bg1"/>
                </a:solidFill>
              </a:rPr>
              <a:t>afin que celles-ci reflètent l’état du jeu après </a:t>
            </a:r>
          </a:p>
          <a:p>
            <a:r>
              <a:rPr lang="fr-CH" dirty="0">
                <a:solidFill>
                  <a:schemeClr val="bg1"/>
                </a:solidFill>
              </a:rPr>
              <a:t>le mouvement (Ajouter/Retirer des entités).</a:t>
            </a:r>
          </a:p>
          <a:p>
            <a:endParaRPr lang="fr-CH" dirty="0">
              <a:solidFill>
                <a:schemeClr val="bg1"/>
              </a:solidFill>
            </a:endParaRPr>
          </a:p>
          <a:p>
            <a:endParaRPr lang="fr-CH" dirty="0">
              <a:solidFill>
                <a:schemeClr val="bg1"/>
              </a:solidFill>
            </a:endParaRPr>
          </a:p>
          <a:p>
            <a:r>
              <a:rPr lang="fr-CH" dirty="0">
                <a:solidFill>
                  <a:schemeClr val="bg1"/>
                </a:solidFill>
              </a:rPr>
              <a:t>De plus il faut «repeindre» les images pour l’interface </a:t>
            </a:r>
            <a:br>
              <a:rPr lang="fr-CH" dirty="0">
                <a:solidFill>
                  <a:schemeClr val="bg1"/>
                </a:solidFill>
              </a:rPr>
            </a:br>
            <a:r>
              <a:rPr lang="fr-CH" dirty="0">
                <a:solidFill>
                  <a:schemeClr val="bg1"/>
                </a:solidFill>
              </a:rPr>
              <a:t>graphique. Pour cela, regarder la fonction </a:t>
            </a:r>
            <a:br>
              <a:rPr lang="fr-CH" dirty="0">
                <a:solidFill>
                  <a:schemeClr val="bg1"/>
                </a:solidFill>
              </a:rPr>
            </a:br>
            <a:r>
              <a:rPr lang="fr-CH" dirty="0" err="1">
                <a:solidFill>
                  <a:schemeClr val="bg1"/>
                </a:solidFill>
              </a:rPr>
              <a:t>creer_image</a:t>
            </a:r>
            <a:r>
              <a:rPr lang="fr-CH" dirty="0">
                <a:solidFill>
                  <a:schemeClr val="bg1"/>
                </a:solidFill>
              </a:rPr>
              <a:t>() (outils.py et dans l’énoncé)</a:t>
            </a:r>
          </a:p>
        </p:txBody>
      </p:sp>
    </p:spTree>
    <p:extLst>
      <p:ext uri="{BB962C8B-B14F-4D97-AF65-F5344CB8AC3E}">
        <p14:creationId xmlns:p14="http://schemas.microsoft.com/office/powerpoint/2010/main" val="1473664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85E7EB-64DD-4240-8583-6C24380670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AA9413-A886-4022-A477-7ACECA3658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91C6E63-BD83-438C-8E5A-539006F798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1E0C71-AEB6-4ADF-A06B-0842850D6E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1E407D-8C79-43A4-9E55-27C31A12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fr-CH" sz="2400" dirty="0"/>
              <a:t>Exemple de traitement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3AC3CC6-6498-44DC-8A2A-3BCA9A761D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A2C39F2-3E8E-489A-8907-3C251BE71A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F53A7B1-7031-4010-BD33-BF7B2050FE81}"/>
              </a:ext>
            </a:extLst>
          </p:cNvPr>
          <p:cNvSpPr txBox="1"/>
          <p:nvPr/>
        </p:nvSpPr>
        <p:spPr>
          <a:xfrm>
            <a:off x="5496763" y="805261"/>
            <a:ext cx="57302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Un mouvement par défaut se fera de la manière suivante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sz="1600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CH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cs typeface="Courier New" panose="02070309020205020404" pitchFamily="49" charset="0"/>
              </a:rPr>
              <a:t>Définition de la case de destination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fr-CH" sz="16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Selon la direction fournie</a:t>
            </a:r>
            <a:endParaRPr kumimoji="0" lang="fr-CH" sz="16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cs typeface="Courier New" panose="02070309020205020404" pitchFamily="49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CH" sz="1600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CH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Courier New" panose="02070309020205020404" pitchFamily="49" charset="0"/>
              </a:rPr>
              <a:t>Vérifier l’entité se trouvant à cette destination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CH" sz="1600" dirty="0">
              <a:solidFill>
                <a:srgbClr val="C00000"/>
              </a:solidFill>
              <a:cs typeface="Courier New" panose="02070309020205020404" pitchFamily="49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CH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Courier New" panose="02070309020205020404" pitchFamily="49" charset="0"/>
              </a:rPr>
              <a:t>Effectuer le mouvement du joueur si possible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fr-CH" sz="1600" dirty="0">
                <a:solidFill>
                  <a:srgbClr val="C00000"/>
                </a:solidFill>
                <a:cs typeface="Courier New" panose="02070309020205020404" pitchFamily="49" charset="0"/>
              </a:rPr>
              <a:t>Ajouter une entité personnage à la liste joueur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kumimoji="0" lang="fr-CH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sz="1600" dirty="0">
              <a:solidFill>
                <a:srgbClr val="C00000"/>
              </a:solidFill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H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sz="1600" dirty="0">
              <a:solidFill>
                <a:srgbClr val="C00000"/>
              </a:solidFill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sz="1600" dirty="0">
              <a:solidFill>
                <a:srgbClr val="C00000"/>
              </a:solidFill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fr-CH" sz="1600" dirty="0">
                <a:solidFill>
                  <a:srgbClr val="C00000"/>
                </a:solidFill>
                <a:cs typeface="Courier New" panose="02070309020205020404" pitchFamily="49" charset="0"/>
              </a:rPr>
              <a:t>Supprimer l’ancienne entité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fr-CH" sz="1600" dirty="0">
              <a:solidFill>
                <a:srgbClr val="C00000"/>
              </a:solidFill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fr-CH" sz="1600" dirty="0">
              <a:solidFill>
                <a:srgbClr val="C00000"/>
              </a:solidFill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fr-CH" sz="1600" dirty="0">
              <a:solidFill>
                <a:srgbClr val="C00000"/>
              </a:solidFill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fr-CH" sz="1600" dirty="0">
              <a:solidFill>
                <a:srgbClr val="C00000"/>
              </a:solidFill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fr-CH" sz="1600" dirty="0">
                <a:solidFill>
                  <a:srgbClr val="C00000"/>
                </a:solidFill>
                <a:cs typeface="Courier New" panose="02070309020205020404" pitchFamily="49" charset="0"/>
              </a:rPr>
              <a:t>Dessiner du sol à l’ancienne position du joueur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H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BEBCCC-D2AF-4C32-A9C0-086EC9224544}"/>
              </a:ext>
            </a:extLst>
          </p:cNvPr>
          <p:cNvSpPr/>
          <p:nvPr/>
        </p:nvSpPr>
        <p:spPr>
          <a:xfrm>
            <a:off x="6100069" y="3314987"/>
            <a:ext cx="695617" cy="6787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E38698-E889-4216-800D-1DDB39118BCC}"/>
              </a:ext>
            </a:extLst>
          </p:cNvPr>
          <p:cNvSpPr/>
          <p:nvPr/>
        </p:nvSpPr>
        <p:spPr>
          <a:xfrm>
            <a:off x="6797274" y="3314987"/>
            <a:ext cx="695617" cy="6787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21F116-0310-44E0-B99B-B5E4A7D4ADE3}"/>
              </a:ext>
            </a:extLst>
          </p:cNvPr>
          <p:cNvSpPr/>
          <p:nvPr/>
        </p:nvSpPr>
        <p:spPr>
          <a:xfrm>
            <a:off x="6113987" y="4624240"/>
            <a:ext cx="695617" cy="6787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FD5CFF9-7147-4BC4-BAE6-A25A5D3CF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476" y="3536576"/>
            <a:ext cx="304800" cy="304800"/>
          </a:xfrm>
        </p:spPr>
      </p:pic>
      <p:pic>
        <p:nvPicPr>
          <p:cNvPr id="17" name="Espace réservé du contenu 5">
            <a:extLst>
              <a:ext uri="{FF2B5EF4-FFF2-40B4-BE49-F238E27FC236}">
                <a16:creationId xmlns:a16="http://schemas.microsoft.com/office/drawing/2014/main" id="{7EBFD257-25B3-42C9-B1A9-37A5FF4F35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439" y="3536576"/>
            <a:ext cx="304800" cy="304800"/>
          </a:xfrm>
          <a:prstGeom prst="rect">
            <a:avLst/>
          </a:prstGeom>
        </p:spPr>
      </p:pic>
      <p:pic>
        <p:nvPicPr>
          <p:cNvPr id="19" name="Espace réservé du contenu 5">
            <a:extLst>
              <a:ext uri="{FF2B5EF4-FFF2-40B4-BE49-F238E27FC236}">
                <a16:creationId xmlns:a16="http://schemas.microsoft.com/office/drawing/2014/main" id="{E1C6C80F-8DE0-4F37-873F-D5F463C3BC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95" y="4845829"/>
            <a:ext cx="304800" cy="3048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610FBEC-6AD5-4AEF-BC5D-85FE3BDDAE2E}"/>
              </a:ext>
            </a:extLst>
          </p:cNvPr>
          <p:cNvSpPr txBox="1"/>
          <p:nvPr/>
        </p:nvSpPr>
        <p:spPr>
          <a:xfrm>
            <a:off x="6092824" y="328601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5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85CD980-F2A8-40ED-8ED0-7D5D0CB09535}"/>
              </a:ext>
            </a:extLst>
          </p:cNvPr>
          <p:cNvSpPr txBox="1"/>
          <p:nvPr/>
        </p:nvSpPr>
        <p:spPr>
          <a:xfrm>
            <a:off x="6511281" y="328601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5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64B2780-D845-4F04-A55D-01932D91D15F}"/>
              </a:ext>
            </a:extLst>
          </p:cNvPr>
          <p:cNvSpPr txBox="1"/>
          <p:nvPr/>
        </p:nvSpPr>
        <p:spPr>
          <a:xfrm>
            <a:off x="6794098" y="3286016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5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B3496A2-3515-4925-B365-5187AFC8DB51}"/>
              </a:ext>
            </a:extLst>
          </p:cNvPr>
          <p:cNvSpPr txBox="1"/>
          <p:nvPr/>
        </p:nvSpPr>
        <p:spPr>
          <a:xfrm>
            <a:off x="7229315" y="3286016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5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F71366C-6A3B-4CDB-A77F-B99D3930487E}"/>
              </a:ext>
            </a:extLst>
          </p:cNvPr>
          <p:cNvSpPr txBox="1"/>
          <p:nvPr/>
        </p:nvSpPr>
        <p:spPr>
          <a:xfrm>
            <a:off x="6100984" y="4613561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5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9BC5A95-43F9-44BD-A7DF-B94B99D0213E}"/>
              </a:ext>
            </a:extLst>
          </p:cNvPr>
          <p:cNvSpPr txBox="1"/>
          <p:nvPr/>
        </p:nvSpPr>
        <p:spPr>
          <a:xfrm>
            <a:off x="6559500" y="460423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5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28B18FC-F5DC-455E-88C4-655B354FB974}"/>
              </a:ext>
            </a:extLst>
          </p:cNvPr>
          <p:cNvSpPr txBox="1"/>
          <p:nvPr/>
        </p:nvSpPr>
        <p:spPr>
          <a:xfrm>
            <a:off x="6523080" y="3096199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50" dirty="0">
                <a:solidFill>
                  <a:srgbClr val="0070C0"/>
                </a:solidFill>
              </a:rPr>
              <a:t>y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1DED081-0BC7-482A-B8A5-09CE5E55CE33}"/>
              </a:ext>
            </a:extLst>
          </p:cNvPr>
          <p:cNvSpPr txBox="1"/>
          <p:nvPr/>
        </p:nvSpPr>
        <p:spPr>
          <a:xfrm>
            <a:off x="6086533" y="3102949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5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3898305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8EA5D2B7BA2A45B07D517F9E3CE4B9" ma:contentTypeVersion="2" ma:contentTypeDescription="Crée un document." ma:contentTypeScope="" ma:versionID="0527cd68776a072afb073254ba5bf74e">
  <xsd:schema xmlns:xsd="http://www.w3.org/2001/XMLSchema" xmlns:xs="http://www.w3.org/2001/XMLSchema" xmlns:p="http://schemas.microsoft.com/office/2006/metadata/properties" xmlns:ns2="ffa2d09e-b643-4683-bb52-6107ecc3d791" targetNamespace="http://schemas.microsoft.com/office/2006/metadata/properties" ma:root="true" ma:fieldsID="5e1b7b631aa3abcc76f0c4e7ac2eb588" ns2:_="">
    <xsd:import namespace="ffa2d09e-b643-4683-bb52-6107ecc3d7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a2d09e-b643-4683-bb52-6107ecc3d7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4277DB-8721-44D6-862A-69110DC789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89A8A3-C596-4952-ACFF-3A38DDA0E7FA}">
  <ds:schemaRefs>
    <ds:schemaRef ds:uri="ffa2d09e-b643-4683-bb52-6107ecc3d79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62F02C6-11B2-45EB-9FA1-66D8D3AD9DD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Grand écran</PresentationFormat>
  <Paragraphs>60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Courier New</vt:lpstr>
      <vt:lpstr>Trebuchet MS</vt:lpstr>
      <vt:lpstr>Berlin</vt:lpstr>
      <vt:lpstr>Labo 63-11</vt:lpstr>
      <vt:lpstr>Définir mouvement</vt:lpstr>
      <vt:lpstr>Effectuer mouvement</vt:lpstr>
      <vt:lpstr>Effectuer mouvement</vt:lpstr>
      <vt:lpstr>Exemple de traitement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 632-1</dc:title>
  <dc:creator>Jerome humbert</dc:creator>
  <cp:lastModifiedBy>Humbert Jérôme (HES)</cp:lastModifiedBy>
  <cp:revision>28</cp:revision>
  <dcterms:created xsi:type="dcterms:W3CDTF">2020-05-19T07:17:30Z</dcterms:created>
  <dcterms:modified xsi:type="dcterms:W3CDTF">2021-11-29T07:34:47Z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0x010100578EA5D2B7BA2A45B07D517F9E3CE4B9</vt:lpwstr>
  </property>
</Properties>
</file>