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4BD6A-0DF3-4A91-A84E-A5129B3AA1C5}" v="15" dt="2020-05-29T20:44:49.050"/>
    <p1510:client id="{50B3EACA-89FF-4683-8994-1D5240499E8B}" v="3" dt="2020-05-29T18:57:43.400"/>
    <p1510:client id="{91D85A59-0465-455D-A94D-50AA4F9A5281}" v="15" dt="2020-05-29T20:30:56.088"/>
    <p1510:client id="{A9FBE974-82E5-4700-8CB2-AE9FA7F58454}" v="1" dt="2020-05-28T17:23:59.375"/>
    <p1510:client id="{D1DB874A-65AD-4562-9AF5-99A360B66CD0}" v="2" dt="2020-05-23T12:59:31.008"/>
    <p1510:client id="{DFC88464-6FD4-4F64-A7BC-18D03D4C193E}" v="2" dt="2020-05-29T15:16:1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 Jérôme" userId="S::jerome.humbert@hes-so.ch::9c744c29-729b-4433-bda9-0a2af359a138" providerId="AD" clId="Web-{4674BD6A-0DF3-4A91-A84E-A5129B3AA1C5}"/>
    <pc:docChg chg="addSld delSld modSld">
      <pc:chgData name="Humbert Jérôme" userId="S::jerome.humbert@hes-so.ch::9c744c29-729b-4433-bda9-0a2af359a138" providerId="AD" clId="Web-{4674BD6A-0DF3-4A91-A84E-A5129B3AA1C5}" dt="2020-05-29T20:44:49.050" v="12"/>
      <pc:docMkLst>
        <pc:docMk/>
      </pc:docMkLst>
      <pc:sldChg chg="addSp delSp modSp new del">
        <pc:chgData name="Humbert Jérôme" userId="S::jerome.humbert@hes-so.ch::9c744c29-729b-4433-bda9-0a2af359a138" providerId="AD" clId="Web-{4674BD6A-0DF3-4A91-A84E-A5129B3AA1C5}" dt="2020-05-29T20:44:49.050" v="12"/>
        <pc:sldMkLst>
          <pc:docMk/>
          <pc:sldMk cId="3670862128" sldId="270"/>
        </pc:sldMkLst>
        <pc:spChg chg="del">
          <ac:chgData name="Humbert Jérôme" userId="S::jerome.humbert@hes-so.ch::9c744c29-729b-4433-bda9-0a2af359a138" providerId="AD" clId="Web-{4674BD6A-0DF3-4A91-A84E-A5129B3AA1C5}" dt="2020-05-29T20:44:12.409" v="3"/>
          <ac:spMkLst>
            <pc:docMk/>
            <pc:sldMk cId="3670862128" sldId="270"/>
            <ac:spMk id="3" creationId="{221D27CE-7807-42C6-9A5E-C779693B2D51}"/>
          </ac:spMkLst>
        </pc:spChg>
        <pc:spChg chg="add del mod">
          <ac:chgData name="Humbert Jérôme" userId="S::jerome.humbert@hes-so.ch::9c744c29-729b-4433-bda9-0a2af359a138" providerId="AD" clId="Web-{4674BD6A-0DF3-4A91-A84E-A5129B3AA1C5}" dt="2020-05-29T20:44:38.034" v="8"/>
          <ac:spMkLst>
            <pc:docMk/>
            <pc:sldMk cId="3670862128" sldId="270"/>
            <ac:spMk id="6" creationId="{02B2A08C-174D-47B2-B812-C9400EB7EFC5}"/>
          </ac:spMkLst>
        </pc:spChg>
        <pc:spChg chg="add mod">
          <ac:chgData name="Humbert Jérôme" userId="S::jerome.humbert@hes-so.ch::9c744c29-729b-4433-bda9-0a2af359a138" providerId="AD" clId="Web-{4674BD6A-0DF3-4A91-A84E-A5129B3AA1C5}" dt="2020-05-29T20:44:42.143" v="9"/>
          <ac:spMkLst>
            <pc:docMk/>
            <pc:sldMk cId="3670862128" sldId="270"/>
            <ac:spMk id="9" creationId="{6834B6A3-D6DA-47FE-B233-84F54E9F7578}"/>
          </ac:spMkLst>
        </pc:spChg>
        <pc:picChg chg="add del mod ord">
          <ac:chgData name="Humbert Jérôme" userId="S::jerome.humbert@hes-so.ch::9c744c29-729b-4433-bda9-0a2af359a138" providerId="AD" clId="Web-{4674BD6A-0DF3-4A91-A84E-A5129B3AA1C5}" dt="2020-05-29T20:44:26.893" v="7"/>
          <ac:picMkLst>
            <pc:docMk/>
            <pc:sldMk cId="3670862128" sldId="270"/>
            <ac:picMk id="4" creationId="{C8C64256-B621-4CB2-9844-F1E8E889CFE6}"/>
          </ac:picMkLst>
        </pc:picChg>
        <pc:picChg chg="add del mod ord">
          <ac:chgData name="Humbert Jérôme" userId="S::jerome.humbert@hes-so.ch::9c744c29-729b-4433-bda9-0a2af359a138" providerId="AD" clId="Web-{4674BD6A-0DF3-4A91-A84E-A5129B3AA1C5}" dt="2020-05-29T20:44:42.143" v="9"/>
          <ac:picMkLst>
            <pc:docMk/>
            <pc:sldMk cId="3670862128" sldId="270"/>
            <ac:picMk id="7" creationId="{658DFECF-EF9E-4612-B4FF-B67809AF1659}"/>
          </ac:picMkLst>
        </pc:picChg>
      </pc:sldChg>
      <pc:sldChg chg="new del">
        <pc:chgData name="Humbert Jérôme" userId="S::jerome.humbert@hes-so.ch::9c744c29-729b-4433-bda9-0a2af359a138" providerId="AD" clId="Web-{4674BD6A-0DF3-4A91-A84E-A5129B3AA1C5}" dt="2020-05-29T20:44:47.409" v="11"/>
        <pc:sldMkLst>
          <pc:docMk/>
          <pc:sldMk cId="3789512140" sldId="271"/>
        </pc:sldMkLst>
      </pc:sldChg>
      <pc:sldChg chg="new del">
        <pc:chgData name="Humbert Jérôme" userId="S::jerome.humbert@hes-so.ch::9c744c29-729b-4433-bda9-0a2af359a138" providerId="AD" clId="Web-{4674BD6A-0DF3-4A91-A84E-A5129B3AA1C5}" dt="2020-05-29T20:44:45.690" v="10"/>
        <pc:sldMkLst>
          <pc:docMk/>
          <pc:sldMk cId="3359904590" sldId="272"/>
        </pc:sldMkLst>
      </pc:sldChg>
    </pc:docChg>
  </pc:docChgLst>
  <pc:docChgLst>
    <pc:chgData name="Greub Oliver" userId="S::oliver.greub@hes-so.ch::05c90c71-1f16-4066-8ce3-d699699e96c3" providerId="AD" clId="Web-{DFC88464-6FD4-4F64-A7BC-18D03D4C193E}"/>
    <pc:docChg chg="modSld">
      <pc:chgData name="Greub Oliver" userId="S::oliver.greub@hes-so.ch::05c90c71-1f16-4066-8ce3-d699699e96c3" providerId="AD" clId="Web-{DFC88464-6FD4-4F64-A7BC-18D03D4C193E}" dt="2020-05-29T15:16:16.577" v="1" actId="14100"/>
      <pc:docMkLst>
        <pc:docMk/>
      </pc:docMkLst>
      <pc:sldChg chg="modSp">
        <pc:chgData name="Greub Oliver" userId="S::oliver.greub@hes-so.ch::05c90c71-1f16-4066-8ce3-d699699e96c3" providerId="AD" clId="Web-{DFC88464-6FD4-4F64-A7BC-18D03D4C193E}" dt="2020-05-29T15:16:16.577" v="1" actId="14100"/>
        <pc:sldMkLst>
          <pc:docMk/>
          <pc:sldMk cId="676202920" sldId="268"/>
        </pc:sldMkLst>
        <pc:picChg chg="mod">
          <ac:chgData name="Greub Oliver" userId="S::oliver.greub@hes-so.ch::05c90c71-1f16-4066-8ce3-d699699e96c3" providerId="AD" clId="Web-{DFC88464-6FD4-4F64-A7BC-18D03D4C193E}" dt="2020-05-29T15:16:16.577" v="1" actId="14100"/>
          <ac:picMkLst>
            <pc:docMk/>
            <pc:sldMk cId="676202920" sldId="268"/>
            <ac:picMk id="5" creationId="{3D52FC3A-CB0C-4C34-A27F-DD39C182562F}"/>
          </ac:picMkLst>
        </pc:picChg>
      </pc:sldChg>
    </pc:docChg>
  </pc:docChgLst>
  <pc:docChgLst>
    <pc:chgData name="Jacot-Dit-Montandon Ludovic" userId="S::ludovic.jacotdit@hes-so.ch::a6fd467b-066e-4421-af87-948fe5388ab1" providerId="AD" clId="Web-{A9FBE974-82E5-4700-8CB2-AE9FA7F58454}"/>
    <pc:docChg chg="modSld">
      <pc:chgData name="Jacot-Dit-Montandon Ludovic" userId="S::ludovic.jacotdit@hes-so.ch::a6fd467b-066e-4421-af87-948fe5388ab1" providerId="AD" clId="Web-{A9FBE974-82E5-4700-8CB2-AE9FA7F58454}" dt="2020-05-28T17:23:59.375" v="0" actId="1076"/>
      <pc:docMkLst>
        <pc:docMk/>
      </pc:docMkLst>
      <pc:sldChg chg="modSp">
        <pc:chgData name="Jacot-Dit-Montandon Ludovic" userId="S::ludovic.jacotdit@hes-so.ch::a6fd467b-066e-4421-af87-948fe5388ab1" providerId="AD" clId="Web-{A9FBE974-82E5-4700-8CB2-AE9FA7F58454}" dt="2020-05-28T17:23:59.375" v="0" actId="1076"/>
        <pc:sldMkLst>
          <pc:docMk/>
          <pc:sldMk cId="2473401483" sldId="259"/>
        </pc:sldMkLst>
        <pc:spChg chg="mod">
          <ac:chgData name="Jacot-Dit-Montandon Ludovic" userId="S::ludovic.jacotdit@hes-so.ch::a6fd467b-066e-4421-af87-948fe5388ab1" providerId="AD" clId="Web-{A9FBE974-82E5-4700-8CB2-AE9FA7F58454}" dt="2020-05-28T17:23:59.375" v="0" actId="1076"/>
          <ac:spMkLst>
            <pc:docMk/>
            <pc:sldMk cId="2473401483" sldId="259"/>
            <ac:spMk id="3" creationId="{B4801824-2C48-4AE0-87D0-2E791A8233CB}"/>
          </ac:spMkLst>
        </pc:spChg>
      </pc:sldChg>
    </pc:docChg>
  </pc:docChgLst>
  <pc:docChgLst>
    <pc:chgData name="Humbert Jérôme" userId="S::jerome.humbert@hes-so.ch::9c744c29-729b-4433-bda9-0a2af359a138" providerId="AD" clId="Web-{91D85A59-0465-455D-A94D-50AA4F9A5281}"/>
    <pc:docChg chg="modSld">
      <pc:chgData name="Humbert Jérôme" userId="S::jerome.humbert@hes-so.ch::9c744c29-729b-4433-bda9-0a2af359a138" providerId="AD" clId="Web-{91D85A59-0465-455D-A94D-50AA4F9A5281}" dt="2020-05-29T20:30:47.697" v="1"/>
      <pc:docMkLst>
        <pc:docMk/>
      </pc:docMkLst>
      <pc:sldChg chg="addSp delSp modSp">
        <pc:chgData name="Humbert Jérôme" userId="S::jerome.humbert@hes-so.ch::9c744c29-729b-4433-bda9-0a2af359a138" providerId="AD" clId="Web-{91D85A59-0465-455D-A94D-50AA4F9A5281}" dt="2020-05-29T20:30:47.697" v="1"/>
        <pc:sldMkLst>
          <pc:docMk/>
          <pc:sldMk cId="1895772488" sldId="269"/>
        </pc:sldMkLst>
        <pc:picChg chg="add del mod">
          <ac:chgData name="Humbert Jérôme" userId="S::jerome.humbert@hes-so.ch::9c744c29-729b-4433-bda9-0a2af359a138" providerId="AD" clId="Web-{91D85A59-0465-455D-A94D-50AA4F9A5281}" dt="2020-05-29T20:30:47.697" v="1"/>
          <ac:picMkLst>
            <pc:docMk/>
            <pc:sldMk cId="1895772488" sldId="269"/>
            <ac:picMk id="4" creationId="{F64D5972-07E8-4754-9B07-D78D9828D5E4}"/>
          </ac:picMkLst>
        </pc:picChg>
      </pc:sldChg>
    </pc:docChg>
  </pc:docChgLst>
  <pc:docChgLst>
    <pc:chgData name="Abab David" userId="S::david.abab@hes-so.ch::d2175da5-2436-4e95-9e7c-a0ac95d3dd18" providerId="AD" clId="Web-{50B3EACA-89FF-4683-8994-1D5240499E8B}"/>
    <pc:docChg chg="delSld">
      <pc:chgData name="Abab David" userId="S::david.abab@hes-so.ch::d2175da5-2436-4e95-9e7c-a0ac95d3dd18" providerId="AD" clId="Web-{50B3EACA-89FF-4683-8994-1D5240499E8B}" dt="2020-05-29T18:57:43.400" v="2"/>
      <pc:docMkLst>
        <pc:docMk/>
      </pc:docMkLst>
      <pc:sldChg chg="del">
        <pc:chgData name="Abab David" userId="S::david.abab@hes-so.ch::d2175da5-2436-4e95-9e7c-a0ac95d3dd18" providerId="AD" clId="Web-{50B3EACA-89FF-4683-8994-1D5240499E8B}" dt="2020-05-29T18:57:40.556" v="0"/>
        <pc:sldMkLst>
          <pc:docMk/>
          <pc:sldMk cId="2473401483" sldId="259"/>
        </pc:sldMkLst>
      </pc:sldChg>
      <pc:sldChg chg="del">
        <pc:chgData name="Abab David" userId="S::david.abab@hes-so.ch::d2175da5-2436-4e95-9e7c-a0ac95d3dd18" providerId="AD" clId="Web-{50B3EACA-89FF-4683-8994-1D5240499E8B}" dt="2020-05-29T18:57:42.384" v="1"/>
        <pc:sldMkLst>
          <pc:docMk/>
          <pc:sldMk cId="2172462045" sldId="260"/>
        </pc:sldMkLst>
      </pc:sldChg>
      <pc:sldChg chg="del">
        <pc:chgData name="Abab David" userId="S::david.abab@hes-so.ch::d2175da5-2436-4e95-9e7c-a0ac95d3dd18" providerId="AD" clId="Web-{50B3EACA-89FF-4683-8994-1D5240499E8B}" dt="2020-05-29T18:57:43.400" v="2"/>
        <pc:sldMkLst>
          <pc:docMk/>
          <pc:sldMk cId="2700205814" sldId="261"/>
        </pc:sldMkLst>
      </pc:sldChg>
    </pc:docChg>
  </pc:docChgLst>
  <pc:docChgLst>
    <pc:chgData name="Greub Oliver" userId="S::oliver.greub@hes-so.ch::05c90c71-1f16-4066-8ce3-d699699e96c3" providerId="AD" clId="Web-{D1DB874A-65AD-4562-9AF5-99A360B66CD0}"/>
    <pc:docChg chg="modSld">
      <pc:chgData name="Greub Oliver" userId="S::oliver.greub@hes-so.ch::05c90c71-1f16-4066-8ce3-d699699e96c3" providerId="AD" clId="Web-{D1DB874A-65AD-4562-9AF5-99A360B66CD0}" dt="2020-05-23T12:59:31.008" v="1" actId="1076"/>
      <pc:docMkLst>
        <pc:docMk/>
      </pc:docMkLst>
      <pc:sldChg chg="modSp">
        <pc:chgData name="Greub Oliver" userId="S::oliver.greub@hes-so.ch::05c90c71-1f16-4066-8ce3-d699699e96c3" providerId="AD" clId="Web-{D1DB874A-65AD-4562-9AF5-99A360B66CD0}" dt="2020-05-23T12:59:31.008" v="1" actId="1076"/>
        <pc:sldMkLst>
          <pc:docMk/>
          <pc:sldMk cId="2473401483" sldId="259"/>
        </pc:sldMkLst>
        <pc:spChg chg="mod">
          <ac:chgData name="Greub Oliver" userId="S::oliver.greub@hes-so.ch::05c90c71-1f16-4066-8ce3-d699699e96c3" providerId="AD" clId="Web-{D1DB874A-65AD-4562-9AF5-99A360B66CD0}" dt="2020-05-23T12:59:31.008" v="1" actId="1076"/>
          <ac:spMkLst>
            <pc:docMk/>
            <pc:sldMk cId="2473401483" sldId="259"/>
            <ac:spMk id="3" creationId="{B4801824-2C48-4AE0-87D0-2E791A8233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31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81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892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8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71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788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855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30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4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85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10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81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71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50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11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3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C0C3-5FF5-48B7-B568-298B11A0C258}" type="datetimeFigureOut">
              <a:rPr lang="fr-CH" smtClean="0"/>
              <a:t>13.12.2021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6480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E715D-AD3C-4318-92B6-29A98DD8E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Labo 63-11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A89D16-1701-492C-A121-9664D68B1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Semaine </a:t>
            </a:r>
            <a:r>
              <a:rPr lang="fr-CH" dirty="0" smtClean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96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 smtClean="0"/>
              <a:t>Chargement score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fr-CH" sz="1600" b="1" dirty="0" smtClean="0"/>
              <a:t>Chargement score</a:t>
            </a:r>
          </a:p>
          <a:p>
            <a:r>
              <a:rPr lang="fr-CH" sz="1400" dirty="0" smtClean="0"/>
              <a:t>Mise à jour du score</a:t>
            </a:r>
          </a:p>
          <a:p>
            <a:r>
              <a:rPr lang="fr-CH" sz="1400" dirty="0" smtClean="0"/>
              <a:t>Enregistrement du score</a:t>
            </a:r>
          </a:p>
          <a:p>
            <a:r>
              <a:rPr lang="fr-CH" sz="1400" dirty="0" smtClean="0"/>
              <a:t>Mise à jour du fichier</a:t>
            </a: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3FED8-08ED-48C2-8C21-B0DCA3F09EBA}"/>
              </a:ext>
            </a:extLst>
          </p:cNvPr>
          <p:cNvSpPr txBox="1"/>
          <p:nvPr/>
        </p:nvSpPr>
        <p:spPr>
          <a:xfrm>
            <a:off x="5822663" y="1132676"/>
            <a:ext cx="5755102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L’objectif de cette fonction est de récupérer les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scores du fichier scores.txt 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-&gt; Lecture du fichier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-&gt; Stockage des données dans le dictionnaire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    </a:t>
            </a:r>
            <a:r>
              <a:rPr lang="fr-CH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dict_score</a:t>
            </a:r>
            <a:endParaRPr lang="fr-CH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H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H" sz="1100" dirty="0">
                <a:solidFill>
                  <a:schemeClr val="bg1"/>
                </a:solidFill>
              </a:rPr>
              <a:t>&lt;</a:t>
            </a:r>
            <a:r>
              <a:rPr lang="fr-CH" sz="1100" dirty="0" err="1">
                <a:solidFill>
                  <a:schemeClr val="bg1"/>
                </a:solidFill>
              </a:rPr>
              <a:t>numNiveau</a:t>
            </a:r>
            <a:r>
              <a:rPr lang="fr-CH" sz="1100" dirty="0">
                <a:solidFill>
                  <a:schemeClr val="bg1"/>
                </a:solidFill>
              </a:rPr>
              <a:t>&gt;;score1;score2;score3;score4;score5;score6;score7;score8;score9;score10;</a:t>
            </a:r>
            <a:endParaRPr lang="fr-CH" sz="11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 err="1" smtClean="0">
                <a:solidFill>
                  <a:schemeClr val="bg1"/>
                </a:solidFill>
              </a:rPr>
              <a:t>numNiveau</a:t>
            </a:r>
            <a:r>
              <a:rPr lang="fr-CH" dirty="0" smtClean="0">
                <a:solidFill>
                  <a:schemeClr val="bg1"/>
                </a:solidFill>
              </a:rPr>
              <a:t> sera la clé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Et chacun des scores la valeur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 smtClean="0"/>
              <a:t>Mise à jour du score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fr-CH" sz="1400" dirty="0" smtClean="0"/>
              <a:t>Chargement score</a:t>
            </a:r>
          </a:p>
          <a:p>
            <a:r>
              <a:rPr lang="fr-CH" sz="1600" b="1" dirty="0" smtClean="0"/>
              <a:t>Mise à jour du score</a:t>
            </a:r>
          </a:p>
          <a:p>
            <a:r>
              <a:rPr lang="fr-CH" sz="1400" dirty="0"/>
              <a:t>Enregistrement </a:t>
            </a:r>
            <a:r>
              <a:rPr lang="fr-CH" sz="1400" dirty="0" smtClean="0"/>
              <a:t>du score</a:t>
            </a:r>
          </a:p>
          <a:p>
            <a:r>
              <a:rPr lang="fr-CH" sz="1400" dirty="0" smtClean="0"/>
              <a:t>Mise à jour du fichier</a:t>
            </a: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3FED8-08ED-48C2-8C21-B0DCA3F09EBA}"/>
              </a:ext>
            </a:extLst>
          </p:cNvPr>
          <p:cNvSpPr txBox="1"/>
          <p:nvPr/>
        </p:nvSpPr>
        <p:spPr>
          <a:xfrm>
            <a:off x="5822663" y="1132676"/>
            <a:ext cx="57574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L’affichage du score dans le jeu n’est qu’une variable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err="1" smtClean="0">
                <a:solidFill>
                  <a:schemeClr val="bg1"/>
                </a:solidFill>
              </a:rPr>
              <a:t>str</a:t>
            </a:r>
            <a:r>
              <a:rPr lang="fr-CH" dirty="0" smtClean="0">
                <a:solidFill>
                  <a:schemeClr val="bg1"/>
                </a:solidFill>
              </a:rPr>
              <a:t> comportant des sauts de lignes (\n).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/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Par exemple :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‘’Niveau X \n 1) 7890 \n 2) 6789 …’’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Il suffit donc de recréer ce </a:t>
            </a:r>
            <a:r>
              <a:rPr lang="fr-CH" dirty="0" err="1" smtClean="0">
                <a:solidFill>
                  <a:schemeClr val="bg1"/>
                </a:solidFill>
              </a:rPr>
              <a:t>str</a:t>
            </a:r>
            <a:r>
              <a:rPr lang="fr-CH" dirty="0" smtClean="0">
                <a:solidFill>
                  <a:schemeClr val="bg1"/>
                </a:solidFill>
              </a:rPr>
              <a:t> dans </a:t>
            </a:r>
            <a:r>
              <a:rPr lang="fr-CH" dirty="0" err="1" smtClean="0">
                <a:solidFill>
                  <a:schemeClr val="bg1"/>
                </a:solidFill>
              </a:rPr>
              <a:t>maj_score</a:t>
            </a:r>
            <a:r>
              <a:rPr lang="fr-CH" dirty="0" smtClean="0">
                <a:solidFill>
                  <a:schemeClr val="bg1"/>
                </a:solidFill>
              </a:rPr>
              <a:t>() afin</a:t>
            </a:r>
            <a:r>
              <a:rPr lang="fr-CH" dirty="0">
                <a:solidFill>
                  <a:schemeClr val="bg1"/>
                </a:solidFill>
              </a:rPr>
              <a:t/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que celui-ci se mette à jour.</a:t>
            </a:r>
          </a:p>
        </p:txBody>
      </p:sp>
    </p:spTree>
    <p:extLst>
      <p:ext uri="{BB962C8B-B14F-4D97-AF65-F5344CB8AC3E}">
        <p14:creationId xmlns:p14="http://schemas.microsoft.com/office/powerpoint/2010/main" val="266699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 smtClean="0"/>
              <a:t>Enregistrement du score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fr-CH" sz="1400" dirty="0" smtClean="0"/>
              <a:t>Chargement score</a:t>
            </a:r>
          </a:p>
          <a:p>
            <a:r>
              <a:rPr lang="fr-CH" sz="1400" dirty="0" smtClean="0"/>
              <a:t>Mise à jour du score</a:t>
            </a:r>
          </a:p>
          <a:p>
            <a:r>
              <a:rPr lang="fr-CH" sz="1600" b="1" dirty="0" smtClean="0"/>
              <a:t>Enregistrement du score</a:t>
            </a:r>
          </a:p>
          <a:p>
            <a:r>
              <a:rPr lang="fr-CH" sz="1400" dirty="0" smtClean="0"/>
              <a:t>Mise à jour du fichier</a:t>
            </a:r>
            <a:endParaRPr lang="fr-CH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3FED8-08ED-48C2-8C21-B0DCA3F09EBA}"/>
              </a:ext>
            </a:extLst>
          </p:cNvPr>
          <p:cNvSpPr txBox="1"/>
          <p:nvPr/>
        </p:nvSpPr>
        <p:spPr>
          <a:xfrm>
            <a:off x="5822663" y="1132676"/>
            <a:ext cx="552305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Cette fonction va calculer le nouveau score :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/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sz="1200" dirty="0" err="1" smtClean="0">
                <a:solidFill>
                  <a:schemeClr val="bg1"/>
                </a:solidFill>
              </a:rPr>
              <a:t>score_base</a:t>
            </a:r>
            <a:r>
              <a:rPr lang="fr-CH" sz="1200" dirty="0" smtClean="0">
                <a:solidFill>
                  <a:schemeClr val="bg1"/>
                </a:solidFill>
              </a:rPr>
              <a:t> – (</a:t>
            </a:r>
            <a:r>
              <a:rPr lang="fr-CH" sz="1200" dirty="0" err="1" smtClean="0">
                <a:solidFill>
                  <a:schemeClr val="bg1"/>
                </a:solidFill>
              </a:rPr>
              <a:t>temps_actuel</a:t>
            </a:r>
            <a:r>
              <a:rPr lang="fr-CH" sz="1200" dirty="0" smtClean="0">
                <a:solidFill>
                  <a:schemeClr val="bg1"/>
                </a:solidFill>
              </a:rPr>
              <a:t> – </a:t>
            </a:r>
            <a:r>
              <a:rPr lang="fr-CH" sz="1200" dirty="0" err="1" smtClean="0">
                <a:solidFill>
                  <a:schemeClr val="bg1"/>
                </a:solidFill>
              </a:rPr>
              <a:t>temps_initial</a:t>
            </a:r>
            <a:r>
              <a:rPr lang="fr-CH" sz="1200" dirty="0" smtClean="0">
                <a:solidFill>
                  <a:schemeClr val="bg1"/>
                </a:solidFill>
              </a:rPr>
              <a:t>) – (</a:t>
            </a:r>
            <a:r>
              <a:rPr lang="fr-CH" sz="1200" dirty="0" err="1" smtClean="0">
                <a:solidFill>
                  <a:schemeClr val="bg1"/>
                </a:solidFill>
              </a:rPr>
              <a:t>nb_coups</a:t>
            </a:r>
            <a:r>
              <a:rPr lang="fr-CH" sz="1200" dirty="0" smtClean="0">
                <a:solidFill>
                  <a:schemeClr val="bg1"/>
                </a:solidFill>
              </a:rPr>
              <a:t> * VALEUR_COUP)</a:t>
            </a:r>
          </a:p>
          <a:p>
            <a:endParaRPr lang="fr-CH" sz="1600" dirty="0" smtClean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et le stocker dans le dictionnaire </a:t>
            </a:r>
            <a:r>
              <a:rPr lang="fr-CH" dirty="0" err="1" smtClean="0">
                <a:solidFill>
                  <a:schemeClr val="bg1"/>
                </a:solidFill>
              </a:rPr>
              <a:t>dict_scores</a:t>
            </a:r>
            <a:r>
              <a:rPr lang="fr-CH" dirty="0" smtClean="0">
                <a:solidFill>
                  <a:schemeClr val="bg1"/>
                </a:solidFill>
              </a:rPr>
              <a:t> le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nouveau score si celui-ci est éligible.</a:t>
            </a:r>
            <a:br>
              <a:rPr lang="fr-CH" dirty="0" smtClean="0">
                <a:solidFill>
                  <a:schemeClr val="bg1"/>
                </a:solidFill>
              </a:rPr>
            </a:br>
            <a:endParaRPr lang="fr-CH" dirty="0" smtClean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Pour définir le </a:t>
            </a:r>
            <a:r>
              <a:rPr lang="fr-CH" dirty="0" err="1" smtClean="0">
                <a:solidFill>
                  <a:schemeClr val="bg1"/>
                </a:solidFill>
              </a:rPr>
              <a:t>temps_actuel</a:t>
            </a:r>
            <a:r>
              <a:rPr lang="fr-CH" dirty="0">
                <a:solidFill>
                  <a:schemeClr val="bg1"/>
                </a:solidFill>
              </a:rPr>
              <a:t> </a:t>
            </a:r>
            <a:r>
              <a:rPr lang="fr-CH" dirty="0" smtClean="0">
                <a:solidFill>
                  <a:schemeClr val="bg1"/>
                </a:solidFill>
              </a:rPr>
              <a:t>: </a:t>
            </a:r>
            <a:r>
              <a:rPr lang="fr-CH" dirty="0" err="1" smtClean="0">
                <a:solidFill>
                  <a:schemeClr val="bg1"/>
                </a:solidFill>
              </a:rPr>
              <a:t>time.time</a:t>
            </a:r>
            <a:r>
              <a:rPr lang="fr-CH" dirty="0" smtClean="0">
                <a:solidFill>
                  <a:schemeClr val="bg1"/>
                </a:solidFill>
              </a:rPr>
              <a:t>()</a:t>
            </a:r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/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Pour être éligible, le nouveau score doit être parmi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les 10 meilleurs scores du niveau joué. 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Les scores à 0 sont placés à la fin du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dictionnaire.</a:t>
            </a:r>
            <a:endParaRPr lang="fr-CH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6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 smtClean="0"/>
              <a:t>Mise à jour du fichier</a:t>
            </a:r>
            <a:endParaRPr lang="fr-C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fr-CH" sz="1400" dirty="0" smtClean="0"/>
              <a:t>Chargement score</a:t>
            </a:r>
          </a:p>
          <a:p>
            <a:r>
              <a:rPr lang="fr-CH" sz="1400" dirty="0" smtClean="0"/>
              <a:t>Mise à jour du score</a:t>
            </a:r>
          </a:p>
          <a:p>
            <a:r>
              <a:rPr lang="fr-CH" sz="1400" dirty="0" smtClean="0"/>
              <a:t>Enregistrement du score</a:t>
            </a:r>
          </a:p>
          <a:p>
            <a:r>
              <a:rPr lang="fr-CH" sz="1600" b="1" dirty="0" smtClean="0"/>
              <a:t>Mise à jour du fichier</a:t>
            </a:r>
            <a:endParaRPr lang="fr-CH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3FED8-08ED-48C2-8C21-B0DCA3F09EBA}"/>
              </a:ext>
            </a:extLst>
          </p:cNvPr>
          <p:cNvSpPr txBox="1"/>
          <p:nvPr/>
        </p:nvSpPr>
        <p:spPr>
          <a:xfrm>
            <a:off x="5822663" y="1132676"/>
            <a:ext cx="576151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Finalement, cette fonction va mettre à jour le fichier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des scores selon l’état du dictionnaire </a:t>
            </a:r>
            <a:r>
              <a:rPr lang="fr-CH" dirty="0" err="1" smtClean="0">
                <a:solidFill>
                  <a:schemeClr val="bg1"/>
                </a:solidFill>
              </a:rPr>
              <a:t>dict_scores</a:t>
            </a:r>
            <a:r>
              <a:rPr lang="fr-CH" dirty="0" smtClean="0">
                <a:solidFill>
                  <a:schemeClr val="bg1"/>
                </a:solidFill>
              </a:rPr>
              <a:t> à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la fermeture de l’application.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/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/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Il est donc conseillé de remplacer complètement le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contenu du fichier pour écrire par-dessus (open avec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‘’w’’).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 smtClean="0">
                <a:solidFill>
                  <a:schemeClr val="bg1"/>
                </a:solidFill>
              </a:rPr>
              <a:t>Attention, vu que vous voulez remplacer le contenu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du fichier score, je vous conseille de faire une copie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de ce fichier avant de vous lancer dans cette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fonction ;)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/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Vous pouvez de toute manière remettre la main sur 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smtClean="0">
                <a:solidFill>
                  <a:schemeClr val="bg1"/>
                </a:solidFill>
              </a:rPr>
              <a:t>ce fichier dans la version initiale du projet sur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dirty="0" err="1" smtClean="0">
                <a:solidFill>
                  <a:schemeClr val="bg1"/>
                </a:solidFill>
              </a:rPr>
              <a:t>cyberlearn</a:t>
            </a:r>
            <a:r>
              <a:rPr lang="fr-CH" dirty="0" smtClean="0">
                <a:solidFill>
                  <a:schemeClr val="bg1"/>
                </a:solidFill>
              </a:rPr>
              <a:t>.</a:t>
            </a:r>
            <a:br>
              <a:rPr lang="fr-CH" dirty="0" smtClean="0">
                <a:solidFill>
                  <a:schemeClr val="bg1"/>
                </a:solidFill>
              </a:rPr>
            </a:br>
            <a:r>
              <a:rPr lang="fr-CH" sz="1600" dirty="0" smtClean="0">
                <a:solidFill>
                  <a:schemeClr val="bg1"/>
                </a:solidFill>
              </a:rPr>
              <a:t> </a:t>
            </a:r>
            <a:endParaRPr lang="fr-CH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495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EA5D2B7BA2A45B07D517F9E3CE4B9" ma:contentTypeVersion="2" ma:contentTypeDescription="Crée un document." ma:contentTypeScope="" ma:versionID="0527cd68776a072afb073254ba5bf74e">
  <xsd:schema xmlns:xsd="http://www.w3.org/2001/XMLSchema" xmlns:xs="http://www.w3.org/2001/XMLSchema" xmlns:p="http://schemas.microsoft.com/office/2006/metadata/properties" xmlns:ns2="ffa2d09e-b643-4683-bb52-6107ecc3d791" targetNamespace="http://schemas.microsoft.com/office/2006/metadata/properties" ma:root="true" ma:fieldsID="5e1b7b631aa3abcc76f0c4e7ac2eb588" ns2:_="">
    <xsd:import namespace="ffa2d09e-b643-4683-bb52-6107ecc3d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2d09e-b643-4683-bb52-6107ecc3d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89A8A3-C596-4952-ACFF-3A38DDA0E7FA}">
  <ds:schemaRefs>
    <ds:schemaRef ds:uri="ffa2d09e-b643-4683-bb52-6107ecc3d7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2F02C6-11B2-45EB-9FA1-66D8D3AD9D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4277DB-8721-44D6-862A-69110DC789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Grand écran</PresentationFormat>
  <Paragraphs>48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Trebuchet MS</vt:lpstr>
      <vt:lpstr>Berlin</vt:lpstr>
      <vt:lpstr>Labo 63-11</vt:lpstr>
      <vt:lpstr>Chargement score</vt:lpstr>
      <vt:lpstr>Mise à jour du score</vt:lpstr>
      <vt:lpstr>Enregistrement du score</vt:lpstr>
      <vt:lpstr>Mise à jour du fichier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632-1</dc:title>
  <dc:creator>Jerome humbert</dc:creator>
  <cp:lastModifiedBy>Humbert Jérôme (HES)</cp:lastModifiedBy>
  <cp:revision>30</cp:revision>
  <dcterms:created xsi:type="dcterms:W3CDTF">2020-05-19T07:17:30Z</dcterms:created>
  <dcterms:modified xsi:type="dcterms:W3CDTF">2021-12-13T07:58:04Z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0x010100578EA5D2B7BA2A45B07D517F9E3CE4B9</vt:lpwstr>
  </property>
</Properties>
</file>