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E3749-A41B-4D3D-A74E-66EB3BBE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39E1CB-3DBC-40A8-ABD4-F399AA28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EED593-EAD8-48D6-8800-6024AC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163A50-B353-4271-9186-F2D5706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17202-0A82-41BD-B92E-C93DE342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E3BB6-BD86-44CA-9612-48348C1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A133CF-7977-4643-8F87-92DD88CF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EA0183-5E1D-4FD3-A26A-AF72BAC1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A08A5-2CCE-4F87-B3F2-1C764E6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E0A2DD-C590-4C73-B75B-D45C3791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2AA711-5202-4DF9-B173-424EA1992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876327-8FA3-4270-BC03-A035625D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54483-D7AF-41F6-8533-91AFFA98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59CD6-FAF6-44CD-ACCF-0E1E1B0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A0E3CC-D27D-4008-AB3D-81308CC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5C6D4-186A-48AF-87C2-1D896A3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B672E-A3C2-4AD9-B3A4-8FFFB98D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C86801-71E8-4168-873E-13E21175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683EE9-3BE0-41A7-ABD8-915F971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F6A4B9-BEC6-4CA8-B7D8-84305D8C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2D3D5-0CC6-4F26-BDE4-96FDE168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18A5DE-AA6F-4132-8D4F-65D537D0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047EC-D677-46E3-98DE-95468CEB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54F24A-92F1-4854-BC3E-B9E4FC0B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6F193-C72C-47EA-98C7-378F90CF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076FF-857B-432C-916A-A6C1D1C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3A690-70C6-41ED-B93A-2015A781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79DF5E-9D8C-4800-81B6-6E741481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17B7A3-6E4E-4913-BFA9-1F2105C1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AF2391-A12A-402E-A5AB-88F287B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D1A12D-4657-4323-ABB8-A6EEA2B3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43D6-44A0-4D4B-94D2-A64BBB35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F64614-1AD9-4E60-9F4C-CB1B2DEA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05FB5E-3B29-482C-9ADA-DB9023E2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48A157-4FBF-4B23-9DD6-A22742BE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E535D2-83B9-4DEA-ABD9-053ECC73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8FBD9D-BA89-41A6-BCEC-A241622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1BD39E-D2A7-4960-A922-50766E90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9A4569-6456-4020-AFEF-047F6032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FBA72-FE84-4A99-8707-FC4317C6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6FB668-7C57-438B-A0AA-AD2DE85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6EBE27-46D8-4D1E-93C6-21EB4E4B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F917C1-6B90-410F-B902-A0F7271C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139F22-DE12-4337-A587-E62F112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1282ED-CEA4-43B5-829A-E872CC9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A12541-3B53-408E-89DA-33E7B5E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27ED2-FB0A-43AC-894D-4B907E1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862D5-B259-415F-B294-0197048E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CA6AAC-4D65-476F-BE35-09AF401F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DBFAB4-FF7E-40D1-8B03-42B1E366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DD2EB5-91EA-4B11-B878-B0298F2D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EB82AD-92F7-45F3-BBA3-77F1DF21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8436A-BE51-49EA-98DD-5575C87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ACC7A-19EE-497D-ABD0-0EAD7A3F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C3B2AC-58A0-4161-BACF-39D8739B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A84F1E-3CD0-4890-97A5-7577D29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A1467E-02F3-4F45-994A-42A92B0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D1327-E629-4352-AFE1-6C1F7D17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3D574E-5FE6-4807-BE0D-495E795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BD5FED-15D2-4026-B2E3-ACD4D1AE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506474-8810-4340-8778-1188297D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8DB5-1D87-44F2-8111-E8A78E1409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C400D9-5D13-40B5-A923-B4F1123F0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D7FFA-4F7F-4D4C-A5C6-32A0B2C8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DEE6-C1FF-41C7-86BB-08114612C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Giám sát an toàn mạng máy tính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Các thành viên trong nhóm 4:</a:t>
            </a:r>
          </a:p>
          <a:p>
            <a:pPr marL="0" indent="0" fontAlgn="base">
              <a:buNone/>
            </a:pPr>
            <a:r>
              <a:rPr lang="vi-VN" smtClean="0"/>
              <a:t>1</a:t>
            </a:r>
            <a:r>
              <a:rPr lang="vi-VN"/>
              <a:t>. VÕ LÊ HUY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2. LƯƠNG CÔNG TIẾN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3. NGUYỄN KIM CƯƠNG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4. ĐÀM CHÍ NGUYÊN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5. TRẦN VĂN THÀNH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6. TRẦN MẠNH QUỐC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7. NGUYỄN PHÚ NGUYÊN PHÚC</a:t>
            </a:r>
            <a:r>
              <a:rPr lang="en-US"/>
              <a:t>​</a:t>
            </a:r>
          </a:p>
          <a:p>
            <a:pPr marL="0" indent="0" fontAlgn="base">
              <a:buNone/>
            </a:pPr>
            <a:r>
              <a:rPr lang="vi-VN"/>
              <a:t>8. NGUYỄN TRUNG </a:t>
            </a:r>
            <a:r>
              <a:rPr lang="vi-VN"/>
              <a:t>HIẾU</a:t>
            </a:r>
            <a:r>
              <a:rPr lang="en-US" smtClean="0"/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C8C67-F33A-452B-8BA8-D73751F4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xmlns="" id="{B5880C19-B055-466D-BB18-20CCF96F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04" y="2798776"/>
            <a:ext cx="4207625" cy="2589308"/>
          </a:xfrm>
          <a:prstGeom prst="rect">
            <a:avLst/>
          </a:prstGeom>
        </p:spPr>
      </p:pic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xmlns="" id="{18A659E7-690F-4022-9C09-534732FB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71" y="2803625"/>
            <a:ext cx="4207625" cy="2584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43FD68-560B-4C31-8CB6-77360BB4AFEE}"/>
              </a:ext>
            </a:extLst>
          </p:cNvPr>
          <p:cNvSpPr txBox="1"/>
          <p:nvPr/>
        </p:nvSpPr>
        <p:spPr>
          <a:xfrm>
            <a:off x="1862304" y="5597857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Tài khoản gmail xác thực 2 lớp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CB047F-CA6D-40B1-8A87-ABCECF0185C5}"/>
              </a:ext>
            </a:extLst>
          </p:cNvPr>
          <p:cNvSpPr txBox="1"/>
          <p:nvPr/>
        </p:nvSpPr>
        <p:spPr>
          <a:xfrm>
            <a:off x="7484075" y="5597857"/>
            <a:ext cx="267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Khởi động máy agent linux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1B93389D-0550-4A41-8760-3D664B03D61B}"/>
              </a:ext>
            </a:extLst>
          </p:cNvPr>
          <p:cNvSpPr/>
          <p:nvPr/>
        </p:nvSpPr>
        <p:spPr>
          <a:xfrm rot="5400000">
            <a:off x="5788429" y="3470659"/>
            <a:ext cx="615142" cy="12455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4E2A8-7CC9-40E2-AE89-320E7C0F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tình hình host được giám sát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9CC937DF-7176-4CF0-99D4-A4CF7F5D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01" y="1551305"/>
            <a:ext cx="7916398" cy="43513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D4BCDC-19E9-4850-AF85-AFAE3D9D9C79}"/>
              </a:ext>
            </a:extLst>
          </p:cNvPr>
          <p:cNvSpPr/>
          <p:nvPr/>
        </p:nvSpPr>
        <p:spPr>
          <a:xfrm>
            <a:off x="3075709" y="1487978"/>
            <a:ext cx="2103120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F66AA9-A2B7-4DD0-9B15-5904A545A65A}"/>
              </a:ext>
            </a:extLst>
          </p:cNvPr>
          <p:cNvSpPr/>
          <p:nvPr/>
        </p:nvSpPr>
        <p:spPr>
          <a:xfrm>
            <a:off x="2205642" y="4059381"/>
            <a:ext cx="2391295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BC855A7-B8A8-426A-B72F-4FC13D17073E}"/>
              </a:ext>
            </a:extLst>
          </p:cNvPr>
          <p:cNvSpPr/>
          <p:nvPr/>
        </p:nvSpPr>
        <p:spPr>
          <a:xfrm>
            <a:off x="4987637" y="5167744"/>
            <a:ext cx="1729048" cy="429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91E913-B6A5-4B47-9718-F3CE8AE40271}"/>
              </a:ext>
            </a:extLst>
          </p:cNvPr>
          <p:cNvSpPr txBox="1"/>
          <p:nvPr/>
        </p:nvSpPr>
        <p:spPr>
          <a:xfrm>
            <a:off x="3013593" y="5965970"/>
            <a:ext cx="616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mật khẩu ứng dụng với trường hợp gmail có xác thực 2 lớp</a:t>
            </a:r>
          </a:p>
        </p:txBody>
      </p:sp>
    </p:spTree>
    <p:extLst>
      <p:ext uri="{BB962C8B-B14F-4D97-AF65-F5344CB8AC3E}">
        <p14:creationId xmlns:p14="http://schemas.microsoft.com/office/powerpoint/2010/main" val="3375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5FB2DDC-183C-4691-9D6E-491DF6E9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50673" cy="43513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7A2D60D-BB9E-4A7C-A163-D29D7D3EA969}"/>
              </a:ext>
            </a:extLst>
          </p:cNvPr>
          <p:cNvSpPr/>
          <p:nvPr/>
        </p:nvSpPr>
        <p:spPr>
          <a:xfrm>
            <a:off x="838200" y="5636029"/>
            <a:ext cx="1370836" cy="405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D18B9D-7864-456B-8808-6FF47DE0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0" y="1690688"/>
            <a:ext cx="3202936" cy="4915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3A799BB-4A05-477C-9684-05814FEF8FED}"/>
              </a:ext>
            </a:extLst>
          </p:cNvPr>
          <p:cNvSpPr/>
          <p:nvPr/>
        </p:nvSpPr>
        <p:spPr>
          <a:xfrm>
            <a:off x="4644280" y="5230032"/>
            <a:ext cx="1370836" cy="480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DE676C9-E2B9-4997-A1D7-2F7E03B2309C}"/>
              </a:ext>
            </a:extLst>
          </p:cNvPr>
          <p:cNvSpPr/>
          <p:nvPr/>
        </p:nvSpPr>
        <p:spPr>
          <a:xfrm>
            <a:off x="7132319" y="5801620"/>
            <a:ext cx="590205" cy="480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CCC8F09-7FA5-4541-BEE9-34E8B19E7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23" y="1690688"/>
            <a:ext cx="3827374" cy="34228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7683650-3667-4F37-9683-0D7FD312045F}"/>
              </a:ext>
            </a:extLst>
          </p:cNvPr>
          <p:cNvSpPr/>
          <p:nvPr/>
        </p:nvSpPr>
        <p:spPr>
          <a:xfrm>
            <a:off x="9717579" y="2842953"/>
            <a:ext cx="1562792" cy="559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B6BF9BF-CFF7-4C6B-BBBA-CE225906646D}"/>
              </a:ext>
            </a:extLst>
          </p:cNvPr>
          <p:cNvSpPr txBox="1"/>
          <p:nvPr/>
        </p:nvSpPr>
        <p:spPr>
          <a:xfrm>
            <a:off x="7887817" y="5387678"/>
            <a:ext cx="39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mật khẩu ứng dụng với trường hợp gmail có xác thực 2 lớp</a:t>
            </a:r>
          </a:p>
        </p:txBody>
      </p:sp>
    </p:spTree>
    <p:extLst>
      <p:ext uri="{BB962C8B-B14F-4D97-AF65-F5344CB8AC3E}">
        <p14:creationId xmlns:p14="http://schemas.microsoft.com/office/powerpoint/2010/main" val="255957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mật khẩu trên </a:t>
            </a:r>
            <a:r>
              <a:rPr lang="en-US" err="1"/>
              <a:t>checkmk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135CD8-AB74-449B-928B-14B884C9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2" y="2628289"/>
            <a:ext cx="7230484" cy="2762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58B0D10-B07B-4BBE-B719-10A7D71A3456}"/>
              </a:ext>
            </a:extLst>
          </p:cNvPr>
          <p:cNvCxnSpPr>
            <a:cxnSpLocks/>
          </p:cNvCxnSpPr>
          <p:nvPr/>
        </p:nvCxnSpPr>
        <p:spPr>
          <a:xfrm>
            <a:off x="5886103" y="3275215"/>
            <a:ext cx="13965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42C630A-2067-483F-A87D-8103B8F2F9D2}"/>
              </a:ext>
            </a:extLst>
          </p:cNvPr>
          <p:cNvCxnSpPr>
            <a:cxnSpLocks/>
          </p:cNvCxnSpPr>
          <p:nvPr/>
        </p:nvCxnSpPr>
        <p:spPr>
          <a:xfrm>
            <a:off x="3129048" y="3275215"/>
            <a:ext cx="26905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53BC707-95B3-44AA-A395-539F4C9A7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16" y="3773853"/>
            <a:ext cx="3131230" cy="28002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5D3D46C-C6F7-4235-8A08-305EF0A906A4}"/>
              </a:ext>
            </a:extLst>
          </p:cNvPr>
          <p:cNvSpPr/>
          <p:nvPr/>
        </p:nvSpPr>
        <p:spPr>
          <a:xfrm>
            <a:off x="9925396" y="4746568"/>
            <a:ext cx="1428404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EE93C62-2891-4978-BA9C-67BB60FD5E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282641" y="3275215"/>
            <a:ext cx="2642755" cy="1654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0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user </a:t>
            </a:r>
            <a:r>
              <a:rPr lang="en-US" err="1"/>
              <a:t>checkmk</a:t>
            </a:r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F7533022-FC20-4012-B2E8-C72850A0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2988425"/>
            <a:ext cx="7792537" cy="18290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7A2D60D-BB9E-4A7C-A163-D29D7D3EA969}"/>
              </a:ext>
            </a:extLst>
          </p:cNvPr>
          <p:cNvSpPr/>
          <p:nvPr/>
        </p:nvSpPr>
        <p:spPr>
          <a:xfrm>
            <a:off x="6251171" y="3840481"/>
            <a:ext cx="2211185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61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xmlns="" id="{A9C8098E-2C3A-4EDF-B0C8-A456D4AF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5" y="1549996"/>
            <a:ext cx="3148612" cy="46269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CC5264-22E8-4CA3-99CB-077F19F6EA85}"/>
              </a:ext>
            </a:extLst>
          </p:cNvPr>
          <p:cNvSpPr/>
          <p:nvPr/>
        </p:nvSpPr>
        <p:spPr>
          <a:xfrm>
            <a:off x="6535716" y="1459865"/>
            <a:ext cx="929114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898A3E-26E9-4A37-9C2A-3317B02CF7E7}"/>
              </a:ext>
            </a:extLst>
          </p:cNvPr>
          <p:cNvSpPr/>
          <p:nvPr/>
        </p:nvSpPr>
        <p:spPr>
          <a:xfrm>
            <a:off x="6535715" y="5398134"/>
            <a:ext cx="2209273" cy="913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C33DF7E-4E56-4DB8-9EF5-79B698ED1C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151174" y="1642745"/>
            <a:ext cx="2384542" cy="1334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D521B6-9096-482F-B463-BB35BC5F980D}"/>
              </a:ext>
            </a:extLst>
          </p:cNvPr>
          <p:cNvSpPr txBox="1"/>
          <p:nvPr/>
        </p:nvSpPr>
        <p:spPr>
          <a:xfrm>
            <a:off x="1498204" y="2792694"/>
            <a:ext cx="26529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2325BFA-57E5-485E-9F50-A9125241F9B0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4480560" y="4762721"/>
            <a:ext cx="2055155" cy="1092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DE335E-576D-421B-B8F0-DC6E69FF491E}"/>
              </a:ext>
            </a:extLst>
          </p:cNvPr>
          <p:cNvSpPr txBox="1"/>
          <p:nvPr/>
        </p:nvSpPr>
        <p:spPr>
          <a:xfrm>
            <a:off x="1498204" y="4578055"/>
            <a:ext cx="29823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Tùy biến nội dung thông báo</a:t>
            </a:r>
          </a:p>
        </p:txBody>
      </p:sp>
    </p:spTree>
    <p:extLst>
      <p:ext uri="{BB962C8B-B14F-4D97-AF65-F5344CB8AC3E}">
        <p14:creationId xmlns:p14="http://schemas.microsoft.com/office/powerpoint/2010/main" val="107079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Kết quả mail nhận được sau khi khởi động lại máy agent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6DFD99-C802-435F-A168-FA7A8465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11" y="2353935"/>
            <a:ext cx="7329377" cy="4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C879C-2439-4617-831D-E22ADB8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mail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host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giám</a:t>
            </a:r>
            <a:r>
              <a:rPr lang="en-US"/>
              <a:t> </a:t>
            </a:r>
            <a:r>
              <a:rPr lang="en-US" err="1"/>
              <a:t>sát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3FFCA8F-4962-45B3-9E20-F093781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Kết quả mail nhận được sau khi khởi động lại máy agent linux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2E0F94-CB31-4E73-B360-429546DE3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823"/>
            <a:ext cx="6973082" cy="45072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A88AED8-5171-4622-BC7B-FAD270521D03}"/>
              </a:ext>
            </a:extLst>
          </p:cNvPr>
          <p:cNvSpPr/>
          <p:nvPr/>
        </p:nvSpPr>
        <p:spPr>
          <a:xfrm>
            <a:off x="2610197" y="4256117"/>
            <a:ext cx="2277686" cy="50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F0B8366-729E-4C44-AB69-B360CCB77580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4887883" y="3604971"/>
            <a:ext cx="3437488" cy="90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886AEE-5783-44AD-B2F7-CB816A139D3E}"/>
              </a:ext>
            </a:extLst>
          </p:cNvPr>
          <p:cNvSpPr txBox="1"/>
          <p:nvPr/>
        </p:nvSpPr>
        <p:spPr>
          <a:xfrm>
            <a:off x="8325371" y="3420305"/>
            <a:ext cx="3412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Thông báo được tùy biến trước đó</a:t>
            </a:r>
          </a:p>
        </p:txBody>
      </p:sp>
    </p:spTree>
    <p:extLst>
      <p:ext uri="{BB962C8B-B14F-4D97-AF65-F5344CB8AC3E}">
        <p14:creationId xmlns:p14="http://schemas.microsoft.com/office/powerpoint/2010/main" val="12164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228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Giám sát an toàn mạng máy tính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  <vt:lpstr>Gửi mail tình hình host được giám sát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volehuy15061998@outlook.com</dc:creator>
  <cp:lastModifiedBy>VO LE HUY</cp:lastModifiedBy>
  <cp:revision>11</cp:revision>
  <dcterms:created xsi:type="dcterms:W3CDTF">2021-10-24T10:00:26Z</dcterms:created>
  <dcterms:modified xsi:type="dcterms:W3CDTF">2021-10-26T04:31:57Z</dcterms:modified>
</cp:coreProperties>
</file>