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of the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Batch no.</a:t>
            </a:r>
          </a:p>
          <a:p>
            <a:r>
              <a:rPr lang="en-US" dirty="0" smtClean="0"/>
              <a:t>Guide Name: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5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6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2" y="2280821"/>
            <a:ext cx="8915399" cy="14688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5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Product Perspective</a:t>
            </a:r>
          </a:p>
          <a:p>
            <a:r>
              <a:rPr lang="en-US" dirty="0" smtClean="0"/>
              <a:t>Operating Environment</a:t>
            </a:r>
          </a:p>
          <a:p>
            <a:r>
              <a:rPr lang="en-US" dirty="0" smtClean="0"/>
              <a:t>System Features (One System feature per slide)</a:t>
            </a:r>
          </a:p>
          <a:p>
            <a:r>
              <a:rPr lang="en-US" dirty="0" smtClean="0"/>
              <a:t>Software Quality Attributes</a:t>
            </a:r>
          </a:p>
          <a:p>
            <a:r>
              <a:rPr lang="en-US" dirty="0" smtClean="0"/>
              <a:t>Analysis Models (USECASE Diagram, CLASSES, Sequence Diagram)</a:t>
            </a:r>
          </a:p>
        </p:txBody>
      </p:sp>
    </p:spTree>
    <p:extLst>
      <p:ext uri="{BB962C8B-B14F-4D97-AF65-F5344CB8AC3E}">
        <p14:creationId xmlns:p14="http://schemas.microsoft.com/office/powerpoint/2010/main" val="41363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1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9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of the System Feature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4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8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973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61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Title of the Project</vt:lpstr>
      <vt:lpstr>Contents</vt:lpstr>
      <vt:lpstr>Introduction</vt:lpstr>
      <vt:lpstr>Product Perspective</vt:lpstr>
      <vt:lpstr>Operating Environment</vt:lpstr>
      <vt:lpstr>Name of the System Feature - 1</vt:lpstr>
      <vt:lpstr>Software Quality Attributes</vt:lpstr>
      <vt:lpstr>USECASE Diagram</vt:lpstr>
      <vt:lpstr>Classes</vt:lpstr>
      <vt:lpstr>Sequence Diagram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Madhu Babu Janjanam</dc:creator>
  <cp:lastModifiedBy>Madhu Babu Janjanam</cp:lastModifiedBy>
  <cp:revision>2</cp:revision>
  <dcterms:created xsi:type="dcterms:W3CDTF">2019-01-02T08:15:23Z</dcterms:created>
  <dcterms:modified xsi:type="dcterms:W3CDTF">2019-01-02T08:29:06Z</dcterms:modified>
</cp:coreProperties>
</file>