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6" r:id="rId6"/>
    <p:sldId id="260" r:id="rId7"/>
    <p:sldId id="265" r:id="rId8"/>
    <p:sldId id="263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C982D-F21E-4FD3-B595-813887EF172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C0575-77A8-4EB3-AC41-30786124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C0575-77A8-4EB3-AC41-307861247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36FF-3FD9-40AD-BA7B-1FC1B8AEB96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2D9B-64FF-42BF-AC1B-B7FDAAEC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package-manager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side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Installation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node </a:t>
            </a:r>
            <a:r>
              <a:rPr lang="en-US" dirty="0"/>
              <a:t>installer </a:t>
            </a: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Using Package manager </a:t>
            </a:r>
            <a:r>
              <a:rPr lang="en-US" dirty="0">
                <a:hlinkClick r:id="rId3"/>
              </a:rPr>
              <a:t>https://nodejs.org/en/download/package-manager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makes it easy for JavaScript developers to share and reuse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Bundled </a:t>
            </a:r>
            <a:r>
              <a:rPr lang="en-US" dirty="0"/>
              <a:t>with </a:t>
            </a:r>
            <a:r>
              <a:rPr lang="en-US" dirty="0" smtClean="0"/>
              <a:t>Node.js</a:t>
            </a:r>
          </a:p>
          <a:p>
            <a:r>
              <a:rPr lang="en-US" u="sng" dirty="0" smtClean="0"/>
              <a:t>Basic commands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&lt;</a:t>
            </a:r>
            <a:r>
              <a:rPr lang="en-US" dirty="0" err="1" smtClean="0"/>
              <a:t>package_name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7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Node.js?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 JavaScript</a:t>
            </a:r>
          </a:p>
          <a:p>
            <a:r>
              <a:rPr lang="en-US" dirty="0" smtClean="0"/>
              <a:t>An asynchronous event driven </a:t>
            </a:r>
            <a:r>
              <a:rPr lang="en-US" dirty="0" smtClean="0"/>
              <a:t>framework.</a:t>
            </a:r>
          </a:p>
          <a:p>
            <a:r>
              <a:rPr lang="en-US" dirty="0" smtClean="0"/>
              <a:t>Runs </a:t>
            </a:r>
            <a:r>
              <a:rPr lang="en-US" dirty="0" smtClean="0"/>
              <a:t>on Linux, Windows, Mac OS &amp; most other major operating systems</a:t>
            </a:r>
          </a:p>
          <a:p>
            <a:r>
              <a:rPr lang="en-US" dirty="0" smtClean="0"/>
              <a:t>Written in C and C++</a:t>
            </a:r>
          </a:p>
          <a:p>
            <a:r>
              <a:rPr lang="en-US" dirty="0" smtClean="0"/>
              <a:t>API </a:t>
            </a:r>
            <a:r>
              <a:rPr lang="en-US" dirty="0"/>
              <a:t>in JavaScript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Architecture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51" y="1600200"/>
            <a:ext cx="6440498" cy="4525963"/>
          </a:xfrm>
        </p:spPr>
      </p:pic>
    </p:spTree>
    <p:extLst>
      <p:ext uri="{BB962C8B-B14F-4D97-AF65-F5344CB8AC3E}">
        <p14:creationId xmlns:p14="http://schemas.microsoft.com/office/powerpoint/2010/main" val="37547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v8 runtime engine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i="1" dirty="0" smtClean="0"/>
              <a:t>Used in Google Chrome</a:t>
            </a:r>
          </a:p>
          <a:p>
            <a:r>
              <a:rPr lang="en-US" i="1" dirty="0" smtClean="0"/>
              <a:t>Just in Time </a:t>
            </a:r>
            <a:r>
              <a:rPr lang="en-US" dirty="0" smtClean="0"/>
              <a:t>compiler, written in C++</a:t>
            </a:r>
          </a:p>
          <a:p>
            <a:r>
              <a:rPr lang="en-US" dirty="0" smtClean="0"/>
              <a:t>Consists of compiler, optimizer, and garbage collector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libuv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asynchronous event </a:t>
            </a:r>
            <a:r>
              <a:rPr lang="en-US" dirty="0" smtClean="0"/>
              <a:t>notification</a:t>
            </a:r>
          </a:p>
          <a:p>
            <a:r>
              <a:rPr lang="en-US" dirty="0"/>
              <a:t>abstraction around </a:t>
            </a:r>
            <a:r>
              <a:rPr lang="en-US" dirty="0" err="1" smtClean="0"/>
              <a:t>libev</a:t>
            </a:r>
            <a:r>
              <a:rPr lang="en-US" dirty="0" smtClean="0"/>
              <a:t> (doesn't </a:t>
            </a:r>
            <a:r>
              <a:rPr lang="en-US" dirty="0"/>
              <a:t>support Windows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5171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50874"/>
            <a:ext cx="5334000" cy="632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8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6738"/>
            <a:ext cx="8229600" cy="1957486"/>
          </a:xfrm>
        </p:spPr>
      </p:pic>
    </p:spTree>
    <p:extLst>
      <p:ext uri="{BB962C8B-B14F-4D97-AF65-F5344CB8AC3E}">
        <p14:creationId xmlns:p14="http://schemas.microsoft.com/office/powerpoint/2010/main" val="40123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Node.JS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web applications</a:t>
            </a:r>
            <a:endParaRPr lang="en-US" dirty="0" smtClean="0"/>
          </a:p>
          <a:p>
            <a:r>
              <a:rPr lang="en-US" dirty="0" smtClean="0"/>
              <a:t>Node.js </a:t>
            </a:r>
            <a:r>
              <a:rPr lang="en-US" dirty="0"/>
              <a:t>is especially suited for applications where you'd like to maintain a persistent connection from the browser back to the server</a:t>
            </a:r>
            <a:r>
              <a:rPr lang="en-US" dirty="0" smtClean="0"/>
              <a:t>. For example -</a:t>
            </a:r>
          </a:p>
          <a:p>
            <a:pPr lvl="1"/>
            <a:r>
              <a:rPr lang="en-US" dirty="0" smtClean="0"/>
              <a:t>browser-based </a:t>
            </a:r>
            <a:r>
              <a:rPr lang="en-US" dirty="0"/>
              <a:t>chat application </a:t>
            </a:r>
            <a:endParaRPr lang="en-US" dirty="0" smtClean="0"/>
          </a:p>
          <a:p>
            <a:pPr lvl="1"/>
            <a:r>
              <a:rPr lang="en-US" dirty="0"/>
              <a:t>Gmail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163</Words>
  <Application>Microsoft Office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Node.JS</vt:lpstr>
      <vt:lpstr>What is Node.js? </vt:lpstr>
      <vt:lpstr>Node Architecture</vt:lpstr>
      <vt:lpstr>v8 runtime engine</vt:lpstr>
      <vt:lpstr>libuv</vt:lpstr>
      <vt:lpstr>How it works</vt:lpstr>
      <vt:lpstr>PowerPoint Presentation</vt:lpstr>
      <vt:lpstr>PowerPoint Presentation</vt:lpstr>
      <vt:lpstr>When should Node.JS be used?</vt:lpstr>
      <vt:lpstr>Installation</vt:lpstr>
      <vt:lpstr>NPM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Ankit Tyagi (12406)</dc:creator>
  <cp:lastModifiedBy>Ankit Tyagi (12406)</cp:lastModifiedBy>
  <cp:revision>19</cp:revision>
  <dcterms:created xsi:type="dcterms:W3CDTF">2016-02-05T09:04:36Z</dcterms:created>
  <dcterms:modified xsi:type="dcterms:W3CDTF">2016-02-08T15:30:51Z</dcterms:modified>
</cp:coreProperties>
</file>