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0" r:id="rId4"/>
    <p:sldId id="258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772400" cy="578495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更新產線</a:t>
            </a:r>
            <a:r>
              <a:rPr lang="en-US" altLang="zh-TW" sz="2000" dirty="0"/>
              <a:t>PC</a:t>
            </a:r>
            <a:r>
              <a:rPr lang="zh-TW" altLang="en-US" sz="2000" dirty="0"/>
              <a:t>程式</a:t>
            </a:r>
            <a:endParaRPr lang="zh-CN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40B7290-ABA5-465A-9B52-3BEF510145D0}"/>
              </a:ext>
            </a:extLst>
          </p:cNvPr>
          <p:cNvSpPr txBox="1"/>
          <p:nvPr/>
        </p:nvSpPr>
        <p:spPr>
          <a:xfrm>
            <a:off x="971600" y="1295498"/>
            <a:ext cx="38614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在內網訪問</a:t>
            </a:r>
            <a:r>
              <a:rPr lang="en-US" altLang="zh-TW" dirty="0"/>
              <a:t>sftp://192.168.200.188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dirty="0"/>
              <a:t>帳號密碼：</a:t>
            </a:r>
            <a:r>
              <a:rPr lang="en-US" altLang="zh-TW" dirty="0" err="1"/>
              <a:t>ict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7A2EB79-BB62-44C2-AE10-FE2B35676351}"/>
              </a:ext>
            </a:extLst>
          </p:cNvPr>
          <p:cNvSpPr txBox="1"/>
          <p:nvPr/>
        </p:nvSpPr>
        <p:spPr>
          <a:xfrm>
            <a:off x="971600" y="2495827"/>
            <a:ext cx="2042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TW" altLang="en-US" dirty="0"/>
              <a:t>將檔案放入</a:t>
            </a:r>
            <a:r>
              <a:rPr lang="en-US" altLang="zh-TW" dirty="0"/>
              <a:t>sftp</a:t>
            </a:r>
          </a:p>
          <a:p>
            <a:pPr lvl="1"/>
            <a:endParaRPr lang="en-US" altLang="zh-TW" dirty="0"/>
          </a:p>
          <a:p>
            <a:pPr marL="342900" indent="-342900">
              <a:buFont typeface="+mj-lt"/>
              <a:buAutoNum type="arabicPeriod" startAt="2"/>
            </a:pP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E2C38E4-FFDE-4797-A518-79037A093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675" y="3156682"/>
            <a:ext cx="4618650" cy="292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9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772400" cy="57849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Sensor</a:t>
            </a:r>
            <a:r>
              <a:rPr lang="zh-CN" altLang="en-US" sz="2000" dirty="0"/>
              <a:t>軟體安裝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40B7290-ABA5-465A-9B52-3BEF510145D0}"/>
              </a:ext>
            </a:extLst>
          </p:cNvPr>
          <p:cNvSpPr txBox="1"/>
          <p:nvPr/>
        </p:nvSpPr>
        <p:spPr>
          <a:xfrm>
            <a:off x="971600" y="1295498"/>
            <a:ext cx="57486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在產線電腦訪問</a:t>
            </a:r>
            <a:r>
              <a:rPr lang="en-US" altLang="zh-TW" dirty="0"/>
              <a:t>sftp://192.168.200.188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帳號密碼：</a:t>
            </a:r>
            <a:r>
              <a:rPr lang="en-US" altLang="zh-TW" dirty="0" err="1"/>
              <a:t>ict</a:t>
            </a: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檔案路徑為：</a:t>
            </a:r>
            <a:r>
              <a:rPr lang="en-US" altLang="zh-TW" dirty="0" err="1"/>
              <a:t>Hwmaintenance</a:t>
            </a:r>
            <a:r>
              <a:rPr lang="en-US" altLang="zh-TW" dirty="0"/>
              <a:t>/</a:t>
            </a:r>
            <a:r>
              <a:rPr lang="en-US" altLang="zh-TW" dirty="0" err="1"/>
              <a:t>senseor_install_file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7A2EB79-BB62-44C2-AE10-FE2B35676351}"/>
              </a:ext>
            </a:extLst>
          </p:cNvPr>
          <p:cNvSpPr txBox="1"/>
          <p:nvPr/>
        </p:nvSpPr>
        <p:spPr>
          <a:xfrm>
            <a:off x="971600" y="4206315"/>
            <a:ext cx="51940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TW" altLang="en-US" dirty="0"/>
              <a:t>將檔案放在本地端</a:t>
            </a: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ict_temp_3070</a:t>
            </a:r>
            <a:r>
              <a:rPr lang="zh-TW" altLang="en-US" dirty="0"/>
              <a:t>是軟體目錄</a:t>
            </a:r>
            <a:r>
              <a:rPr lang="en-US" altLang="zh-TW" dirty="0"/>
              <a:t>,</a:t>
            </a:r>
            <a:r>
              <a:rPr lang="zh-TW" altLang="en-US" dirty="0"/>
              <a:t>存放在</a:t>
            </a:r>
            <a:r>
              <a:rPr lang="en-US" altLang="zh-TW" dirty="0"/>
              <a:t>D:\</a:t>
            </a:r>
            <a:r>
              <a:rPr lang="zh-TW" altLang="en-US" dirty="0"/>
              <a:t>下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ict3070</a:t>
            </a:r>
            <a:r>
              <a:rPr lang="zh-TW" altLang="en-US" dirty="0"/>
              <a:t>是</a:t>
            </a:r>
            <a:r>
              <a:rPr lang="en-US" altLang="zh-TW" dirty="0"/>
              <a:t>sensor</a:t>
            </a:r>
            <a:r>
              <a:rPr lang="zh-TW" altLang="en-US" dirty="0"/>
              <a:t>的原始</a:t>
            </a:r>
            <a:r>
              <a:rPr lang="en-US" altLang="zh-TW" dirty="0"/>
              <a:t>log</a:t>
            </a:r>
            <a:r>
              <a:rPr lang="zh-TW" altLang="en-US" dirty="0"/>
              <a:t>目錄</a:t>
            </a:r>
            <a:r>
              <a:rPr lang="en-US" altLang="zh-TW" dirty="0"/>
              <a:t>,</a:t>
            </a:r>
            <a:r>
              <a:rPr lang="zh-TW" altLang="en-US" dirty="0"/>
              <a:t>存放在</a:t>
            </a:r>
            <a:r>
              <a:rPr lang="en-US" altLang="zh-TW" dirty="0"/>
              <a:t>D:\</a:t>
            </a:r>
            <a:r>
              <a:rPr lang="zh-TW" altLang="en-US" dirty="0"/>
              <a:t>下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 err="1"/>
              <a:t>Sensorlog</a:t>
            </a:r>
            <a:r>
              <a:rPr lang="zh-TW" altLang="en-US" dirty="0"/>
              <a:t>是篩選后的</a:t>
            </a:r>
            <a:r>
              <a:rPr lang="en-US" altLang="zh-TW" dirty="0"/>
              <a:t>log</a:t>
            </a:r>
            <a:r>
              <a:rPr lang="zh-TW" altLang="en-US" dirty="0"/>
              <a:t>目錄</a:t>
            </a:r>
            <a:r>
              <a:rPr lang="en-US" altLang="zh-TW" dirty="0"/>
              <a:t>,</a:t>
            </a:r>
            <a:r>
              <a:rPr lang="zh-TW" altLang="en-US" dirty="0"/>
              <a:t>存放在</a:t>
            </a:r>
            <a:r>
              <a:rPr lang="en-US" altLang="zh-TW" dirty="0"/>
              <a:t>D:\</a:t>
            </a:r>
            <a:r>
              <a:rPr lang="zh-TW" altLang="en-US" dirty="0"/>
              <a:t>下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 err="1"/>
              <a:t>Nssm</a:t>
            </a:r>
            <a:r>
              <a:rPr lang="zh-TW" altLang="en-US" dirty="0"/>
              <a:t>是打包軟體</a:t>
            </a:r>
            <a:r>
              <a:rPr lang="en-US" altLang="zh-TW" dirty="0"/>
              <a:t>,</a:t>
            </a:r>
            <a:r>
              <a:rPr lang="zh-TW" altLang="en-US" dirty="0"/>
              <a:t>存放在</a:t>
            </a:r>
            <a:r>
              <a:rPr lang="en-US" altLang="zh-TW" dirty="0"/>
              <a:t>C:\Windows</a:t>
            </a:r>
            <a:r>
              <a:rPr lang="zh-TW" altLang="en-US" dirty="0"/>
              <a:t>下</a:t>
            </a: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rs232</a:t>
            </a:r>
            <a:r>
              <a:rPr lang="zh-TW" altLang="en-US" dirty="0"/>
              <a:t>為</a:t>
            </a:r>
            <a:r>
              <a:rPr lang="en-US" altLang="zh-TW" dirty="0"/>
              <a:t>com port</a:t>
            </a:r>
            <a:r>
              <a:rPr lang="zh-TW" altLang="en-US" dirty="0"/>
              <a:t>驅動</a:t>
            </a:r>
          </a:p>
          <a:p>
            <a:pPr lvl="1"/>
            <a:endParaRPr lang="en-US" altLang="zh-TW" dirty="0"/>
          </a:p>
          <a:p>
            <a:pPr marL="342900" indent="-342900">
              <a:buFont typeface="+mj-lt"/>
              <a:buAutoNum type="arabicPeriod" startAt="2"/>
            </a:pP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8C13C07-21E9-4983-9F4F-088D4815C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564904"/>
            <a:ext cx="55435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1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772400" cy="57849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Sensor</a:t>
            </a:r>
            <a:r>
              <a:rPr lang="zh-CN" altLang="en-US" sz="2000" dirty="0"/>
              <a:t>軟體安裝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40B7290-ABA5-465A-9B52-3BEF510145D0}"/>
              </a:ext>
            </a:extLst>
          </p:cNvPr>
          <p:cNvSpPr txBox="1"/>
          <p:nvPr/>
        </p:nvSpPr>
        <p:spPr>
          <a:xfrm>
            <a:off x="971600" y="1268760"/>
            <a:ext cx="67063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zh-TW" altLang="en-US" dirty="0"/>
              <a:t>進入</a:t>
            </a:r>
            <a:r>
              <a:rPr lang="en-US" altLang="zh-TW" dirty="0"/>
              <a:t>ICT_Temp_3070</a:t>
            </a:r>
            <a:r>
              <a:rPr lang="zh-TW" altLang="en-US" dirty="0"/>
              <a:t>資料夾，測試</a:t>
            </a:r>
            <a:r>
              <a:rPr lang="en-US" altLang="zh-TW" dirty="0"/>
              <a:t>1060</a:t>
            </a:r>
            <a:r>
              <a:rPr lang="zh-TW" altLang="en-US" dirty="0"/>
              <a:t>和</a:t>
            </a:r>
            <a:r>
              <a:rPr lang="en-US" altLang="zh-TW" dirty="0"/>
              <a:t>PC</a:t>
            </a:r>
            <a:r>
              <a:rPr lang="zh-TW" altLang="en-US" dirty="0"/>
              <a:t>是否能夠通訊</a:t>
            </a: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打開</a:t>
            </a:r>
            <a:r>
              <a:rPr lang="en-US" altLang="zh-TW" dirty="0"/>
              <a:t>config.ini</a:t>
            </a:r>
            <a:r>
              <a:rPr lang="zh-TW" altLang="en-US" dirty="0"/>
              <a:t>配置信息</a:t>
            </a:r>
            <a:r>
              <a:rPr lang="en-US" altLang="zh-TW" dirty="0"/>
              <a:t>(com port)</a:t>
            </a:r>
            <a:endParaRPr lang="zh-TW" alt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打開</a:t>
            </a:r>
            <a:r>
              <a:rPr lang="en-US" altLang="zh-TW" dirty="0"/>
              <a:t>ict.temp.exe</a:t>
            </a:r>
            <a:r>
              <a:rPr lang="zh-TW" altLang="en-US" dirty="0"/>
              <a:t>查看軟體是否能正常運行，數據是否正常</a:t>
            </a:r>
          </a:p>
          <a:p>
            <a:pPr lvl="1"/>
            <a:endParaRPr lang="en-US" altLang="zh-TW" dirty="0"/>
          </a:p>
          <a:p>
            <a:pPr marL="342900" indent="-342900">
              <a:buFont typeface="+mj-lt"/>
              <a:buAutoNum type="arabicPeriod" startAt="3"/>
            </a:pPr>
            <a:endParaRPr lang="en-US" altLang="zh-TW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4DDFE2D-A544-471B-904B-BEADD726D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11" y="2420888"/>
            <a:ext cx="30099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87CD440-F336-40D2-B318-EF9A5EAF11ED}"/>
              </a:ext>
            </a:extLst>
          </p:cNvPr>
          <p:cNvSpPr txBox="1"/>
          <p:nvPr/>
        </p:nvSpPr>
        <p:spPr>
          <a:xfrm>
            <a:off x="971600" y="4653136"/>
            <a:ext cx="6706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若裝置管理員中</a:t>
            </a:r>
            <a:r>
              <a:rPr lang="en-US" altLang="zh-TW" dirty="0"/>
              <a:t>rs232</a:t>
            </a:r>
            <a:r>
              <a:rPr lang="zh-TW" altLang="en-US" dirty="0"/>
              <a:t>及序列阜為感歎號，則是沒安裝驅動，需要安裝後才能找到</a:t>
            </a:r>
            <a:r>
              <a:rPr lang="en-US" altLang="zh-TW" dirty="0"/>
              <a:t>com port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463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772400" cy="57849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Sensor</a:t>
            </a:r>
            <a:r>
              <a:rPr lang="zh-CN" altLang="en-US" sz="2000" dirty="0"/>
              <a:t>軟體安裝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83568" y="1484784"/>
            <a:ext cx="77724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67" y="3923632"/>
            <a:ext cx="4508321" cy="24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標題 1"/>
          <p:cNvSpPr txBox="1">
            <a:spLocks/>
          </p:cNvSpPr>
          <p:nvPr/>
        </p:nvSpPr>
        <p:spPr>
          <a:xfrm>
            <a:off x="657128" y="4581128"/>
            <a:ext cx="7772400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87808CA-81F7-448D-8226-25A15BF00717}"/>
              </a:ext>
            </a:extLst>
          </p:cNvPr>
          <p:cNvSpPr txBox="1"/>
          <p:nvPr/>
        </p:nvSpPr>
        <p:spPr>
          <a:xfrm>
            <a:off x="971600" y="1248076"/>
            <a:ext cx="608955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zh-TW" altLang="en-US" dirty="0"/>
              <a:t>讓上位機程式在後台運行</a:t>
            </a: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在</a:t>
            </a:r>
            <a:r>
              <a:rPr lang="en-US" altLang="zh-TW" dirty="0" err="1"/>
              <a:t>cmd</a:t>
            </a:r>
            <a:r>
              <a:rPr lang="zh-TW" altLang="en-US" dirty="0"/>
              <a:t>窗口輸入命令 </a:t>
            </a:r>
            <a:r>
              <a:rPr lang="en-US" altLang="zh-TW" dirty="0" err="1"/>
              <a:t>nssm</a:t>
            </a:r>
            <a:r>
              <a:rPr lang="en-US" altLang="zh-TW" dirty="0"/>
              <a:t> install sensor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選擇</a:t>
            </a:r>
            <a:r>
              <a:rPr lang="en-US" altLang="zh-TW" dirty="0"/>
              <a:t>ict_temp.exe</a:t>
            </a:r>
            <a:r>
              <a:rPr lang="zh-TW" altLang="en-US" dirty="0"/>
              <a:t>所在的路徑</a:t>
            </a:r>
            <a:r>
              <a:rPr lang="en-US" altLang="zh-TW" dirty="0"/>
              <a:t>,</a:t>
            </a:r>
            <a:r>
              <a:rPr lang="zh-TW" altLang="en-US" dirty="0"/>
              <a:t>然後安裝服務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安裝完成后輸入命令</a:t>
            </a:r>
            <a:r>
              <a:rPr lang="en-US" altLang="zh-TW" dirty="0" err="1"/>
              <a:t>nssm</a:t>
            </a:r>
            <a:r>
              <a:rPr lang="en-US" altLang="zh-TW" dirty="0"/>
              <a:t> start sensor </a:t>
            </a:r>
            <a:r>
              <a:rPr lang="zh-TW" altLang="en-US" dirty="0"/>
              <a:t>即可運行服務</a:t>
            </a:r>
          </a:p>
          <a:p>
            <a:pPr lvl="1"/>
            <a:endParaRPr lang="zh-TW" altLang="en-US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342900" indent="-342900">
              <a:buFont typeface="+mj-lt"/>
              <a:buAutoNum type="arabicPeriod" startAt="4"/>
            </a:pPr>
            <a:endParaRPr lang="en-US" altLang="zh-TW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CE578F3-2292-4133-BE06-353E9C3F0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167473"/>
            <a:ext cx="39243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82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7584" y="188640"/>
            <a:ext cx="7772400" cy="57849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Sensor</a:t>
            </a:r>
            <a:r>
              <a:rPr lang="zh-CN" altLang="en-US" sz="2000" dirty="0"/>
              <a:t>軟體安裝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83568" y="1484784"/>
            <a:ext cx="7772400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657128" y="4581128"/>
            <a:ext cx="7772400" cy="1152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87808CA-81F7-448D-8226-25A15BF00717}"/>
              </a:ext>
            </a:extLst>
          </p:cNvPr>
          <p:cNvSpPr txBox="1"/>
          <p:nvPr/>
        </p:nvSpPr>
        <p:spPr>
          <a:xfrm>
            <a:off x="1187624" y="1340768"/>
            <a:ext cx="541981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zh-TW" altLang="en-US" dirty="0"/>
              <a:t>讓篩選</a:t>
            </a:r>
            <a:r>
              <a:rPr lang="en-US" altLang="zh-TW" dirty="0"/>
              <a:t>log</a:t>
            </a:r>
            <a:r>
              <a:rPr lang="zh-TW" altLang="en-US" dirty="0"/>
              <a:t>的程式</a:t>
            </a:r>
            <a:r>
              <a:rPr lang="en-US" altLang="zh-TW" dirty="0"/>
              <a:t>(.</a:t>
            </a:r>
            <a:r>
              <a:rPr lang="en-US" altLang="zh-TW" dirty="0" err="1"/>
              <a:t>py</a:t>
            </a:r>
            <a:r>
              <a:rPr lang="en-US" altLang="zh-TW" dirty="0"/>
              <a:t>)</a:t>
            </a:r>
            <a:r>
              <a:rPr lang="zh-TW" altLang="en-US" dirty="0"/>
              <a:t>打包成</a:t>
            </a:r>
            <a:r>
              <a:rPr lang="en-US" altLang="zh-TW" dirty="0"/>
              <a:t>task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雙擊</a:t>
            </a:r>
            <a:r>
              <a:rPr lang="en-US" altLang="zh-TW" dirty="0"/>
              <a:t>sensorinstall.bat</a:t>
            </a:r>
            <a:r>
              <a:rPr lang="zh-TW" altLang="en-US" dirty="0"/>
              <a:t>將</a:t>
            </a:r>
            <a:r>
              <a:rPr lang="en-US" altLang="zh-TW" dirty="0"/>
              <a:t>sensorlog.py</a:t>
            </a:r>
            <a:r>
              <a:rPr lang="zh-TW" altLang="en-US" dirty="0"/>
              <a:t>打包成</a:t>
            </a:r>
            <a:r>
              <a:rPr lang="en-US" altLang="zh-TW" dirty="0"/>
              <a:t>task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zh-TW" alt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完成安裝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342900" indent="-342900">
              <a:buFont typeface="+mj-lt"/>
              <a:buAutoNum type="arabicPeriod" startAt="5"/>
            </a:pPr>
            <a:endParaRPr lang="en-US" altLang="zh-TW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53216D3-B053-4312-AD9B-1D434FF33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190584"/>
            <a:ext cx="26003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2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247</Words>
  <Application>Microsoft Office PowerPoint</Application>
  <PresentationFormat>如螢幕大小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更新產線PC程式</vt:lpstr>
      <vt:lpstr>Sensor軟體安裝</vt:lpstr>
      <vt:lpstr>Sensor軟體安裝</vt:lpstr>
      <vt:lpstr>Sensor軟體安裝</vt:lpstr>
      <vt:lpstr>Sensor軟體安裝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Sensor軟體安裝</dc:title>
  <dc:creator>ICT</dc:creator>
  <cp:lastModifiedBy>映豪 陳</cp:lastModifiedBy>
  <cp:revision>9</cp:revision>
  <dcterms:created xsi:type="dcterms:W3CDTF">2020-04-17T08:06:23Z</dcterms:created>
  <dcterms:modified xsi:type="dcterms:W3CDTF">2020-05-15T06:21:54Z</dcterms:modified>
</cp:coreProperties>
</file>