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904413" cy="18288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870"/>
      </p:cViewPr>
      <p:guideLst>
        <p:guide orient="horz" pos="576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831" y="568114"/>
            <a:ext cx="8418751" cy="39200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662" y="1036320"/>
            <a:ext cx="6933089" cy="4673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1323-31E6-4279-B872-C9ADEF239D90}" type="datetimeFigureOut">
              <a:rPr lang="zh-CN" altLang="en-US" smtClean="0"/>
              <a:pPr/>
              <a:t>2016-11-22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1E48-E239-487C-90C6-166F1EE1B4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1323-31E6-4279-B872-C9ADEF239D90}" type="datetimeFigureOut">
              <a:rPr lang="zh-CN" altLang="en-US" smtClean="0"/>
              <a:pPr/>
              <a:t>2016-11-22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1E48-E239-487C-90C6-166F1EE1B4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0700" y="73237"/>
            <a:ext cx="2228493" cy="156040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221" y="73237"/>
            <a:ext cx="6520405" cy="15604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1323-31E6-4279-B872-C9ADEF239D90}" type="datetimeFigureOut">
              <a:rPr lang="zh-CN" altLang="en-US" smtClean="0"/>
              <a:pPr/>
              <a:t>2016-11-22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1E48-E239-487C-90C6-166F1EE1B4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1323-31E6-4279-B872-C9ADEF239D90}" type="datetimeFigureOut">
              <a:rPr lang="zh-CN" altLang="en-US" smtClean="0"/>
              <a:pPr/>
              <a:t>2016-11-22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1E48-E239-487C-90C6-166F1EE1B4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381" y="1175174"/>
            <a:ext cx="8418751" cy="36322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381" y="775124"/>
            <a:ext cx="8418751" cy="4000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1323-31E6-4279-B872-C9ADEF239D90}" type="datetimeFigureOut">
              <a:rPr lang="zh-CN" altLang="en-US" smtClean="0"/>
              <a:pPr/>
              <a:t>2016-11-22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1E48-E239-487C-90C6-166F1EE1B4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222" y="426721"/>
            <a:ext cx="4374449" cy="12069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4744" y="426721"/>
            <a:ext cx="4374449" cy="12069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1323-31E6-4279-B872-C9ADEF239D90}" type="datetimeFigureOut">
              <a:rPr lang="zh-CN" altLang="en-US" smtClean="0"/>
              <a:pPr/>
              <a:t>2016-11-22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1E48-E239-487C-90C6-166F1EE1B4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222" y="409364"/>
            <a:ext cx="4376169" cy="1706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222" y="579967"/>
            <a:ext cx="4376169" cy="1053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1305" y="409364"/>
            <a:ext cx="4377888" cy="1706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1305" y="579967"/>
            <a:ext cx="4377888" cy="1053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1323-31E6-4279-B872-C9ADEF239D90}" type="datetimeFigureOut">
              <a:rPr lang="zh-CN" altLang="en-US" smtClean="0"/>
              <a:pPr/>
              <a:t>2016-11-22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1E48-E239-487C-90C6-166F1EE1B4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1323-31E6-4279-B872-C9ADEF239D90}" type="datetimeFigureOut">
              <a:rPr lang="zh-CN" altLang="en-US" smtClean="0"/>
              <a:pPr/>
              <a:t>2016-11-22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1E48-E239-487C-90C6-166F1EE1B4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1323-31E6-4279-B872-C9ADEF239D90}" type="datetimeFigureOut">
              <a:rPr lang="zh-CN" altLang="en-US" smtClean="0"/>
              <a:pPr/>
              <a:t>2016-11-22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1E48-E239-487C-90C6-166F1EE1B4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221" y="72813"/>
            <a:ext cx="3258484" cy="3098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350" y="72814"/>
            <a:ext cx="5536842" cy="15608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221" y="382694"/>
            <a:ext cx="3258484" cy="1250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1323-31E6-4279-B872-C9ADEF239D90}" type="datetimeFigureOut">
              <a:rPr lang="zh-CN" altLang="en-US" smtClean="0"/>
              <a:pPr/>
              <a:t>2016-11-22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1E48-E239-487C-90C6-166F1EE1B4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334" y="1280160"/>
            <a:ext cx="5942648" cy="15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334" y="163407"/>
            <a:ext cx="5942648" cy="10972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334" y="1431290"/>
            <a:ext cx="5942648" cy="2146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1323-31E6-4279-B872-C9ADEF239D90}" type="datetimeFigureOut">
              <a:rPr lang="zh-CN" altLang="en-US" smtClean="0"/>
              <a:pPr/>
              <a:t>2016-11-22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51E48-E239-487C-90C6-166F1EE1B4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221" y="73237"/>
            <a:ext cx="8913972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221" y="426721"/>
            <a:ext cx="8913972" cy="1206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221" y="1695027"/>
            <a:ext cx="231103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E1323-31E6-4279-B872-C9ADEF239D90}" type="datetimeFigureOut">
              <a:rPr lang="zh-CN" altLang="en-US" smtClean="0"/>
              <a:pPr/>
              <a:t>2016-11-22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008" y="1695027"/>
            <a:ext cx="3136397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8163" y="1695027"/>
            <a:ext cx="231103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51E48-E239-487C-90C6-166F1EE1B4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九星风水中九星指的是什么？它指的是贪、巨、禄、文、廉、武、破、辅、弼这九星。想再深入了解九星风水学吗？下文希望能帮助你。九星风水论九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容易引起酒色之祸，或因酒色而家散财破。对身体容易患后天耳病，肾脏衰竭，以及膀胱睾丸，疝气。子宫的疾病。严重的会刑妻瞎眼，夭亡飘荡。　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二、黑土星　　此星别名巨门，又号病符星，五行属土，其色为黄黑。在星盘上居中宫，乾宫，兑宫时，为生旺。在一年四季中，三月，六月。九月。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十二月生旺。其余各宫位和其余月份为衰死。生旺时可得权得财，置业兴家。旺丁旺财，多出武贵，妇人当家，多谋吝啬。　　　当其衰死时，容易有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色祸，有火灾之危；容易招惹官非，并因此而损失钱财；容易引发各种疾病。比如流产，腹疾恶疮，各种皮肤病，特别是下阴及两腋部位。如果居屋阴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暗气闷，则容易出现女鬼或阴人作祟。久居则代代寡妇当家，病人日久不愈。三、碧星　　此星别名禄存。五行属木，绰号蚩尤。其色青绿。在星盘上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，居中宫，乾宫，兑位时，为生旺。在一年四季，春季和冬季为生旺。其余宫位和季节为衰死。生旺时兴家立业，富贵功名，贡监成名，长房大旺。当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其衰死时，易得官讼，易惹贼盗，易造成疾病刑妻，易患脓血之灾。足疾大祸。因其如蚩尤好斗，易形成斗牛之煞，官非不断。四、绿木星　　此星别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名文曲，五行属木，其色翠绿。在星盘上，居中宫，乾位，兑位时为生旺。在一年四季中，春季和冬季为生旺，其余宫位和季节则为衰死。生旺时，登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科甲第，君子加官，小人进产，可得贤妻，良夫。文章名世，并宜作学术研究和文学创作。　　当其衰死时，易遭疯哮血缢之危，患淫佚流荡之失，受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酒色破家之苦。于身体，易患流产及腰部以下疾病，易有意外伤亡。五、黄土星　　此星别名廉贞，又号正关。因其为天干戊己，故又号戊己土星。又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星风水入门知识九星在天成象，在地成形；首先要先了解九星名称：贪、巨、禄、文、廉、武、破、辅、弼。贪狼：身直而长，头圆而区巨门：微长而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因其居于天心正位，故又号都天煞神。此星五行属土，其色纯黄。在星盘上，位居中央，威震八方，在八方没有固定的宫位，只是在九星飞行时，填补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空缺的位置，比如六白金星入中宫时，七赤，八白，九紫，一白，二黑，三碧，四绿共七星依次移位，最后空出巽宫，五黄土星则填补之，所以五黄土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星在飞星盘的位置，正好是入中星序数被“</a:t>
            </a:r>
            <a:r>
              <a:rPr lang="en-US" altLang="zh-CN" sz="3000" dirty="0" smtClean="0"/>
              <a:t>10”</a:t>
            </a:r>
            <a:r>
              <a:rPr lang="zh-CN" altLang="en-US" sz="3000" dirty="0" smtClean="0"/>
              <a:t>减去后所得的数的相应宫位。</a:t>
            </a:r>
            <a:r>
              <a:rPr lang="en-US" altLang="zh-CN" sz="3000" dirty="0" smtClean="0"/>
              <a:t>10-6=4</a:t>
            </a:r>
            <a:r>
              <a:rPr lang="zh-CN" altLang="en-US" sz="3000" dirty="0" smtClean="0"/>
              <a:t>，</a:t>
            </a:r>
            <a:r>
              <a:rPr lang="en-US" altLang="zh-CN" sz="3000" dirty="0" smtClean="0"/>
              <a:t>4</a:t>
            </a:r>
            <a:r>
              <a:rPr lang="zh-CN" altLang="en-US" sz="3000" dirty="0" smtClean="0"/>
              <a:t>的相应宫位是巽宫，五黄即在巽宫。又比如九紫火星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入中，五黄补何宫位呢？</a:t>
            </a:r>
            <a:r>
              <a:rPr lang="en-US" altLang="zh-CN" sz="3000" dirty="0" smtClean="0"/>
              <a:t>10-9=1</a:t>
            </a:r>
            <a:r>
              <a:rPr lang="zh-CN" altLang="en-US" sz="3000" dirty="0" smtClean="0"/>
              <a:t>，可知五黄填补坎宫，其它情况依次类推。　　五黄土星，比拟为皇土，“普天之下，莫非皇土”。它至尊无上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，号令八方，权极中央，所以历代皇帝及其家族，莫不以黄为象征，自号黄龙，身穿黄袍。当五黄坐中，即为旺盛，视为吉星，遇之可旺丁旺财，事业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兴隆。当其飞至各方时，即多成大凶之星，被称为“五黄大煞”“正关大煞”“戊己大煞”“都天大煞”，为世间的最大煞星。如果遇到太岁叠至或三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煞，七煞叠至，则凶相大发，犯之则折丁破财。轻则灾病，重则丧命至五人为止。若门前平坦，门路短散，有疾病缠身。若门前高峻，</a:t>
            </a:r>
            <a:r>
              <a:rPr lang="en-US" altLang="zh-CN" sz="3000" dirty="0" smtClean="0"/>
              <a:t>(</a:t>
            </a:r>
            <a:r>
              <a:rPr lang="zh-CN" altLang="en-US" sz="3000" dirty="0" smtClean="0"/>
              <a:t>比如高峤、灯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塔、烟囱、桥梁、尖角等</a:t>
            </a:r>
            <a:r>
              <a:rPr lang="en-US" altLang="zh-CN" sz="3000" dirty="0" smtClean="0"/>
              <a:t>)</a:t>
            </a:r>
            <a:r>
              <a:rPr lang="zh-CN" altLang="en-US" sz="3000" dirty="0" smtClean="0"/>
              <a:t>，或门路有冲，必定伤人。若家人命不该绝，则有回路之灾万宝烧尽。可见，其性最烈，其祸最酷，不可轻犯。尤其有大石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尖峰触其震怒，古树神庙壮其威理，则火焰漫天，不可收拾。若门外没有任何凶煞之物，也会惹来诸多麻烦，处境困难、官非厄运，破财患病。此星除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在中央旺位，或作为旺星被利用而得其旺气之外，其余宫位，不论生克皆呈现凶相，为历代堪舆家所看重。六、白金星　　此星先天在离，后天在乾，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方，稍带斜侧禄存：形似巨门，脚如耙齿，斜侧无收拾文曲：长似生蛇，横如锦帐廉贞：尖斜如芒如吊武曲：形类太阳，头圆而高耸破军：形类武曲，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别名武曲，五行属金，其色白。在星盘上，居中宫，本位、兑位时，为生旺；在一年四季中，秋末或初冬为生旺。其余宫位和其余季节，则为衰死。生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旺时，多有丁财，尤其武职，威权震世。是为九星中第三吉星。　　当其衰死之时，多患官非或陷入官场苦斗，又易引起头痛，胸痛和被金属所上。对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家境来说，有刑妻伤子、伶仃孤苦之灾。对外游，则容易发生意外，所以要小心行事。七、赤金星　　此星别名破军，绰号盗贼星，五行属金，其色为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白。在星盘上，居中宫、乾宫、本宫时为生旺；在一年中，秋季和夏末为生旺。其余宫位和季节，则为衰死。生旺时，旺丁旺财，守业发家，小房发福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，武途仕宦。　当其衰死时，多有官非口舌或变成盗贼离乡，横死兵乱，牢狱受苦。于家境，则易惹火灾伤丁。于身体，则易患呼吸，咽喉，肺部等疾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病，特别对女孩子不利。八、白土星　　此星别名左辅，五行属土，其色为白。在星盘上，居中宫、乾宫、兑宫时为生旺。在一年四季中，初春和夏季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为生旺，其余各宫位和季节，则为衰死。生旺时，有富贵功名，宜置业旺财，休养生息。由于其刺性慈祥，孝义忠良，化凶化煞，故为九星中第二吉星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。　当其衰死时，则小口损伤，瘟疾腹胀，或容易患手脚，筋骨，腰椎等疾病。九、紫火星　　此星别名右弼，五行属火，其色赤红，紫红。在星盘上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，居中宫、乾宫、兑宫时为生旺。在一年四季中，夏季和春季为生旺。其余各宫位和季节，则为衰死。生旺时，发福甚速，旺丁旺财，宜置业守业。又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因文章科第，骤至荣显，特别是中房得福。　　当其衰死时，为性刚烈，易患回禄之灾。于身体，遇星吐血疯颠，目疾难产，心脏血管等疾病，尤其是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但脚散乱，拖出飞斜，形如破伞（金头火脚）左辅：形圆为金右弼：水星流动不滞，屈曲如蛇，近看似有，远看则无上述九星皆指九星星体，是砂的形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眼疾为多。浅谈九星风水九星法的品种繁多，有八宅分东西四宅的贫狼木星、延年、武曲、金星等九星，向上起铺星九星水法。在罗盘上面注记的九星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，地母卦，艮丙起贪狼的九星法、排宫九星法、三合九星法、三元紫白飞宫九星法、三元玄空九星法、运星、坐星、向星等等。都可以在掌中飞来飞去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，是乘九星的生气，不以郭璞为风水鼻祖，而是称黄石公为鼻祖，称杨筠松为宗师。凡是学习玄空风水的人，都知道</a:t>
            </a:r>
            <a:r>
              <a:rPr lang="en-US" altLang="zh-CN" sz="3000" dirty="0" smtClean="0"/>
              <a:t>《</a:t>
            </a:r>
            <a:r>
              <a:rPr lang="zh-CN" altLang="en-US" sz="3000" dirty="0" smtClean="0"/>
              <a:t>沈氏玄空学</a:t>
            </a:r>
            <a:r>
              <a:rPr lang="en-US" altLang="zh-CN" sz="3000" dirty="0" smtClean="0"/>
              <a:t>》</a:t>
            </a:r>
            <a:r>
              <a:rPr lang="zh-CN" altLang="en-US" sz="3000" dirty="0" smtClean="0"/>
              <a:t>是一部堪与学领，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最有代表权威性的著作。说的是九星，以三元九运定吉凶，三元甲子为一大运，二十年为一小运，即一百八十年分九运。换言之，每二十年的吉凶要变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更。风水术为求趋吉避凶，所有的坟墓和住宅都要安装滚珠，以适应趋吉避凶，不是这样，不当运时怎么办呢？或每二十年拆除重建，历代的皇帝老子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有的是钱财？可是故宫、十三陵没有这样做。特别是三元紫白，有年、月、日、时讲法即每两小时住宅或坟墓都要转向，还有五黄星到了方位，冯他掌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上或纸上画八卦图，就知五黄星到某方位，用五帝钱就可以化解？我看是脱开裤子放屁吧！　　北斗七星，是银河系的一组星群，离地球遥远得很，最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近的星离地球也有</a:t>
            </a:r>
            <a:r>
              <a:rPr lang="en-US" altLang="zh-CN" sz="3000" dirty="0" smtClean="0"/>
              <a:t>96</a:t>
            </a:r>
            <a:r>
              <a:rPr lang="zh-CN" altLang="en-US" sz="3000" dirty="0" smtClean="0"/>
              <a:t>光年，远的就不用说了。一个天文单位（地球倒太阳的平均距离）等于</a:t>
            </a:r>
            <a:r>
              <a:rPr lang="en-US" altLang="zh-CN" sz="3000" dirty="0" smtClean="0"/>
              <a:t>149;597;870</a:t>
            </a:r>
            <a:r>
              <a:rPr lang="zh-CN" altLang="en-US" sz="3000" dirty="0" smtClean="0"/>
              <a:t>公里，而一光年等于</a:t>
            </a:r>
            <a:r>
              <a:rPr lang="en-US" altLang="zh-CN" sz="3000" dirty="0" smtClean="0"/>
              <a:t>63240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天文单位，一光年则等于</a:t>
            </a:r>
            <a:r>
              <a:rPr lang="en-US" altLang="zh-CN" sz="3000" dirty="0" smtClean="0"/>
              <a:t>9;460;269;098;800</a:t>
            </a:r>
            <a:r>
              <a:rPr lang="zh-CN" altLang="en-US" sz="3000" dirty="0" smtClean="0"/>
              <a:t>公里。</a:t>
            </a:r>
            <a:r>
              <a:rPr lang="en-US" altLang="zh-CN" sz="3000" dirty="0" smtClean="0"/>
              <a:t>96</a:t>
            </a:r>
            <a:r>
              <a:rPr lang="zh-CN" altLang="en-US" sz="3000" dirty="0" smtClean="0"/>
              <a:t>光年的天文数字就太长了。北斗七星距离地球</a:t>
            </a:r>
            <a:r>
              <a:rPr lang="en-US" altLang="zh-CN" sz="3000" dirty="0" smtClean="0"/>
              <a:t>96</a:t>
            </a:r>
            <a:r>
              <a:rPr lang="zh-CN" altLang="en-US" sz="3000" dirty="0" smtClean="0"/>
              <a:t>光年，何其遥远也，要无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云的星空才望的见，对阴、阳宅是毫无作用的。作为星际万有引力也是微不足道的，理光气，还是理万有引力气？到底理气是理什幺气啊？是否杨公真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态在龙脉上的表现，是在龙神行度剥换处辨其有无，是风水之根本！学习九星风水，认识九星星体的形态是基本要求，在寻龙点穴中起到决定性的意义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传？所谓理气，不去理地球客观自然的气，也不是跑到太空去理北斗星气，而是在风水先生的掌上，或是纸上画八卦图指挥北斗星，强迫它从阴阳宅的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某方位飞来飞去，这种理气派风水术能行吗？北斗星对整个地球有影响，这是不可否认的，因是整个宇宙的运行，太阳、行星、月亮及地球本身的运行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5539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smtClean="0"/>
              <a:t>，影响变化的决定因素，对阴阳宅完全是牵强附会的。　　</a:t>
            </a:r>
            <a:endParaRPr lang="zh-CN" altLang="en-US" sz="3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574716"/>
            <a:ext cx="9650412" cy="5539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3000" dirty="0" smtClean="0"/>
              <a:t>转载请注明出处，谢谢。</a:t>
            </a:r>
            <a:endParaRPr lang="zh-CN" alt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7281529" y="1271590"/>
            <a:ext cx="657552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 smtClean="0">
                <a:solidFill>
                  <a:schemeClr val="bg1"/>
                </a:solidFill>
              </a:rPr>
              <a:t>App</a:t>
            </a:r>
            <a:r>
              <a:rPr lang="zh-CN" altLang="en-US" sz="200" dirty="0" smtClean="0">
                <a:solidFill>
                  <a:schemeClr val="bg1"/>
                </a:solidFill>
              </a:rPr>
              <a:t>开发 </a:t>
            </a:r>
            <a:r>
              <a:rPr lang="en-US" altLang="zh-CN" sz="200" smtClean="0">
                <a:solidFill>
                  <a:schemeClr val="bg1"/>
                </a:solidFill>
              </a:rPr>
              <a:t>www.appbsl.com                 ty76htvv</a:t>
            </a:r>
            <a:endParaRPr lang="zh-CN" altLang="en-US" sz="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。而九星有九九八十一变之体格，但这不是初学者应该刻求的内容。在对形峦的认识，直接辨别五行之星体取用就可以了。金园、木直、水曲、火尖、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土方，这是五行星体的正行，是从穴场向四周观望的。风水之九星论一、白水星　　此星先天在坤，后天在坎，别名贪狼星，又号文昌星，五行属水，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其色为黑为蓝又为白。在星盘上，居中宫，乾宫，兑宫，为生旺；在一年四季中，冬季和秋季为生旺。其余宫位和其余季节，则为衰死。生旺时，旺丁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000" y="127000"/>
            <a:ext cx="9650412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3000" dirty="0" smtClean="0"/>
              <a:t>旺财，利文利武，少年科甲，名播四海，多生聪明智慧男子。仕人遇之，必得官禄；常人遇之，定进财喜。是为九星中第一吉星。　　当其衰死之时，</a:t>
            </a:r>
            <a:endParaRPr lang="zh-CN" altLang="en-US" sz="3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2168</Words>
  <Application>Microsoft Office PowerPoint</Application>
  <PresentationFormat>自定义</PresentationFormat>
  <Paragraphs>54</Paragraphs>
  <Slides>53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2</cp:revision>
  <dcterms:created xsi:type="dcterms:W3CDTF">2016-11-22T03:21:30Z</dcterms:created>
  <dcterms:modified xsi:type="dcterms:W3CDTF">2016-11-22T04:04:07Z</dcterms:modified>
</cp:coreProperties>
</file>