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74" r:id="rId3"/>
    <p:sldId id="275" r:id="rId4"/>
    <p:sldId id="337" r:id="rId5"/>
    <p:sldId id="277" r:id="rId6"/>
    <p:sldId id="278" r:id="rId8"/>
    <p:sldId id="279" r:id="rId9"/>
    <p:sldId id="280" r:id="rId10"/>
    <p:sldId id="335" r:id="rId11"/>
    <p:sldId id="285" r:id="rId12"/>
    <p:sldId id="286" r:id="rId13"/>
    <p:sldId id="287" r:id="rId14"/>
    <p:sldId id="289" r:id="rId15"/>
    <p:sldId id="377" r:id="rId16"/>
    <p:sldId id="378" r:id="rId17"/>
    <p:sldId id="291" r:id="rId18"/>
    <p:sldId id="288" r:id="rId19"/>
    <p:sldId id="336" r:id="rId20"/>
    <p:sldId id="293" r:id="rId21"/>
    <p:sldId id="294" r:id="rId22"/>
    <p:sldId id="295" r:id="rId23"/>
    <p:sldId id="380" r:id="rId24"/>
    <p:sldId id="303" r:id="rId25"/>
    <p:sldId id="305" r:id="rId26"/>
    <p:sldId id="306" r:id="rId27"/>
    <p:sldId id="307" r:id="rId28"/>
    <p:sldId id="308" r:id="rId29"/>
    <p:sldId id="309" r:id="rId30"/>
    <p:sldId id="310" r:id="rId31"/>
    <p:sldId id="311" r:id="rId32"/>
    <p:sldId id="312" r:id="rId33"/>
    <p:sldId id="313" r:id="rId34"/>
    <p:sldId id="314"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91" r:id="rId49"/>
    <p:sldId id="390" r:id="rId50"/>
    <p:sldId id="389" r:id="rId51"/>
    <p:sldId id="392" r:id="rId52"/>
    <p:sldId id="393"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46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114"/>
      </p:cViewPr>
      <p:guideLst>
        <p:guide orient="horz" pos="2148"/>
        <p:guide pos="28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62130F-D1EA-491F-B098-1279BD8FF40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E216D8-B0A4-4A63-ADD4-7298B869C6E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baike.baidu.com/view/2052857.htm" TargetMode="External"/><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Rot="1" noChangeAspect="1" noChangeArrowheads="1" noTextEdit="1"/>
          </p:cNvSpPr>
          <p:nvPr>
            <p:ph type="sldImg"/>
          </p:nvPr>
        </p:nvSpPr>
        <p:spPr/>
      </p:sp>
      <p:sp>
        <p:nvSpPr>
          <p:cNvPr id="701443" name="Rectangle 3"/>
          <p:cNvSpPr>
            <a:spLocks noGrp="1" noChangeArrowheads="1"/>
          </p:cNvSpPr>
          <p:nvPr>
            <p:ph type="body" idx="1"/>
          </p:nvPr>
        </p:nvSpPr>
        <p:spPr>
          <a:noFill/>
        </p:spPr>
        <p:txBody>
          <a:bodyPr/>
          <a:lstStyle/>
          <a:p>
            <a:r>
              <a:rPr lang="zh-CN" altLang="en-US" smtClean="0">
                <a:latin typeface="Arial" panose="020B0604020202020204" pitchFamily="34" charset="0"/>
              </a:rPr>
              <a:t>气者，形之微；形者，气之著。气隐而难知，形显而易见。经曰：地有吉气，土随而起，化形之著于外者也。气吉，形必秀润、特达、端庄；气凶，形必粗顽、欹斜、破碎。 </a:t>
            </a:r>
            <a:endParaRPr lang="zh-CN" altLang="en-US" smtClean="0">
              <a:latin typeface="Arial" panose="020B0604020202020204" pitchFamily="34" charset="0"/>
            </a:endParaRPr>
          </a:p>
          <a:p>
            <a:r>
              <a:rPr lang="zh-CN" altLang="en-US" smtClean="0">
                <a:latin typeface="Arial" panose="020B0604020202020204" pitchFamily="34" charset="0"/>
              </a:rPr>
              <a:t>藏风聚气 。</a:t>
            </a:r>
            <a:r>
              <a:rPr lang="zh-CN" altLang="en-US" b="1" smtClean="0">
                <a:latin typeface="Arial" panose="020B0604020202020204" pitchFamily="34" charset="0"/>
              </a:rPr>
              <a:t>风水就是气场的变化</a:t>
            </a:r>
            <a:r>
              <a:rPr lang="zh-CN" altLang="en-US" smtClean="0">
                <a:latin typeface="Arial" panose="020B0604020202020204" pitchFamily="34" charset="0"/>
              </a:rPr>
              <a:t> ，所谓风水轮流转。风水的核心内容，是人们对居住环境进行选择和处理的一种学问。风水理论的核心是人，它追求的目标是人与自然环境的和谐与统一。  </a:t>
            </a:r>
            <a:endParaRPr lang="zh-CN" altLang="en-US" smtClean="0">
              <a:latin typeface="Arial" panose="020B0604020202020204" pitchFamily="34" charset="0"/>
            </a:endParaRPr>
          </a:p>
          <a:p>
            <a:r>
              <a:rPr lang="zh-CN" altLang="en-US" smtClean="0">
                <a:latin typeface="Arial" panose="020B0604020202020204" pitchFamily="34" charset="0"/>
              </a:rPr>
              <a:t>故风水之要，得气也。藏风聚气，使气徐徐而入太极，缓缓而出太极。最怕直接进来、直接出去，所以风水上有一个室内第一煞，改穿堂煞，住家或者办公室，把大门一打开，直接正对后阳台，这就是穿堂煞。</a:t>
            </a:r>
            <a:endParaRPr lang="zh-CN" altLang="en-US"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Rot="1" noChangeAspect="1" noChangeArrowheads="1" noTextEdit="1"/>
          </p:cNvSpPr>
          <p:nvPr>
            <p:ph type="sldImg"/>
          </p:nvPr>
        </p:nvSpPr>
        <p:spPr/>
      </p:sp>
      <p:sp>
        <p:nvSpPr>
          <p:cNvPr id="1167363" name="Rectangle 3"/>
          <p:cNvSpPr>
            <a:spLocks noGrp="1" noChangeArrowheads="1"/>
          </p:cNvSpPr>
          <p:nvPr>
            <p:ph type="body" idx="1"/>
          </p:nvPr>
        </p:nvSpPr>
        <p:spPr>
          <a:noFill/>
        </p:spPr>
        <p:txBody>
          <a:bodyPr/>
          <a:lstStyle/>
          <a:p>
            <a:r>
              <a:rPr lang="zh-CN" altLang="en-US" smtClean="0">
                <a:latin typeface="Arial" panose="020B0604020202020204" pitchFamily="34" charset="0"/>
              </a:rPr>
              <a:t>公园附近，在台湾房地产有一种说法，以风水学的角度，你家附近如果有公园，这叫首选之屋 </a:t>
            </a:r>
            <a:endParaRPr lang="zh-CN" altLang="en-US"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58" name="Rectangle 2"/>
          <p:cNvSpPr>
            <a:spLocks noGrp="1" noRot="1" noChangeAspect="1" noChangeArrowheads="1" noTextEdit="1"/>
          </p:cNvSpPr>
          <p:nvPr>
            <p:ph type="sldImg"/>
          </p:nvPr>
        </p:nvSpPr>
        <p:spPr/>
      </p:sp>
      <p:sp>
        <p:nvSpPr>
          <p:cNvPr id="1145859" name="Rectangle 3"/>
          <p:cNvSpPr>
            <a:spLocks noGrp="1" noChangeArrowheads="1"/>
          </p:cNvSpPr>
          <p:nvPr>
            <p:ph type="body" idx="1"/>
          </p:nvPr>
        </p:nvSpPr>
        <p:spPr>
          <a:noFill/>
        </p:spPr>
        <p:txBody>
          <a:bodyPr/>
          <a:lstStyle/>
          <a:p>
            <a:r>
              <a:rPr lang="zh-CN" altLang="en-US" smtClean="0">
                <a:latin typeface="Arial" panose="020B0604020202020204" pitchFamily="34" charset="0"/>
              </a:rPr>
              <a:t>别墅外环境占</a:t>
            </a:r>
            <a:r>
              <a:rPr lang="en-US" altLang="zh-CN" smtClean="0">
                <a:latin typeface="Arial" panose="020B0604020202020204" pitchFamily="34" charset="0"/>
              </a:rPr>
              <a:t>60%</a:t>
            </a:r>
            <a:r>
              <a:rPr lang="zh-CN" altLang="en-US" smtClean="0">
                <a:latin typeface="Arial" panose="020B0604020202020204" pitchFamily="34" charset="0"/>
              </a:rPr>
              <a:t>左右，射、探（别墅与高层同一小区的不利因素）、冲、破、压、断、反、走（南京山势散而不聚，水势去而不留）。心理上的不安全感。</a:t>
            </a:r>
            <a:endParaRPr lang="zh-CN" altLang="en-US"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82" name="Rectangle 2"/>
          <p:cNvSpPr>
            <a:spLocks noGrp="1" noRot="1" noChangeAspect="1" noChangeArrowheads="1" noTextEdit="1"/>
          </p:cNvSpPr>
          <p:nvPr>
            <p:ph type="sldImg"/>
          </p:nvPr>
        </p:nvSpPr>
        <p:spPr/>
      </p:sp>
      <p:sp>
        <p:nvSpPr>
          <p:cNvPr id="1146883" name="Rectangle 3"/>
          <p:cNvSpPr>
            <a:spLocks noGrp="1" noChangeArrowheads="1"/>
          </p:cNvSpPr>
          <p:nvPr>
            <p:ph type="body" idx="1"/>
          </p:nvPr>
        </p:nvSpPr>
        <p:spPr>
          <a:noFill/>
        </p:spPr>
        <p:txBody>
          <a:bodyPr/>
          <a:lstStyle/>
          <a:p>
            <a:r>
              <a:rPr lang="zh-CN" altLang="en-US" smtClean="0">
                <a:latin typeface="Arial" panose="020B0604020202020204" pitchFamily="34" charset="0"/>
              </a:rPr>
              <a:t>科学上将两座高层建筑物之间形成的效果称为“狭管效应”。</a:t>
            </a:r>
            <a:r>
              <a:rPr lang="zh-CN" altLang="en-US" smtClean="0">
                <a:latin typeface="Arial" panose="020B0604020202020204" pitchFamily="34" charset="0"/>
                <a:hlinkClick r:id="rId3"/>
              </a:rPr>
              <a:t>美国世贸大厦</a:t>
            </a:r>
            <a:r>
              <a:rPr lang="zh-CN" altLang="en-US" smtClean="0">
                <a:latin typeface="Arial" panose="020B0604020202020204" pitchFamily="34" charset="0"/>
              </a:rPr>
              <a:t>是由一对姐妹楼组成，“</a:t>
            </a:r>
            <a:r>
              <a:rPr lang="en-US" altLang="zh-CN" smtClean="0">
                <a:latin typeface="Arial" panose="020B0604020202020204" pitchFamily="34" charset="0"/>
              </a:rPr>
              <a:t>9·11”</a:t>
            </a:r>
            <a:r>
              <a:rPr lang="zh-CN" altLang="en-US" smtClean="0">
                <a:latin typeface="Arial" panose="020B0604020202020204" pitchFamily="34" charset="0"/>
              </a:rPr>
              <a:t>事件发生后，两栋庞然大物转眼间倾倒。关于其造成的结果，有专家认为是飞机带来的汽油燃烧，在高温下，使建筑物中的钢结构材料软化，致使几百米大楼瞬间倒下。堪舆学则认为这两栋相隔的大楼中间便是犯了“天斩煞”。 （本身犯天斩。</a:t>
            </a:r>
            <a:endParaRPr lang="zh-CN" altLang="en-US"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0" name="Rectangle 2"/>
          <p:cNvSpPr>
            <a:spLocks noGrp="1" noRot="1" noChangeAspect="1" noChangeArrowheads="1" noTextEdit="1"/>
          </p:cNvSpPr>
          <p:nvPr>
            <p:ph type="sldImg"/>
          </p:nvPr>
        </p:nvSpPr>
        <p:spPr/>
      </p:sp>
      <p:sp>
        <p:nvSpPr>
          <p:cNvPr id="1143811" name="Rectangle 3"/>
          <p:cNvSpPr>
            <a:spLocks noGrp="1" noChangeArrowheads="1"/>
          </p:cNvSpPr>
          <p:nvPr>
            <p:ph type="body" idx="1"/>
          </p:nvPr>
        </p:nvSpPr>
        <p:spPr>
          <a:noFill/>
        </p:spPr>
        <p:txBody>
          <a:bodyPr/>
          <a:lstStyle/>
          <a:p>
            <a:r>
              <a:rPr lang="zh-CN" altLang="en-US" smtClean="0">
                <a:latin typeface="Arial" panose="020B0604020202020204" pitchFamily="34" charset="0"/>
              </a:rPr>
              <a:t>指有一些弯形的天桥或带弯形的平路呈凶状，称为镰刀煞。如犯镰刀煞可招血光之灾。 </a:t>
            </a:r>
            <a:endParaRPr lang="zh-CN" altLang="en-US"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p:cNvSpPr>
            <a:spLocks noGrp="1" noRot="1" noChangeAspect="1" noChangeArrowheads="1" noTextEdit="1"/>
          </p:cNvSpPr>
          <p:nvPr>
            <p:ph type="sldImg"/>
          </p:nvPr>
        </p:nvSpPr>
        <p:spPr/>
      </p:sp>
      <p:sp>
        <p:nvSpPr>
          <p:cNvPr id="1144835" name="Rectangle 3"/>
          <p:cNvSpPr>
            <a:spLocks noGrp="1" noChangeArrowheads="1"/>
          </p:cNvSpPr>
          <p:nvPr>
            <p:ph type="body" idx="1"/>
          </p:nvPr>
        </p:nvSpPr>
        <p:spPr>
          <a:noFill/>
        </p:spPr>
        <p:txBody>
          <a:bodyPr/>
          <a:lstStyle/>
          <a:p>
            <a:r>
              <a:rPr lang="zh-CN" altLang="en-US" dirty="0" smtClean="0">
                <a:latin typeface="Arial" panose="020B0604020202020204" pitchFamily="34" charset="0"/>
              </a:rPr>
              <a:t>一、医院；</a:t>
            </a:r>
            <a:r>
              <a:rPr lang="zh-CN" altLang="en-US" b="1" dirty="0" smtClean="0">
                <a:latin typeface="Arial" panose="020B0604020202020204" pitchFamily="34" charset="0"/>
              </a:rPr>
              <a:t>二、教堂、寺庙</a:t>
            </a:r>
            <a:r>
              <a:rPr lang="zh-CN" altLang="en-US" dirty="0" smtClean="0">
                <a:latin typeface="Arial" panose="020B0604020202020204" pitchFamily="34" charset="0"/>
              </a:rPr>
              <a:t> ；</a:t>
            </a:r>
            <a:r>
              <a:rPr lang="zh-CN" altLang="en-US" b="1" dirty="0" smtClean="0">
                <a:latin typeface="Arial" panose="020B0604020202020204" pitchFamily="34" charset="0"/>
              </a:rPr>
              <a:t>三、发射塔</a:t>
            </a:r>
            <a:r>
              <a:rPr lang="zh-CN" altLang="en-US" dirty="0" smtClean="0">
                <a:latin typeface="Arial" panose="020B0604020202020204" pitchFamily="34" charset="0"/>
              </a:rPr>
              <a:t> ；</a:t>
            </a:r>
            <a:r>
              <a:rPr lang="zh-CN" altLang="en-US" b="1" dirty="0" smtClean="0">
                <a:latin typeface="Arial" panose="020B0604020202020204" pitchFamily="34" charset="0"/>
              </a:rPr>
              <a:t>四、公安局、消防队</a:t>
            </a:r>
            <a:r>
              <a:rPr lang="zh-CN" altLang="en-US" dirty="0" smtClean="0">
                <a:latin typeface="Arial" panose="020B0604020202020204" pitchFamily="34" charset="0"/>
              </a:rPr>
              <a:t>；</a:t>
            </a:r>
            <a:r>
              <a:rPr lang="zh-CN" altLang="en-US" b="1" dirty="0" smtClean="0">
                <a:latin typeface="Arial" panose="020B0604020202020204" pitchFamily="34" charset="0"/>
              </a:rPr>
              <a:t>五、政府机关</a:t>
            </a:r>
            <a:r>
              <a:rPr lang="zh-CN" altLang="en-US" dirty="0" smtClean="0">
                <a:latin typeface="Arial" panose="020B0604020202020204" pitchFamily="34" charset="0"/>
              </a:rPr>
              <a:t> ；</a:t>
            </a:r>
            <a:r>
              <a:rPr lang="zh-CN" altLang="en-US" b="1" dirty="0" smtClean="0">
                <a:latin typeface="Arial" panose="020B0604020202020204" pitchFamily="34" charset="0"/>
              </a:rPr>
              <a:t>六、学校</a:t>
            </a:r>
            <a:r>
              <a:rPr lang="zh-CN" altLang="en-US" dirty="0" smtClean="0">
                <a:latin typeface="Arial" panose="020B0604020202020204" pitchFamily="34" charset="0"/>
              </a:rPr>
              <a:t> ；</a:t>
            </a:r>
            <a:r>
              <a:rPr lang="zh-CN" altLang="en-US" b="1" dirty="0" smtClean="0">
                <a:latin typeface="Arial" panose="020B0604020202020204" pitchFamily="34" charset="0"/>
              </a:rPr>
              <a:t>七、菜市场</a:t>
            </a:r>
            <a:r>
              <a:rPr lang="zh-CN" altLang="en-US" dirty="0" smtClean="0">
                <a:latin typeface="Arial" panose="020B0604020202020204" pitchFamily="34" charset="0"/>
              </a:rPr>
              <a:t> ；</a:t>
            </a:r>
            <a:r>
              <a:rPr lang="zh-CN" altLang="en-US" b="1" dirty="0" smtClean="0">
                <a:latin typeface="Arial" panose="020B0604020202020204" pitchFamily="34" charset="0"/>
              </a:rPr>
              <a:t>八、戏院、电影院</a:t>
            </a:r>
            <a:r>
              <a:rPr lang="zh-CN" altLang="en-US" dirty="0" smtClean="0">
                <a:latin typeface="Arial" panose="020B0604020202020204" pitchFamily="34" charset="0"/>
              </a:rPr>
              <a:t> ；</a:t>
            </a:r>
            <a:r>
              <a:rPr lang="zh-CN" altLang="en-US" b="1" dirty="0" smtClean="0">
                <a:latin typeface="Arial" panose="020B0604020202020204" pitchFamily="34" charset="0"/>
              </a:rPr>
              <a:t>九、变电站或高压电塔</a:t>
            </a:r>
            <a:r>
              <a:rPr lang="zh-CN" altLang="en-US" dirty="0" smtClean="0">
                <a:latin typeface="Arial" panose="020B0604020202020204" pitchFamily="34" charset="0"/>
              </a:rPr>
              <a:t> ；</a:t>
            </a:r>
            <a:r>
              <a:rPr lang="zh-CN" altLang="en-US" b="1" dirty="0" smtClean="0">
                <a:latin typeface="Arial" panose="020B0604020202020204" pitchFamily="34" charset="0"/>
              </a:rPr>
              <a:t>十、垃圾站</a:t>
            </a:r>
            <a:r>
              <a:rPr lang="zh-CN" altLang="en-US" dirty="0" smtClean="0">
                <a:latin typeface="Arial" panose="020B0604020202020204" pitchFamily="34" charset="0"/>
              </a:rPr>
              <a:t> 。</a:t>
            </a:r>
            <a:endParaRPr lang="zh-CN" altLang="en-US" dirty="0" smtClean="0">
              <a:latin typeface="Arial" panose="020B0604020202020204" pitchFamily="34" charset="0"/>
            </a:endParaRPr>
          </a:p>
          <a:p>
            <a:r>
              <a:rPr lang="zh-CN" altLang="en-US" dirty="0" smtClean="0">
                <a:latin typeface="Arial" panose="020B0604020202020204" pitchFamily="34" charset="0"/>
              </a:rPr>
              <a:t>公园附近，在台湾房地产有一种说法，以风水学的角度，你家附近如果有公园，这叫首选之屋 </a:t>
            </a:r>
            <a:endParaRPr lang="zh-CN" altLang="en-US" dirty="0"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0" name="Rectangle 2"/>
          <p:cNvSpPr>
            <a:spLocks noGrp="1" noRot="1" noChangeAspect="1" noChangeArrowheads="1" noTextEdit="1"/>
          </p:cNvSpPr>
          <p:nvPr>
            <p:ph type="sldImg"/>
          </p:nvPr>
        </p:nvSpPr>
        <p:spPr/>
      </p:sp>
      <p:sp>
        <p:nvSpPr>
          <p:cNvPr id="1138691" name="Rectangle 3"/>
          <p:cNvSpPr>
            <a:spLocks noGrp="1" noChangeArrowheads="1"/>
          </p:cNvSpPr>
          <p:nvPr>
            <p:ph type="body" idx="1"/>
          </p:nvPr>
        </p:nvSpPr>
        <p:spPr>
          <a:noFill/>
        </p:spPr>
        <p:txBody>
          <a:bodyPr/>
          <a:lstStyle/>
          <a:p>
            <a:r>
              <a:rPr lang="zh-CN" altLang="en-US" smtClean="0">
                <a:latin typeface="Arial" panose="020B0604020202020204" pitchFamily="34" charset="0"/>
              </a:rPr>
              <a:t>风水学术语。指一种无形的气。所谓“一条直路一条枪”，即是家中大门对正有一条直长的走廊，便是犯枪煞，以本身为中心点，见有直路或者河流等向着自己冲来也是。 </a:t>
            </a:r>
            <a:endParaRPr lang="zh-CN" altLang="en-US" smtClean="0">
              <a:latin typeface="Arial" panose="020B0604020202020204" pitchFamily="34" charset="0"/>
            </a:endParaRPr>
          </a:p>
          <a:p>
            <a:r>
              <a:rPr lang="zh-CN" altLang="en-US" smtClean="0">
                <a:latin typeface="Arial" panose="020B0604020202020204" pitchFamily="34" charset="0"/>
              </a:rPr>
              <a:t>木秀于林，风必催之。不藏风聚气</a:t>
            </a:r>
            <a:endParaRPr lang="zh-CN" altLang="en-US"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noFill/>
          <a:ln w="12700">
            <a:solidFill>
              <a:srgbClr val="000000"/>
            </a:solidFill>
            <a:miter lim="800000"/>
          </a:ln>
        </p:spPr>
      </p:sp>
      <p:sp>
        <p:nvSpPr>
          <p:cNvPr id="41987" name="备注占位符 2"/>
          <p:cNvSpPr>
            <a:spLocks noGrp="1" noChangeArrowheads="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988"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幼圆" panose="02010509060101010101" pitchFamily="49" charset="-122"/>
              </a:defRPr>
            </a:lvl1pPr>
            <a:lvl2pPr marL="742950" indent="-285750">
              <a:defRPr>
                <a:solidFill>
                  <a:schemeClr val="tx1"/>
                </a:solidFill>
                <a:latin typeface="Arial" panose="020B0604020202020204" pitchFamily="34" charset="0"/>
                <a:ea typeface="幼圆" panose="02010509060101010101" pitchFamily="49" charset="-122"/>
              </a:defRPr>
            </a:lvl2pPr>
            <a:lvl3pPr marL="1143000" indent="-228600">
              <a:defRPr>
                <a:solidFill>
                  <a:schemeClr val="tx1"/>
                </a:solidFill>
                <a:latin typeface="Arial" panose="020B0604020202020204" pitchFamily="34" charset="0"/>
                <a:ea typeface="幼圆" panose="02010509060101010101" pitchFamily="49" charset="-122"/>
              </a:defRPr>
            </a:lvl3pPr>
            <a:lvl4pPr marL="1600200" indent="-228600">
              <a:defRPr>
                <a:solidFill>
                  <a:schemeClr val="tx1"/>
                </a:solidFill>
                <a:latin typeface="Arial" panose="020B0604020202020204" pitchFamily="34" charset="0"/>
                <a:ea typeface="幼圆" panose="02010509060101010101" pitchFamily="49" charset="-122"/>
              </a:defRPr>
            </a:lvl4pPr>
            <a:lvl5pPr marL="2057400" indent="-22860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9pPr>
          </a:lstStyle>
          <a:p>
            <a:pPr algn="r" eaLnBrk="1" hangingPunct="1"/>
            <a:fld id="{445B2A3A-A2ED-4999-92EF-DEB6B9D7885A}" type="slidenum">
              <a:rPr lang="zh-CN" altLang="en-US" sz="1200">
                <a:latin typeface="Calibri" panose="020F0502020204030204" charset="0"/>
                <a:ea typeface="宋体" panose="02010600030101010101" pitchFamily="2" charset="-122"/>
              </a:rPr>
            </a:fld>
            <a:endParaRPr lang="en-US" sz="1200">
              <a:latin typeface="Calibri" panose="020F0502020204030204"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Rot="1" noChangeAspect="1" noChangeArrowheads="1" noTextEdit="1"/>
          </p:cNvSpPr>
          <p:nvPr>
            <p:ph type="sldImg"/>
          </p:nvPr>
        </p:nvSpPr>
        <p:spPr/>
      </p:sp>
      <p:sp>
        <p:nvSpPr>
          <p:cNvPr id="692227" name="Rectangle 3"/>
          <p:cNvSpPr>
            <a:spLocks noGrp="1" noChangeArrowheads="1"/>
          </p:cNvSpPr>
          <p:nvPr>
            <p:ph type="body" idx="1"/>
          </p:nvPr>
        </p:nvSpPr>
        <p:spPr>
          <a:xfrm>
            <a:off x="1762117" y="4472965"/>
            <a:ext cx="3222380" cy="1911076"/>
          </a:xfrm>
          <a:noFill/>
        </p:spPr>
        <p:txBody>
          <a:bodyPr/>
          <a:lstStyle/>
          <a:p>
            <a:pPr>
              <a:lnSpc>
                <a:spcPct val="90000"/>
              </a:lnSpc>
            </a:pPr>
            <a:r>
              <a:rPr lang="zh-CN" altLang="en-US" smtClean="0">
                <a:latin typeface="Arial" panose="020B0604020202020204" pitchFamily="34" charset="0"/>
              </a:rPr>
              <a:t>山环水抱必有气 </a:t>
            </a:r>
            <a:endParaRPr lang="zh-CN" altLang="en-US"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Rot="1" noChangeAspect="1" noChangeArrowheads="1" noTextEdit="1"/>
          </p:cNvSpPr>
          <p:nvPr>
            <p:ph type="sldImg"/>
          </p:nvPr>
        </p:nvSpPr>
        <p:spPr/>
      </p:sp>
      <p:sp>
        <p:nvSpPr>
          <p:cNvPr id="698371" name="Rectangle 3"/>
          <p:cNvSpPr>
            <a:spLocks noGrp="1" noChangeArrowheads="1"/>
          </p:cNvSpPr>
          <p:nvPr>
            <p:ph type="body" idx="1"/>
          </p:nvPr>
        </p:nvSpPr>
        <p:spPr>
          <a:noFill/>
        </p:spPr>
        <p:txBody>
          <a:bodyPr/>
          <a:lstStyle/>
          <a:p>
            <a:r>
              <a:rPr lang="zh-CN" altLang="en-US" sz="900" smtClean="0">
                <a:latin typeface="Arial" panose="020B0604020202020204" pitchFamily="34" charset="0"/>
              </a:rPr>
              <a:t>原始聚落时期的</a:t>
            </a:r>
            <a:r>
              <a:rPr lang="en-US" altLang="zh-CN" sz="900" smtClean="0">
                <a:latin typeface="Arial" panose="020B0604020202020204" pitchFamily="34" charset="0"/>
              </a:rPr>
              <a:t>——“</a:t>
            </a:r>
            <a:r>
              <a:rPr lang="zh-CN" altLang="en-US" sz="900" smtClean="0">
                <a:latin typeface="Arial" panose="020B0604020202020204" pitchFamily="34" charset="0"/>
              </a:rPr>
              <a:t>相宅”的朴素择地阶段</a:t>
            </a:r>
            <a:endParaRPr lang="zh-CN" altLang="en-US" sz="900" smtClean="0">
              <a:latin typeface="Arial" panose="020B0604020202020204" pitchFamily="34" charset="0"/>
            </a:endParaRPr>
          </a:p>
          <a:p>
            <a:r>
              <a:rPr lang="zh-CN" altLang="en-US" sz="900" smtClean="0">
                <a:latin typeface="Arial" panose="020B0604020202020204" pitchFamily="34" charset="0"/>
              </a:rPr>
              <a:t>春秋战国时期</a:t>
            </a:r>
            <a:r>
              <a:rPr lang="en-US" altLang="zh-CN" sz="900" smtClean="0">
                <a:latin typeface="Arial" panose="020B0604020202020204" pitchFamily="34" charset="0"/>
              </a:rPr>
              <a:t>——“</a:t>
            </a:r>
            <a:r>
              <a:rPr lang="zh-CN" altLang="en-US" sz="900" smtClean="0">
                <a:latin typeface="Arial" panose="020B0604020202020204" pitchFamily="34" charset="0"/>
              </a:rPr>
              <a:t>地理”、“阴阳</a:t>
            </a:r>
            <a:r>
              <a:rPr lang="en-US" altLang="zh-CN" sz="900" smtClean="0">
                <a:latin typeface="Arial" panose="020B0604020202020204" pitchFamily="34" charset="0"/>
              </a:rPr>
              <a:t>”</a:t>
            </a:r>
            <a:r>
              <a:rPr lang="zh-CN" altLang="en-US" sz="900" smtClean="0">
                <a:latin typeface="Arial" panose="020B0604020202020204" pitchFamily="34" charset="0"/>
              </a:rPr>
              <a:t>的风水萌芽阶段</a:t>
            </a:r>
            <a:endParaRPr lang="zh-CN" altLang="en-US" sz="900" smtClean="0">
              <a:latin typeface="Arial" panose="020B0604020202020204" pitchFamily="34" charset="0"/>
            </a:endParaRPr>
          </a:p>
          <a:p>
            <a:r>
              <a:rPr lang="zh-CN" altLang="en-US" sz="900" smtClean="0">
                <a:latin typeface="Arial" panose="020B0604020202020204" pitchFamily="34" charset="0"/>
              </a:rPr>
              <a:t>秦汉魏晋时期的</a:t>
            </a:r>
            <a:r>
              <a:rPr lang="en-US" altLang="zh-CN" sz="900" smtClean="0">
                <a:latin typeface="Arial" panose="020B0604020202020204" pitchFamily="34" charset="0"/>
              </a:rPr>
              <a:t>——“</a:t>
            </a:r>
            <a:r>
              <a:rPr lang="zh-CN" altLang="en-US" sz="900" smtClean="0">
                <a:latin typeface="Arial" panose="020B0604020202020204" pitchFamily="34" charset="0"/>
              </a:rPr>
              <a:t>形法”、“图宅”、“堪舆”的风水形成阶段</a:t>
            </a:r>
            <a:endParaRPr lang="zh-CN" altLang="en-US" sz="900" smtClean="0">
              <a:latin typeface="Arial" panose="020B0604020202020204" pitchFamily="34" charset="0"/>
            </a:endParaRPr>
          </a:p>
          <a:p>
            <a:r>
              <a:rPr lang="zh-CN" altLang="en-US" sz="900" smtClean="0">
                <a:latin typeface="Arial" panose="020B0604020202020204" pitchFamily="34" charset="0"/>
              </a:rPr>
              <a:t>唐宋时期的</a:t>
            </a:r>
            <a:r>
              <a:rPr lang="en-US" altLang="zh-CN" sz="900" smtClean="0">
                <a:latin typeface="Arial" panose="020B0604020202020204" pitchFamily="34" charset="0"/>
              </a:rPr>
              <a:t>——</a:t>
            </a:r>
            <a:r>
              <a:rPr lang="zh-CN" altLang="en-US" sz="900" smtClean="0">
                <a:latin typeface="Arial" panose="020B0604020202020204" pitchFamily="34" charset="0"/>
              </a:rPr>
              <a:t>风水理论的发展阶段</a:t>
            </a:r>
            <a:endParaRPr lang="zh-CN" altLang="en-US" sz="900" smtClean="0">
              <a:latin typeface="Arial" panose="020B0604020202020204" pitchFamily="34" charset="0"/>
            </a:endParaRPr>
          </a:p>
          <a:p>
            <a:r>
              <a:rPr lang="zh-CN" altLang="en-US" sz="900" smtClean="0">
                <a:latin typeface="Arial" panose="020B0604020202020204" pitchFamily="34" charset="0"/>
              </a:rPr>
              <a:t>明清时期的</a:t>
            </a:r>
            <a:r>
              <a:rPr lang="en-US" altLang="zh-CN" sz="900" smtClean="0">
                <a:latin typeface="Arial" panose="020B0604020202020204" pitchFamily="34" charset="0"/>
              </a:rPr>
              <a:t>——</a:t>
            </a:r>
            <a:r>
              <a:rPr lang="zh-CN" altLang="en-US" sz="900" smtClean="0">
                <a:latin typeface="Arial" panose="020B0604020202020204" pitchFamily="34" charset="0"/>
              </a:rPr>
              <a:t>风水理论的阐释与总结阶段</a:t>
            </a:r>
            <a:endParaRPr lang="zh-CN" altLang="en-US" sz="900" smtClean="0">
              <a:latin typeface="Arial" panose="020B0604020202020204" pitchFamily="34" charset="0"/>
            </a:endParaRPr>
          </a:p>
          <a:p>
            <a:r>
              <a:rPr lang="zh-CN" altLang="en-US" sz="900" smtClean="0">
                <a:latin typeface="Arial" panose="020B0604020202020204" pitchFamily="34" charset="0"/>
              </a:rPr>
              <a:t>民国以后</a:t>
            </a:r>
            <a:r>
              <a:rPr lang="en-US" altLang="zh-CN" sz="900" smtClean="0">
                <a:latin typeface="Arial" panose="020B0604020202020204" pitchFamily="34" charset="0"/>
              </a:rPr>
              <a:t>——</a:t>
            </a:r>
            <a:r>
              <a:rPr lang="zh-CN" altLang="en-US" sz="900" smtClean="0">
                <a:latin typeface="Arial" panose="020B0604020202020204" pitchFamily="34" charset="0"/>
              </a:rPr>
              <a:t>近现代科学文化对风水的冲击阶段</a:t>
            </a:r>
            <a:endParaRPr lang="zh-CN" altLang="en-US" sz="900" smtClean="0">
              <a:latin typeface="Arial" panose="020B0604020202020204" pitchFamily="34" charset="0"/>
            </a:endParaRPr>
          </a:p>
          <a:p>
            <a:r>
              <a:rPr lang="zh-CN" altLang="en-US" sz="900" smtClean="0">
                <a:latin typeface="Arial" panose="020B0604020202020204" pitchFamily="34" charset="0"/>
              </a:rPr>
              <a:t>当代</a:t>
            </a:r>
            <a:r>
              <a:rPr lang="en-US" altLang="zh-CN" sz="900" smtClean="0">
                <a:latin typeface="Arial" panose="020B0604020202020204" pitchFamily="34" charset="0"/>
              </a:rPr>
              <a:t>——</a:t>
            </a:r>
            <a:r>
              <a:rPr lang="zh-CN" altLang="en-US" sz="900" smtClean="0">
                <a:latin typeface="Arial" panose="020B0604020202020204" pitchFamily="34" charset="0"/>
              </a:rPr>
              <a:t>建筑学理论与风水相结合，计划时代，一切均确定，不需要风水，只需用计划。市场经济，不确定因素多，压力大，风水起心理安慰作用。</a:t>
            </a:r>
            <a:endParaRPr lang="zh-CN" altLang="en-US" sz="900" smtClean="0">
              <a:latin typeface="Arial" panose="020B0604020202020204" pitchFamily="34" charset="0"/>
            </a:endParaRPr>
          </a:p>
          <a:p>
            <a:endParaRPr lang="zh-CN" altLang="en-US" smtClean="0">
              <a:latin typeface="Arial" panose="020B0604020202020204" pitchFamily="34" charset="0"/>
            </a:endParaRPr>
          </a:p>
          <a:p>
            <a:endParaRPr lang="zh-CN" altLang="en-US"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Rot="1" noChangeAspect="1" noChangeArrowheads="1" noTextEdit="1"/>
          </p:cNvSpPr>
          <p:nvPr>
            <p:ph type="sldImg"/>
          </p:nvPr>
        </p:nvSpPr>
        <p:spPr/>
      </p:sp>
      <p:sp>
        <p:nvSpPr>
          <p:cNvPr id="702467" name="Rectangle 3"/>
          <p:cNvSpPr>
            <a:spLocks noGrp="1" noChangeArrowheads="1"/>
          </p:cNvSpPr>
          <p:nvPr>
            <p:ph type="body" idx="1"/>
          </p:nvPr>
        </p:nvSpPr>
        <p:spPr>
          <a:noFill/>
        </p:spPr>
        <p:txBody>
          <a:bodyPr/>
          <a:lstStyle/>
          <a:p>
            <a:r>
              <a:rPr lang="zh-CN" altLang="en-US" smtClean="0">
                <a:latin typeface="Arial" panose="020B0604020202020204" pitchFamily="34" charset="0"/>
              </a:rPr>
              <a:t>阴阳学说使中国古代的的辩证理论，讲究万物阴阳，阴阳互根，阴阳对立、阴阳转化</a:t>
            </a:r>
            <a:endParaRPr lang="zh-CN" altLang="en-US"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Rot="1" noChangeAspect="1" noChangeArrowheads="1" noTextEdit="1"/>
          </p:cNvSpPr>
          <p:nvPr>
            <p:ph type="sldImg"/>
          </p:nvPr>
        </p:nvSpPr>
        <p:spPr/>
      </p:sp>
      <p:sp>
        <p:nvSpPr>
          <p:cNvPr id="705539" name="Rectangle 3"/>
          <p:cNvSpPr>
            <a:spLocks noGrp="1" noChangeArrowheads="1"/>
          </p:cNvSpPr>
          <p:nvPr>
            <p:ph type="body" idx="1"/>
          </p:nvPr>
        </p:nvSpPr>
        <p:spPr>
          <a:noFill/>
        </p:spPr>
        <p:txBody>
          <a:bodyPr/>
          <a:lstStyle/>
          <a:p>
            <a:pPr lvl="2"/>
            <a:r>
              <a:rPr lang="zh-CN" altLang="en-US" smtClean="0">
                <a:latin typeface="华文细黑" panose="02010600040101010101" pitchFamily="2" charset="-122"/>
              </a:rPr>
              <a:t>木 </a:t>
            </a:r>
            <a:r>
              <a:rPr lang="zh-CN" altLang="en-US" smtClean="0">
                <a:latin typeface="Arial" panose="020B0604020202020204"/>
              </a:rPr>
              <a:t>–</a:t>
            </a:r>
            <a:r>
              <a:rPr lang="zh-CN" altLang="en-US" smtClean="0">
                <a:latin typeface="华文细黑" panose="02010600040101010101" pitchFamily="2" charset="-122"/>
              </a:rPr>
              <a:t> 生长、发达</a:t>
            </a:r>
            <a:r>
              <a:rPr lang="en-US" altLang="zh-CN" smtClean="0">
                <a:latin typeface="Arial" panose="020B0604020202020204"/>
              </a:rPr>
              <a:t>——</a:t>
            </a:r>
            <a:r>
              <a:rPr lang="zh-CN" altLang="en-US" smtClean="0">
                <a:latin typeface="华文细黑" panose="02010600040101010101" pitchFamily="2" charset="-122"/>
              </a:rPr>
              <a:t>青龙</a:t>
            </a:r>
            <a:r>
              <a:rPr lang="en-US" altLang="zh-CN" smtClean="0">
                <a:latin typeface="Arial" panose="020B0604020202020204"/>
              </a:rPr>
              <a:t>——</a:t>
            </a:r>
            <a:r>
              <a:rPr lang="zh-CN" altLang="en-US" smtClean="0">
                <a:latin typeface="华文细黑" panose="02010600040101010101" pitchFamily="2" charset="-122"/>
              </a:rPr>
              <a:t>东面</a:t>
            </a:r>
            <a:r>
              <a:rPr lang="en-US" altLang="zh-CN" smtClean="0">
                <a:latin typeface="Arial" panose="020B0604020202020204"/>
              </a:rPr>
              <a:t>——</a:t>
            </a:r>
            <a:r>
              <a:rPr lang="zh-CN" altLang="en-US" smtClean="0">
                <a:latin typeface="华文细黑" panose="02010600040101010101" pitchFamily="2" charset="-122"/>
              </a:rPr>
              <a:t>春天</a:t>
            </a:r>
            <a:endParaRPr lang="zh-CN" altLang="en-US" smtClean="0">
              <a:latin typeface="华文细黑" panose="02010600040101010101" pitchFamily="2" charset="-122"/>
            </a:endParaRPr>
          </a:p>
          <a:p>
            <a:pPr lvl="2"/>
            <a:r>
              <a:rPr lang="zh-CN" altLang="en-US" smtClean="0">
                <a:latin typeface="华文细黑" panose="02010600040101010101" pitchFamily="2" charset="-122"/>
              </a:rPr>
              <a:t>火 </a:t>
            </a:r>
            <a:r>
              <a:rPr lang="zh-CN" altLang="en-US" smtClean="0">
                <a:latin typeface="Arial" panose="020B0604020202020204"/>
              </a:rPr>
              <a:t>–</a:t>
            </a:r>
            <a:r>
              <a:rPr lang="zh-CN" altLang="en-US" smtClean="0">
                <a:latin typeface="华文细黑" panose="02010600040101010101" pitchFamily="2" charset="-122"/>
              </a:rPr>
              <a:t> 炎热、向上</a:t>
            </a:r>
            <a:r>
              <a:rPr lang="en-US" altLang="zh-CN" smtClean="0">
                <a:latin typeface="Arial" panose="020B0604020202020204"/>
              </a:rPr>
              <a:t>——</a:t>
            </a:r>
            <a:r>
              <a:rPr lang="zh-CN" altLang="en-US" smtClean="0">
                <a:latin typeface="华文细黑" panose="02010600040101010101" pitchFamily="2" charset="-122"/>
              </a:rPr>
              <a:t>朱雀</a:t>
            </a:r>
            <a:r>
              <a:rPr lang="en-US" altLang="zh-CN" smtClean="0">
                <a:latin typeface="Arial" panose="020B0604020202020204"/>
              </a:rPr>
              <a:t>——</a:t>
            </a:r>
            <a:r>
              <a:rPr lang="zh-CN" altLang="en-US" smtClean="0">
                <a:latin typeface="华文细黑" panose="02010600040101010101" pitchFamily="2" charset="-122"/>
              </a:rPr>
              <a:t>南面</a:t>
            </a:r>
            <a:r>
              <a:rPr lang="en-US" altLang="zh-CN" smtClean="0">
                <a:latin typeface="Arial" panose="020B0604020202020204"/>
              </a:rPr>
              <a:t>——</a:t>
            </a:r>
            <a:r>
              <a:rPr lang="zh-CN" altLang="en-US" smtClean="0">
                <a:latin typeface="华文细黑" panose="02010600040101010101" pitchFamily="2" charset="-122"/>
              </a:rPr>
              <a:t>夏天</a:t>
            </a:r>
            <a:endParaRPr lang="zh-CN" altLang="en-US" smtClean="0">
              <a:latin typeface="华文细黑" panose="02010600040101010101" pitchFamily="2" charset="-122"/>
            </a:endParaRPr>
          </a:p>
          <a:p>
            <a:pPr lvl="2"/>
            <a:r>
              <a:rPr lang="zh-CN" altLang="en-US" smtClean="0">
                <a:latin typeface="华文细黑" panose="02010600040101010101" pitchFamily="2" charset="-122"/>
              </a:rPr>
              <a:t>土 </a:t>
            </a:r>
            <a:r>
              <a:rPr lang="zh-CN" altLang="en-US" smtClean="0">
                <a:latin typeface="Arial" panose="020B0604020202020204"/>
              </a:rPr>
              <a:t>–</a:t>
            </a:r>
            <a:r>
              <a:rPr lang="zh-CN" altLang="en-US" smtClean="0">
                <a:latin typeface="华文细黑" panose="02010600040101010101" pitchFamily="2" charset="-122"/>
              </a:rPr>
              <a:t> 长养、化育</a:t>
            </a:r>
            <a:endParaRPr lang="zh-CN" altLang="en-US" smtClean="0">
              <a:latin typeface="华文细黑" panose="02010600040101010101" pitchFamily="2" charset="-122"/>
            </a:endParaRPr>
          </a:p>
          <a:p>
            <a:pPr lvl="2"/>
            <a:r>
              <a:rPr lang="zh-CN" altLang="en-US" smtClean="0">
                <a:latin typeface="华文细黑" panose="02010600040101010101" pitchFamily="2" charset="-122"/>
              </a:rPr>
              <a:t>金 </a:t>
            </a:r>
            <a:r>
              <a:rPr lang="zh-CN" altLang="en-US" smtClean="0">
                <a:latin typeface="Arial" panose="020B0604020202020204"/>
              </a:rPr>
              <a:t>–</a:t>
            </a:r>
            <a:r>
              <a:rPr lang="zh-CN" altLang="en-US" smtClean="0">
                <a:latin typeface="华文细黑" panose="02010600040101010101" pitchFamily="2" charset="-122"/>
              </a:rPr>
              <a:t> 清净、收杀</a:t>
            </a:r>
            <a:r>
              <a:rPr lang="en-US" altLang="zh-CN" smtClean="0">
                <a:latin typeface="Arial" panose="020B0604020202020204"/>
              </a:rPr>
              <a:t>——</a:t>
            </a:r>
            <a:r>
              <a:rPr lang="zh-CN" altLang="en-US" smtClean="0">
                <a:latin typeface="华文细黑" panose="02010600040101010101" pitchFamily="2" charset="-122"/>
              </a:rPr>
              <a:t>白虎</a:t>
            </a:r>
            <a:r>
              <a:rPr lang="en-US" altLang="zh-CN" smtClean="0">
                <a:latin typeface="Arial" panose="020B0604020202020204"/>
              </a:rPr>
              <a:t>——</a:t>
            </a:r>
            <a:r>
              <a:rPr lang="zh-CN" altLang="en-US" smtClean="0">
                <a:latin typeface="华文细黑" panose="02010600040101010101" pitchFamily="2" charset="-122"/>
              </a:rPr>
              <a:t>西面</a:t>
            </a:r>
            <a:r>
              <a:rPr lang="en-US" altLang="zh-CN" smtClean="0">
                <a:latin typeface="Arial" panose="020B0604020202020204"/>
              </a:rPr>
              <a:t>——</a:t>
            </a:r>
            <a:r>
              <a:rPr lang="zh-CN" altLang="en-US" smtClean="0">
                <a:latin typeface="华文细黑" panose="02010600040101010101" pitchFamily="2" charset="-122"/>
              </a:rPr>
              <a:t>秋天</a:t>
            </a:r>
            <a:endParaRPr lang="zh-CN" altLang="en-US" smtClean="0">
              <a:latin typeface="华文细黑" panose="02010600040101010101" pitchFamily="2" charset="-122"/>
            </a:endParaRPr>
          </a:p>
          <a:p>
            <a:pPr lvl="2"/>
            <a:r>
              <a:rPr lang="zh-CN" altLang="en-US" smtClean="0">
                <a:latin typeface="华文细黑" panose="02010600040101010101" pitchFamily="2" charset="-122"/>
              </a:rPr>
              <a:t>水 </a:t>
            </a:r>
            <a:r>
              <a:rPr lang="zh-CN" altLang="en-US" smtClean="0">
                <a:latin typeface="Arial" panose="020B0604020202020204"/>
              </a:rPr>
              <a:t>–</a:t>
            </a:r>
            <a:r>
              <a:rPr lang="zh-CN" altLang="en-US" smtClean="0">
                <a:latin typeface="华文细黑" panose="02010600040101010101" pitchFamily="2" charset="-122"/>
              </a:rPr>
              <a:t> 寒冷、向下</a:t>
            </a:r>
            <a:r>
              <a:rPr lang="en-US" altLang="zh-CN" smtClean="0">
                <a:latin typeface="Arial" panose="020B0604020202020204"/>
              </a:rPr>
              <a:t>——</a:t>
            </a:r>
            <a:r>
              <a:rPr lang="zh-CN" altLang="en-US" smtClean="0">
                <a:latin typeface="华文细黑" panose="02010600040101010101" pitchFamily="2" charset="-122"/>
              </a:rPr>
              <a:t>玄武</a:t>
            </a:r>
            <a:r>
              <a:rPr lang="en-US" altLang="zh-CN" smtClean="0">
                <a:latin typeface="Arial" panose="020B0604020202020204"/>
              </a:rPr>
              <a:t>——</a:t>
            </a:r>
            <a:r>
              <a:rPr lang="zh-CN" altLang="en-US" smtClean="0">
                <a:latin typeface="华文细黑" panose="02010600040101010101" pitchFamily="2" charset="-122"/>
              </a:rPr>
              <a:t>北面</a:t>
            </a:r>
            <a:r>
              <a:rPr lang="en-US" altLang="zh-CN" smtClean="0">
                <a:latin typeface="Arial" panose="020B0604020202020204"/>
              </a:rPr>
              <a:t>——</a:t>
            </a:r>
            <a:r>
              <a:rPr lang="zh-CN" altLang="en-US" smtClean="0">
                <a:latin typeface="华文细黑" panose="02010600040101010101" pitchFamily="2" charset="-122"/>
              </a:rPr>
              <a:t>冬天</a:t>
            </a:r>
            <a:endParaRPr lang="zh-CN" altLang="en-US" smtClean="0">
              <a:latin typeface="华文细黑" panose="02010600040101010101" pitchFamily="2" charset="-122"/>
            </a:endParaRPr>
          </a:p>
          <a:p>
            <a:endParaRPr lang="zh-CN"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0" name="Rectangle 2"/>
          <p:cNvSpPr>
            <a:spLocks noGrp="1" noRot="1" noChangeAspect="1" noChangeArrowheads="1" noTextEdit="1"/>
          </p:cNvSpPr>
          <p:nvPr>
            <p:ph type="sldImg"/>
          </p:nvPr>
        </p:nvSpPr>
        <p:spPr/>
      </p:sp>
      <p:sp>
        <p:nvSpPr>
          <p:cNvPr id="1082371" name="Rectangle 3"/>
          <p:cNvSpPr>
            <a:spLocks noGrp="1" noChangeArrowheads="1"/>
          </p:cNvSpPr>
          <p:nvPr>
            <p:ph type="body" idx="1"/>
          </p:nvPr>
        </p:nvSpPr>
        <p:spPr>
          <a:noFill/>
        </p:spPr>
        <p:txBody>
          <a:bodyPr/>
          <a:lstStyle/>
          <a:p>
            <a:r>
              <a:rPr lang="zh-CN" altLang="en-US" smtClean="0">
                <a:latin typeface="Arial" panose="020B0604020202020204" pitchFamily="34" charset="0"/>
              </a:rPr>
              <a:t>形势为体，理气为用，体用结合。</a:t>
            </a:r>
            <a:endParaRPr lang="zh-CN" altLang="en-US" smtClean="0">
              <a:latin typeface="Arial" panose="020B0604020202020204" pitchFamily="34" charset="0"/>
            </a:endParaRPr>
          </a:p>
          <a:p>
            <a:r>
              <a:rPr lang="zh-CN" altLang="en-US" smtClean="0">
                <a:latin typeface="Arial" panose="020B0604020202020204" pitchFamily="34" charset="0"/>
              </a:rPr>
              <a:t>寻龙山水要兼顾，山旺人丁水旺财，只看山峰不见水，号为孤寡不成胎。 背靠山，前有水，黄河水！公园！</a:t>
            </a:r>
            <a:endParaRPr lang="zh-CN" altLang="en-US"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2" name="Rectangle 2"/>
          <p:cNvSpPr>
            <a:spLocks noGrp="1" noRot="1" noChangeAspect="1" noChangeArrowheads="1" noTextEdit="1"/>
          </p:cNvSpPr>
          <p:nvPr>
            <p:ph type="sldImg"/>
          </p:nvPr>
        </p:nvSpPr>
        <p:spPr/>
      </p:sp>
      <p:sp>
        <p:nvSpPr>
          <p:cNvPr id="1085443" name="Rectangle 3"/>
          <p:cNvSpPr>
            <a:spLocks noGrp="1" noChangeArrowheads="1"/>
          </p:cNvSpPr>
          <p:nvPr>
            <p:ph type="body" idx="1"/>
          </p:nvPr>
        </p:nvSpPr>
        <p:spPr>
          <a:noFill/>
        </p:spPr>
        <p:txBody>
          <a:bodyPr/>
          <a:lstStyle/>
          <a:p>
            <a:r>
              <a:rPr lang="zh-CN" altLang="en-US" dirty="0" smtClean="0">
                <a:latin typeface="Arial" panose="020B0604020202020204" pitchFamily="34" charset="0"/>
              </a:rPr>
              <a:t>四一同宫、准发科名之显。 </a:t>
            </a:r>
            <a:br>
              <a:rPr lang="zh-CN" altLang="en-US" dirty="0" smtClean="0">
                <a:latin typeface="Arial" panose="020B0604020202020204" pitchFamily="34" charset="0"/>
              </a:rPr>
            </a:br>
            <a:r>
              <a:rPr lang="zh-CN" altLang="en-US" dirty="0" smtClean="0">
                <a:latin typeface="Arial" panose="020B0604020202020204" pitchFamily="34" charset="0"/>
              </a:rPr>
              <a:t>七九穿途、常遭回禄之灾。 二五交加而损主、亦且重病 </a:t>
            </a:r>
            <a:endParaRPr lang="zh-CN" altLang="en-US" dirty="0" smtClean="0">
              <a:latin typeface="Arial" panose="020B0604020202020204" pitchFamily="34" charset="0"/>
            </a:endParaRPr>
          </a:p>
          <a:p>
            <a:r>
              <a:rPr lang="zh-CN" altLang="en-US" dirty="0" smtClean="0">
                <a:latin typeface="Arial" panose="020B0604020202020204" pitchFamily="34" charset="0"/>
              </a:rPr>
              <a:t>各以坐山所值之星为禽星。入中宫顺布、以论生克。但山以辰戌分界、定其阴阳。 </a:t>
            </a:r>
            <a:br>
              <a:rPr lang="zh-CN" altLang="en-US" dirty="0" smtClean="0">
                <a:latin typeface="Arial" panose="020B0604020202020204" pitchFamily="34" charset="0"/>
              </a:rPr>
            </a:br>
            <a:r>
              <a:rPr lang="zh-CN" altLang="en-US" dirty="0" smtClean="0">
                <a:latin typeface="Arial" panose="020B0604020202020204" pitchFamily="34" charset="0"/>
              </a:rPr>
              <a:t>自乾至辰为阳山、阳顺布。自巽至戌为阴山、阴逆轮。星生宫、动用与分房吉。 </a:t>
            </a:r>
            <a:br>
              <a:rPr lang="zh-CN" altLang="en-US" dirty="0" smtClean="0">
                <a:latin typeface="Arial" panose="020B0604020202020204" pitchFamily="34" charset="0"/>
              </a:rPr>
            </a:br>
            <a:r>
              <a:rPr lang="zh-CN" altLang="en-US" dirty="0" smtClean="0">
                <a:latin typeface="Arial" panose="020B0604020202020204" pitchFamily="34" charset="0"/>
              </a:rPr>
              <a:t>星生宫动用与分房凶。 </a:t>
            </a:r>
            <a:br>
              <a:rPr lang="zh-CN" altLang="en-US" dirty="0" smtClean="0">
                <a:latin typeface="Arial" panose="020B0604020202020204" pitchFamily="34" charset="0"/>
              </a:rPr>
            </a:br>
            <a:r>
              <a:rPr lang="zh-CN" altLang="en-US" dirty="0" smtClean="0">
                <a:latin typeface="Arial" panose="020B0604020202020204" pitchFamily="34" charset="0"/>
              </a:rPr>
              <a:t>其流年之禽星、则以值年星入宫飞方。阳年顺行。阴年逆行。而修造之休咎、于此可考。有六事得宜者、发福亦同、水为上、山次之、 </a:t>
            </a:r>
            <a:br>
              <a:rPr lang="zh-CN" altLang="en-US" dirty="0" smtClean="0">
                <a:latin typeface="Arial" panose="020B0604020202020204" pitchFamily="34" charset="0"/>
              </a:rPr>
            </a:br>
            <a:r>
              <a:rPr lang="zh-CN" altLang="en-US" dirty="0" smtClean="0">
                <a:latin typeface="Arial" panose="020B0604020202020204" pitchFamily="34" charset="0"/>
              </a:rPr>
              <a:t>高楼钟鼓殿塔亭台之属、又其次也 。</a:t>
            </a:r>
            <a:endParaRPr lang="zh-CN" altLang="en-US" dirty="0" smtClean="0">
              <a:latin typeface="Arial" panose="020B0604020202020204" pitchFamily="34" charset="0"/>
            </a:endParaRPr>
          </a:p>
          <a:p>
            <a:r>
              <a:rPr lang="zh-CN" altLang="en-US" dirty="0" smtClean="0">
                <a:latin typeface="Arial" panose="020B0604020202020204" pitchFamily="34" charset="0"/>
              </a:rPr>
              <a:t>体用结合，方才灵验。比如一四同宫，青云得路，要所在方位有好的山水布局才灵验。</a:t>
            </a:r>
            <a:endParaRPr lang="zh-CN" altLang="en-US" dirty="0"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Rot="1" noChangeAspect="1" noChangeArrowheads="1" noTextEdit="1"/>
          </p:cNvSpPr>
          <p:nvPr>
            <p:ph type="sldImg"/>
          </p:nvPr>
        </p:nvSpPr>
        <p:spPr/>
      </p:sp>
      <p:sp>
        <p:nvSpPr>
          <p:cNvPr id="1166339" name="Rectangle 3"/>
          <p:cNvSpPr>
            <a:spLocks noGrp="1" noChangeArrowheads="1"/>
          </p:cNvSpPr>
          <p:nvPr>
            <p:ph type="body" idx="1"/>
          </p:nvPr>
        </p:nvSpPr>
        <p:spPr>
          <a:noFill/>
        </p:spPr>
        <p:txBody>
          <a:bodyPr/>
          <a:lstStyle/>
          <a:p>
            <a:r>
              <a:rPr lang="zh-CN" altLang="en-US" smtClean="0">
                <a:latin typeface="Arial" panose="020B0604020202020204" pitchFamily="34" charset="0"/>
              </a:rPr>
              <a:t>属土，红黄色物品，不宜金属、还有水植物，三元旺衰定真宗，旺者得运之意，衰者失运之意。旺宫是正神宫，宜开门及有空旷地，而衰宫是零神宫则宜有水，可以这样说，正神宫有水则破财，零神宫有水则旺财。 </a:t>
            </a:r>
            <a:endParaRPr lang="zh-CN" altLang="en-US"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Rectangle 2"/>
          <p:cNvSpPr>
            <a:spLocks noGrp="1" noRot="1" noChangeAspect="1" noChangeArrowheads="1" noTextEdit="1"/>
          </p:cNvSpPr>
          <p:nvPr>
            <p:ph type="sldImg"/>
          </p:nvPr>
        </p:nvSpPr>
        <p:spPr/>
      </p:sp>
      <p:sp>
        <p:nvSpPr>
          <p:cNvPr id="1119235" name="Rectangle 3"/>
          <p:cNvSpPr>
            <a:spLocks noGrp="1" noChangeArrowheads="1"/>
          </p:cNvSpPr>
          <p:nvPr>
            <p:ph type="body" idx="1"/>
          </p:nvPr>
        </p:nvSpPr>
        <p:spPr>
          <a:noFill/>
        </p:spPr>
        <p:txBody>
          <a:bodyPr/>
          <a:lstStyle/>
          <a:p>
            <a:r>
              <a:rPr lang="zh-CN" altLang="en-US" smtClean="0">
                <a:latin typeface="Arial" panose="020B0604020202020204" pitchFamily="34" charset="0"/>
              </a:rPr>
              <a:t>延年即财神位。</a:t>
            </a:r>
            <a:endParaRPr lang="zh-CN"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77" t="10125" r="474" b="-5792"/>
          <a:stretch>
            <a:fillRect/>
          </a:stretch>
        </p:blipFill>
        <p:spPr>
          <a:xfrm>
            <a:off x="-892" y="-26126"/>
            <a:ext cx="9144891" cy="6675120"/>
          </a:xfrm>
          <a:prstGeom prst="rect">
            <a:avLst/>
          </a:prstGeom>
        </p:spPr>
      </p:pic>
      <p:sp>
        <p:nvSpPr>
          <p:cNvPr id="10" name="副标题 9"/>
          <p:cNvSpPr>
            <a:spLocks noGrp="1"/>
          </p:cNvSpPr>
          <p:nvPr>
            <p:ph type="subTitle" idx="1" hasCustomPrompt="1"/>
          </p:nvPr>
        </p:nvSpPr>
        <p:spPr>
          <a:xfrm>
            <a:off x="3043283" y="5747656"/>
            <a:ext cx="5362851" cy="402978"/>
          </a:xfrm>
          <a:custGeom>
            <a:avLst/>
            <a:gdLst>
              <a:gd name="connsiteX0" fmla="*/ 5209787 w 5209787"/>
              <a:gd name="connsiteY0" fmla="*/ 8709 h 316319"/>
              <a:gd name="connsiteX1" fmla="*/ 4376822 w 5209787"/>
              <a:gd name="connsiteY1" fmla="*/ 316319 h 316319"/>
              <a:gd name="connsiteX2" fmla="*/ 3804684 w 5209787"/>
              <a:gd name="connsiteY2" fmla="*/ 138589 h 316319"/>
              <a:gd name="connsiteX3" fmla="*/ 341626 w 5209787"/>
              <a:gd name="connsiteY3" fmla="*/ 0 h 316319"/>
              <a:gd name="connsiteX4" fmla="*/ 3231395 w 5209787"/>
              <a:gd name="connsiteY4" fmla="*/ 6989 h 316319"/>
              <a:gd name="connsiteX5" fmla="*/ 4135095 w 5209787"/>
              <a:gd name="connsiteY5" fmla="*/ 313875 h 316319"/>
              <a:gd name="connsiteX6" fmla="*/ 0 w 5209787"/>
              <a:gd name="connsiteY6" fmla="*/ 313875 h 316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09787" h="316319">
                <a:moveTo>
                  <a:pt x="5209787" y="8709"/>
                </a:moveTo>
                <a:lnTo>
                  <a:pt x="4376822" y="316319"/>
                </a:lnTo>
                <a:lnTo>
                  <a:pt x="3804684" y="138589"/>
                </a:lnTo>
                <a:close/>
                <a:moveTo>
                  <a:pt x="341626" y="0"/>
                </a:moveTo>
                <a:lnTo>
                  <a:pt x="3231395" y="6989"/>
                </a:lnTo>
                <a:lnTo>
                  <a:pt x="4135095" y="313875"/>
                </a:lnTo>
                <a:lnTo>
                  <a:pt x="0" y="313875"/>
                </a:lnTo>
                <a:close/>
              </a:path>
            </a:pathLst>
          </a:custGeom>
          <a:solidFill>
            <a:schemeClr val="tx2"/>
          </a:solidFill>
          <a:effectLst>
            <a:outerShdw blurRad="76200" dist="12700" dir="2700000" sy="-23000" kx="-800400" algn="bl" rotWithShape="0">
              <a:prstClr val="black">
                <a:alpha val="20000"/>
              </a:prstClr>
            </a:outerShdw>
          </a:effectLst>
        </p:spPr>
        <p:txBody>
          <a:bodyPr wrap="square" lIns="324000" rIns="1872000" anchor="ctr">
            <a:normAutofit/>
          </a:bodyPr>
          <a:lstStyle>
            <a:lvl1pPr marL="0" indent="0" algn="ctr">
              <a:buFont typeface="Arial" panose="020B0604020202020204" pitchFamily="34" charset="0"/>
              <a:buNone/>
              <a:defRPr sz="1800" baseline="0">
                <a:solidFill>
                  <a:schemeClr val="bg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endParaRPr lang="zh-CN" altLang="en-US" dirty="0" smtClean="0"/>
          </a:p>
        </p:txBody>
      </p:sp>
      <p:sp>
        <p:nvSpPr>
          <p:cNvPr id="7" name="KSO_CT1"/>
          <p:cNvSpPr>
            <a:spLocks noGrp="1"/>
          </p:cNvSpPr>
          <p:nvPr>
            <p:ph type="title" hasCustomPrompt="1"/>
          </p:nvPr>
        </p:nvSpPr>
        <p:spPr>
          <a:xfrm>
            <a:off x="3043283" y="3901451"/>
            <a:ext cx="5352496" cy="1713459"/>
          </a:xfrm>
        </p:spPr>
        <p:txBody>
          <a:bodyPr>
            <a:normAutofit/>
          </a:bodyPr>
          <a:lstStyle>
            <a:lvl1pPr algn="ctr">
              <a:defRPr sz="4000" baseline="0">
                <a:solidFill>
                  <a:schemeClr val="tx2"/>
                </a:solidFill>
                <a:latin typeface="Arial" panose="020B0604020202020204" pitchFamily="34" charset="0"/>
              </a:defRPr>
            </a:lvl1pPr>
          </a:lstStyle>
          <a:p>
            <a:r>
              <a:rPr lang="zh-CN" altLang="en-US" dirty="0" smtClean="0"/>
              <a:t>单击此处</a:t>
            </a:r>
            <a:br>
              <a:rPr lang="en-US" altLang="zh-CN" dirty="0" smtClean="0"/>
            </a:br>
            <a:r>
              <a:rPr lang="zh-CN" altLang="en-US" dirty="0" smtClean="0"/>
              <a:t>添加您的标题文本</a:t>
            </a:r>
            <a:endParaRPr lang="zh-CN" altLang="en-US" dirty="0"/>
          </a:p>
        </p:txBody>
      </p:sp>
      <p:sp>
        <p:nvSpPr>
          <p:cNvPr id="2" name="日期占位符 1"/>
          <p:cNvSpPr>
            <a:spLocks noGrp="1"/>
          </p:cNvSpPr>
          <p:nvPr>
            <p:ph type="dt" sz="half" idx="10"/>
          </p:nvPr>
        </p:nvSpPr>
        <p:spPr/>
        <p:txBody>
          <a:bodyPr/>
          <a:lstStyle/>
          <a:p>
            <a:fld id="{42DF1E59-AF93-417B-B1DB-A80C947A269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5141B9-4633-46A8-8E3C-F4D827E26EE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日期占位符 2"/>
          <p:cNvSpPr>
            <a:spLocks noGrp="1"/>
          </p:cNvSpPr>
          <p:nvPr>
            <p:ph type="dt" sz="half" idx="10"/>
          </p:nvPr>
        </p:nvSpPr>
        <p:spPr>
          <a:xfrm>
            <a:off x="628650" y="6356351"/>
            <a:ext cx="2057400" cy="365125"/>
          </a:xfrm>
        </p:spPr>
        <p:txBody>
          <a:bodyPr/>
          <a:lstStyle/>
          <a:p>
            <a:fld id="{13D0CE79-49FB-443D-BEF8-6B709DE8FD0C}" type="datetimeFigureOut">
              <a:rPr lang="zh-CN" altLang="en-US" smtClean="0"/>
            </a:fld>
            <a:endParaRPr lang="zh-CN" altLang="en-US"/>
          </a:p>
        </p:txBody>
      </p:sp>
      <p:sp>
        <p:nvSpPr>
          <p:cNvPr id="7" name="页脚占位符 3"/>
          <p:cNvSpPr>
            <a:spLocks noGrp="1"/>
          </p:cNvSpPr>
          <p:nvPr>
            <p:ph type="ftr" sz="quarter" idx="11"/>
          </p:nvPr>
        </p:nvSpPr>
        <p:spPr>
          <a:xfrm>
            <a:off x="3028950" y="6356351"/>
            <a:ext cx="3086100" cy="365125"/>
          </a:xfrm>
        </p:spPr>
        <p:txBody>
          <a:bodyPr/>
          <a:lstStyle/>
          <a:p>
            <a:endParaRPr lang="zh-CN" altLang="en-US"/>
          </a:p>
        </p:txBody>
      </p:sp>
      <p:sp>
        <p:nvSpPr>
          <p:cNvPr id="8" name="灯片编号占位符 4"/>
          <p:cNvSpPr>
            <a:spLocks noGrp="1"/>
          </p:cNvSpPr>
          <p:nvPr>
            <p:ph type="sldNum" sz="quarter" idx="12"/>
          </p:nvPr>
        </p:nvSpPr>
        <p:spPr>
          <a:xfrm>
            <a:off x="6457950" y="6356351"/>
            <a:ext cx="2057400" cy="365125"/>
          </a:xfrm>
        </p:spPr>
        <p:txBody>
          <a:bodyPr/>
          <a:lstStyle/>
          <a:p>
            <a:fld id="{EF906490-237C-474C-BA2E-D98840BC1F8F}" type="slidenum">
              <a:rPr lang="zh-CN" altLang="en-US" smtClean="0"/>
            </a:fld>
            <a:endParaRPr lang="zh-CN" altLang="en-US"/>
          </a:p>
        </p:txBody>
      </p:sp>
      <p:sp>
        <p:nvSpPr>
          <p:cNvPr id="9" name="内容占位符 7"/>
          <p:cNvSpPr>
            <a:spLocks noGrp="1"/>
          </p:cNvSpPr>
          <p:nvPr>
            <p:ph sz="quarter" idx="13"/>
          </p:nvPr>
        </p:nvSpPr>
        <p:spPr>
          <a:xfrm>
            <a:off x="628650" y="571502"/>
            <a:ext cx="7886701" cy="5649913"/>
          </a:xfrm>
        </p:spPr>
        <p:txBody>
          <a:bodyPr/>
          <a:lstStyle>
            <a:lvl1pPr>
              <a:defRPr sz="2400"/>
            </a:lvl1pPr>
            <a:lvl2pPr>
              <a:defRPr sz="2000"/>
            </a:lvl2pPr>
            <a:lvl3pPr>
              <a:defRPr sz="1800"/>
            </a:lvl3pPr>
            <a:lvl4pPr>
              <a:defRPr sz="1800"/>
            </a:lvl4pPr>
            <a:lvl5pP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a:xfrm>
            <a:off x="339634" y="603840"/>
            <a:ext cx="8370000" cy="590400"/>
          </a:xfrm>
        </p:spPr>
        <p:txBody>
          <a:bodyPr/>
          <a:lstStyle/>
          <a:p>
            <a:r>
              <a:rPr lang="zh-CN" altLang="en-US" dirty="0" smtClean="0"/>
              <a:t>单击此处编辑母版标题样式</a:t>
            </a:r>
            <a:endParaRPr lang="en-US" dirty="0"/>
          </a:p>
        </p:txBody>
      </p:sp>
      <p:sp>
        <p:nvSpPr>
          <p:cNvPr id="3" name="KSO_BC1"/>
          <p:cNvSpPr>
            <a:spLocks noGrp="1"/>
          </p:cNvSpPr>
          <p:nvPr>
            <p:ph idx="1"/>
          </p:nvPr>
        </p:nvSpPr>
        <p:spPr>
          <a:xfrm>
            <a:off x="1328400" y="1263600"/>
            <a:ext cx="6501600" cy="5389200"/>
          </a:xfrm>
          <a:ln>
            <a:solidFill>
              <a:srgbClr val="DDDDDD"/>
            </a:solidFill>
            <a:miter lim="800000"/>
          </a:ln>
        </p:spPr>
        <p:txBody>
          <a:bodyPr lIns="216000" tIns="144000" rIns="216000" bIns="144000">
            <a:normAutofit/>
          </a:bodyPr>
          <a:lstStyle>
            <a:lvl1pPr marL="0" indent="0">
              <a:buFontTx/>
              <a:buNone/>
              <a:defRPr sz="2400">
                <a:solidFill>
                  <a:schemeClr val="accent1">
                    <a:lumMod val="75000"/>
                  </a:schemeClr>
                </a:solidFill>
              </a:defRPr>
            </a:lvl1pPr>
            <a:lvl2pPr marL="575945" indent="0">
              <a:spcAft>
                <a:spcPts val="0"/>
              </a:spcAft>
              <a:buFontTx/>
              <a:buNone/>
              <a:defRPr sz="2000">
                <a:solidFill>
                  <a:schemeClr val="accent1">
                    <a:lumMod val="75000"/>
                  </a:schemeClr>
                </a:solidFill>
              </a:defRPr>
            </a:lvl2pPr>
            <a:lvl3pPr marL="914400" indent="0">
              <a:buFontTx/>
              <a:buNone/>
              <a:defRPr sz="1800">
                <a:solidFill>
                  <a:schemeClr val="accent1">
                    <a:lumMod val="75000"/>
                  </a:schemeClr>
                </a:solidFill>
              </a:defRPr>
            </a:lvl3pPr>
            <a:lvl4pPr marL="1371600" indent="0">
              <a:buFontTx/>
              <a:buNone/>
              <a:defRPr sz="1800">
                <a:solidFill>
                  <a:schemeClr val="accent1">
                    <a:lumMod val="75000"/>
                  </a:schemeClr>
                </a:solidFill>
              </a:defRPr>
            </a:lvl4pPr>
            <a:lvl5pPr marL="1828800" indent="0">
              <a:buFontTx/>
              <a:buNone/>
              <a:defRPr sz="1800">
                <a:solidFill>
                  <a:schemeClr val="accent1">
                    <a:lumMod val="75000"/>
                  </a:schemeClr>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42DF1E59-AF93-417B-B1DB-A80C947A26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5141B9-4633-46A8-8E3C-F4D827E26EE3}"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cxnSp>
        <p:nvCxnSpPr>
          <p:cNvPr id="7" name="MH_Others_1"/>
          <p:cNvCxnSpPr>
            <a:cxnSpLocks noChangeShapeType="1"/>
          </p:cNvCxnSpPr>
          <p:nvPr/>
        </p:nvCxnSpPr>
        <p:spPr bwMode="auto">
          <a:xfrm>
            <a:off x="1087922" y="3208257"/>
            <a:ext cx="2608262" cy="0"/>
          </a:xfrm>
          <a:prstGeom prst="line">
            <a:avLst/>
          </a:prstGeom>
          <a:noFill/>
          <a:ln w="12700" cmpd="sng">
            <a:solidFill>
              <a:srgbClr val="CFCFCF"/>
            </a:solidFill>
            <a:round/>
          </a:ln>
          <a:extLst>
            <a:ext uri="{909E8E84-426E-40DD-AFC4-6F175D3DCCD1}">
              <a14:hiddenFill xmlns:a14="http://schemas.microsoft.com/office/drawing/2010/main">
                <a:noFill/>
              </a14:hiddenFill>
            </a:ext>
          </a:extLst>
        </p:spPr>
      </p:cxnSp>
      <p:cxnSp>
        <p:nvCxnSpPr>
          <p:cNvPr id="8" name="MH_Others_2"/>
          <p:cNvCxnSpPr>
            <a:cxnSpLocks noChangeShapeType="1"/>
          </p:cNvCxnSpPr>
          <p:nvPr/>
        </p:nvCxnSpPr>
        <p:spPr bwMode="auto">
          <a:xfrm>
            <a:off x="3297722" y="3006645"/>
            <a:ext cx="0" cy="1176337"/>
          </a:xfrm>
          <a:prstGeom prst="line">
            <a:avLst/>
          </a:prstGeom>
          <a:noFill/>
          <a:ln w="12700" cmpd="sng">
            <a:solidFill>
              <a:srgbClr val="CFCFCF"/>
            </a:solidFill>
            <a:round/>
          </a:ln>
          <a:extLst>
            <a:ext uri="{909E8E84-426E-40DD-AFC4-6F175D3DCCD1}">
              <a14:hiddenFill xmlns:a14="http://schemas.microsoft.com/office/drawing/2010/main">
                <a:noFill/>
              </a14:hiddenFill>
            </a:ext>
          </a:extLst>
        </p:spPr>
      </p:cxnSp>
      <p:sp>
        <p:nvSpPr>
          <p:cNvPr id="10" name="MH_Title"/>
          <p:cNvSpPr>
            <a:spLocks noChangeArrowheads="1"/>
          </p:cNvSpPr>
          <p:nvPr/>
        </p:nvSpPr>
        <p:spPr bwMode="auto">
          <a:xfrm>
            <a:off x="3297720" y="3309951"/>
            <a:ext cx="4745037" cy="660400"/>
          </a:xfrm>
          <a:prstGeom prst="rect">
            <a:avLst/>
          </a:prstGeom>
          <a:solidFill>
            <a:schemeClr val="accent2"/>
          </a:solidFill>
          <a:ln>
            <a:noFill/>
          </a:ln>
        </p:spPr>
        <p:txBody>
          <a:bodyPr lIns="0" tIns="0" rIns="0" bIns="0" anchor="ctr">
            <a:normAutofit/>
          </a:bodyPr>
          <a:lstStyle>
            <a:lvl1pPr>
              <a:defRPr>
                <a:solidFill>
                  <a:schemeClr val="tx1"/>
                </a:solidFill>
                <a:latin typeface="Arial" panose="020B0604020202020204" pitchFamily="34" charset="0"/>
                <a:ea typeface="幼圆" panose="02010509060101010101" pitchFamily="49" charset="-122"/>
              </a:defRPr>
            </a:lvl1pPr>
            <a:lvl2pPr marL="742950" indent="-285750">
              <a:defRPr>
                <a:solidFill>
                  <a:schemeClr val="tx1"/>
                </a:solidFill>
                <a:latin typeface="Arial" panose="020B0604020202020204" pitchFamily="34" charset="0"/>
                <a:ea typeface="幼圆" panose="02010509060101010101" pitchFamily="49" charset="-122"/>
              </a:defRPr>
            </a:lvl2pPr>
            <a:lvl3pPr marL="1143000" indent="-228600">
              <a:defRPr>
                <a:solidFill>
                  <a:schemeClr val="tx1"/>
                </a:solidFill>
                <a:latin typeface="Arial" panose="020B0604020202020204" pitchFamily="34" charset="0"/>
                <a:ea typeface="幼圆" panose="02010509060101010101" pitchFamily="49" charset="-122"/>
              </a:defRPr>
            </a:lvl3pPr>
            <a:lvl4pPr marL="1600200" indent="-228600">
              <a:defRPr>
                <a:solidFill>
                  <a:schemeClr val="tx1"/>
                </a:solidFill>
                <a:latin typeface="Arial" panose="020B0604020202020204" pitchFamily="34" charset="0"/>
                <a:ea typeface="幼圆" panose="02010509060101010101" pitchFamily="49" charset="-122"/>
              </a:defRPr>
            </a:lvl4pPr>
            <a:lvl5pPr marL="2057400" indent="-22860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9pPr>
          </a:lstStyle>
          <a:p>
            <a:pPr algn="ctr" eaLnBrk="1" hangingPunct="1"/>
            <a:endParaRPr lang="en-US" sz="2800" dirty="0">
              <a:solidFill>
                <a:srgbClr val="FFFFFF"/>
              </a:solidFill>
              <a:ea typeface="黑体" panose="02010609060101010101" charset="-122"/>
            </a:endParaRPr>
          </a:p>
        </p:txBody>
      </p:sp>
      <p:sp>
        <p:nvSpPr>
          <p:cNvPr id="2" name="KSO_ST1"/>
          <p:cNvSpPr>
            <a:spLocks noGrp="1"/>
          </p:cNvSpPr>
          <p:nvPr>
            <p:ph type="title" hasCustomPrompt="1"/>
          </p:nvPr>
        </p:nvSpPr>
        <p:spPr>
          <a:xfrm>
            <a:off x="3297721" y="3322284"/>
            <a:ext cx="4745038" cy="650392"/>
          </a:xfrm>
        </p:spPr>
        <p:txBody>
          <a:bodyPr anchor="b">
            <a:normAutofit/>
          </a:bodyPr>
          <a:lstStyle>
            <a:lvl1pPr algn="ctr">
              <a:defRPr sz="4000">
                <a:solidFill>
                  <a:schemeClr val="bg1"/>
                </a:solidFill>
              </a:defRPr>
            </a:lvl1pPr>
          </a:lstStyle>
          <a:p>
            <a:r>
              <a:rPr lang="zh-CN" altLang="en-US" dirty="0" smtClean="0"/>
              <a:t>此处添加您的标题</a:t>
            </a:r>
            <a:endParaRPr lang="en-US" dirty="0"/>
          </a:p>
        </p:txBody>
      </p:sp>
      <p:sp>
        <p:nvSpPr>
          <p:cNvPr id="3" name="日期占位符 2"/>
          <p:cNvSpPr>
            <a:spLocks noGrp="1"/>
          </p:cNvSpPr>
          <p:nvPr>
            <p:ph type="dt" sz="half" idx="10"/>
          </p:nvPr>
        </p:nvSpPr>
        <p:spPr/>
        <p:txBody>
          <a:bodyPr/>
          <a:lstStyle/>
          <a:p>
            <a:fld id="{42DF1E59-AF93-417B-B1DB-A80C947A269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F5141B9-4633-46A8-8E3C-F4D827E26EE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dirty="0" smtClean="0"/>
              <a:t>单击此处编辑母版标题样式</a:t>
            </a:r>
            <a:endParaRPr lang="en-US" dirty="0"/>
          </a:p>
        </p:txBody>
      </p:sp>
      <p:sp>
        <p:nvSpPr>
          <p:cNvPr id="3" name="KSO_BC1"/>
          <p:cNvSpPr>
            <a:spLocks noGrp="1"/>
          </p:cNvSpPr>
          <p:nvPr>
            <p:ph sz="half" idx="1"/>
          </p:nvPr>
        </p:nvSpPr>
        <p:spPr>
          <a:xfrm>
            <a:off x="1065600" y="1472400"/>
            <a:ext cx="3376800" cy="5014800"/>
          </a:xfrm>
          <a:ln>
            <a:solidFill>
              <a:srgbClr val="DDDDDD"/>
            </a:solidFill>
            <a:miter lim="800000"/>
          </a:ln>
        </p:spPr>
        <p:txBody>
          <a:bodyPr lIns="216000" tIns="144000" rIns="216000" bIns="144000" anchor="ctr" anchorCtr="0">
            <a:normAutofit/>
          </a:bodyPr>
          <a:lstStyle>
            <a:lvl1pPr marL="0" indent="0">
              <a:buFontTx/>
              <a:buNone/>
              <a:defRPr sz="2400">
                <a:solidFill>
                  <a:schemeClr val="tx1"/>
                </a:solidFill>
              </a:defRPr>
            </a:lvl1pPr>
            <a:lvl2pPr marL="575945" indent="0">
              <a:buFontTx/>
              <a:buNone/>
              <a:defRPr sz="2000">
                <a:solidFill>
                  <a:schemeClr val="tx1"/>
                </a:solidFill>
              </a:defRPr>
            </a:lvl2pPr>
            <a:lvl3pPr marL="914400" indent="0">
              <a:buFontTx/>
              <a:buNone/>
              <a:defRPr/>
            </a:lvl3pPr>
            <a:lvl4pPr marL="1371600" indent="0">
              <a:buFontTx/>
              <a:buNone/>
              <a:defRPr/>
            </a:lvl4pPr>
            <a:lvl5pPr marL="1828800" indent="0">
              <a:buFontTx/>
              <a:buNone/>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KSO_BC2"/>
          <p:cNvSpPr>
            <a:spLocks noGrp="1"/>
          </p:cNvSpPr>
          <p:nvPr>
            <p:ph sz="half" idx="2"/>
          </p:nvPr>
        </p:nvSpPr>
        <p:spPr>
          <a:xfrm>
            <a:off x="4708800" y="1472400"/>
            <a:ext cx="3376800" cy="5014800"/>
          </a:xfrm>
          <a:ln>
            <a:solidFill>
              <a:srgbClr val="DDDDDD"/>
            </a:solidFill>
            <a:miter lim="800000"/>
          </a:ln>
        </p:spPr>
        <p:txBody>
          <a:bodyPr lIns="216000" tIns="144000" rIns="216000" bIns="144000" anchor="ctr" anchorCtr="0">
            <a:normAutofit/>
          </a:bodyPr>
          <a:lstStyle>
            <a:lvl1pPr marL="0" indent="0">
              <a:buFontTx/>
              <a:buNone/>
              <a:defRPr sz="2400">
                <a:solidFill>
                  <a:schemeClr val="tx1"/>
                </a:solidFill>
              </a:defRPr>
            </a:lvl1pPr>
            <a:lvl2pPr marL="575945" indent="0">
              <a:buFontTx/>
              <a:buNone/>
              <a:defRPr sz="2000">
                <a:solidFill>
                  <a:schemeClr val="tx1"/>
                </a:solidFill>
              </a:defRPr>
            </a:lvl2pPr>
            <a:lvl3pPr marL="914400" indent="0">
              <a:buFontTx/>
              <a:buNone/>
              <a:defRPr/>
            </a:lvl3pPr>
            <a:lvl4pPr marL="1371600" indent="0">
              <a:buFontTx/>
              <a:buNone/>
              <a:defRPr/>
            </a:lvl4pPr>
            <a:lvl5pPr marL="1828800" indent="0">
              <a:buFontTx/>
              <a:buNone/>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4"/>
          <p:cNvSpPr>
            <a:spLocks noGrp="1"/>
          </p:cNvSpPr>
          <p:nvPr>
            <p:ph type="dt" sz="half" idx="10"/>
          </p:nvPr>
        </p:nvSpPr>
        <p:spPr/>
        <p:txBody>
          <a:bodyPr/>
          <a:lstStyle/>
          <a:p>
            <a:fld id="{42DF1E59-AF93-417B-B1DB-A80C947A269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5141B9-4633-46A8-8E3C-F4D827E26EE3}"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KSO_BC1"/>
          <p:cNvSpPr>
            <a:spLocks noGrp="1"/>
          </p:cNvSpPr>
          <p:nvPr>
            <p:ph sz="half" idx="2"/>
          </p:nvPr>
        </p:nvSpPr>
        <p:spPr>
          <a:xfrm>
            <a:off x="824576" y="2200274"/>
            <a:ext cx="3868340"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KSO_BC2"/>
          <p:cNvSpPr>
            <a:spLocks noGrp="1"/>
          </p:cNvSpPr>
          <p:nvPr>
            <p:ph sz="quarter" idx="4"/>
          </p:nvPr>
        </p:nvSpPr>
        <p:spPr>
          <a:xfrm>
            <a:off x="4823884" y="2200274"/>
            <a:ext cx="3887391" cy="3684588"/>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lstStyle/>
          <a:p>
            <a:fld id="{42DF1E59-AF93-417B-B1DB-A80C947A269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F5141B9-4633-46A8-8E3C-F4D827E26EE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028274" y="2478156"/>
            <a:ext cx="7087452" cy="1118114"/>
          </a:xfrm>
        </p:spPr>
        <p:txBody>
          <a:bodyPr>
            <a:noAutofit/>
          </a:bodyPr>
          <a:lstStyle>
            <a:lvl1pPr algn="ctr">
              <a:defRPr sz="6600"/>
            </a:lvl1pPr>
          </a:lstStyle>
          <a:p>
            <a:r>
              <a:rPr lang="zh-CN" altLang="en-US" dirty="0" smtClean="0"/>
              <a:t>编辑标题</a:t>
            </a:r>
            <a:endParaRPr lang="zh-CN" altLang="en-US" dirty="0"/>
          </a:p>
        </p:txBody>
      </p:sp>
      <p:sp>
        <p:nvSpPr>
          <p:cNvPr id="3" name="日期占位符 2"/>
          <p:cNvSpPr>
            <a:spLocks noGrp="1"/>
          </p:cNvSpPr>
          <p:nvPr>
            <p:ph type="dt" sz="half" idx="10"/>
          </p:nvPr>
        </p:nvSpPr>
        <p:spPr>
          <a:xfrm>
            <a:off x="628650" y="6356350"/>
            <a:ext cx="2057400" cy="365125"/>
          </a:xfrm>
          <a:prstGeom prst="rect">
            <a:avLst/>
          </a:prstGeom>
        </p:spPr>
        <p:txBody>
          <a:bodyPr/>
          <a:lstStyle/>
          <a:p>
            <a:fld id="{2C668A94-C526-4A4C-98D3-6D1C871139E8}" type="datetimeFigureOut">
              <a:rPr lang="zh-CN" altLang="en-US" smtClean="0"/>
            </a:fld>
            <a:endParaRPr lang="zh-CN" altLang="en-US"/>
          </a:p>
        </p:txBody>
      </p:sp>
      <p:sp>
        <p:nvSpPr>
          <p:cNvPr id="4" name="页脚占位符 3"/>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457950" y="6356350"/>
            <a:ext cx="2057400" cy="365125"/>
          </a:xfrm>
          <a:prstGeom prst="rect">
            <a:avLst/>
          </a:prstGeom>
        </p:spPr>
        <p:txBody>
          <a:bodyPr/>
          <a:lstStyle/>
          <a:p>
            <a:fld id="{54BA3F52-EB2C-4565-937B-416FAD8E614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DF1E59-AF93-417B-B1DB-A80C947A269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F5141B9-4633-46A8-8E3C-F4D827E26EE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338400" y="594000"/>
            <a:ext cx="8370000" cy="590400"/>
          </a:xfrm>
        </p:spPr>
        <p:txBody>
          <a:bodyPr anchor="b">
            <a:normAutofit/>
          </a:bodyPr>
          <a:lstStyle>
            <a:lvl1pPr>
              <a:defRPr sz="3000"/>
            </a:lvl1pPr>
          </a:lstStyle>
          <a:p>
            <a:r>
              <a:rPr lang="zh-CN" altLang="en-US" dirty="0" smtClean="0"/>
              <a:t>单击此处编辑母版标题样式</a:t>
            </a:r>
            <a:endParaRPr lang="en-US" dirty="0"/>
          </a:p>
        </p:txBody>
      </p:sp>
      <p:sp>
        <p:nvSpPr>
          <p:cNvPr id="3" name="KSO_BC1"/>
          <p:cNvSpPr>
            <a:spLocks noGrp="1"/>
          </p:cNvSpPr>
          <p:nvPr>
            <p:ph type="pic" idx="1"/>
          </p:nvPr>
        </p:nvSpPr>
        <p:spPr>
          <a:xfrm>
            <a:off x="1278000" y="1922400"/>
            <a:ext cx="6606000" cy="2570400"/>
          </a:xfrm>
        </p:spPr>
        <p:txBody>
          <a:bodyPr anchor="ctr" anchorCtr="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KSO_BC2"/>
          <p:cNvSpPr>
            <a:spLocks noGrp="1"/>
          </p:cNvSpPr>
          <p:nvPr>
            <p:ph type="body" sz="half" idx="2"/>
          </p:nvPr>
        </p:nvSpPr>
        <p:spPr>
          <a:xfrm>
            <a:off x="1278000" y="4629600"/>
            <a:ext cx="6606000" cy="1360800"/>
          </a:xfrm>
          <a:solidFill>
            <a:schemeClr val="accent2"/>
          </a:solidFill>
        </p:spPr>
        <p:txBody>
          <a:bodyPr anchor="ctr" anchorCtr="0">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8" name="矩形 1"/>
          <p:cNvSpPr>
            <a:spLocks noChangeArrowheads="1"/>
          </p:cNvSpPr>
          <p:nvPr/>
        </p:nvSpPr>
        <p:spPr bwMode="auto">
          <a:xfrm>
            <a:off x="1276350" y="3992563"/>
            <a:ext cx="6605588" cy="498475"/>
          </a:xfrm>
          <a:prstGeom prst="rect">
            <a:avLst/>
          </a:prstGeom>
          <a:solidFill>
            <a:srgbClr val="FFFFFF">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panose="020B0604020202020204" pitchFamily="34" charset="0"/>
                <a:ea typeface="幼圆" panose="02010509060101010101" pitchFamily="49" charset="-122"/>
              </a:defRPr>
            </a:lvl1pPr>
            <a:lvl2pPr marL="742950" indent="-285750">
              <a:defRPr>
                <a:solidFill>
                  <a:schemeClr val="tx1"/>
                </a:solidFill>
                <a:latin typeface="Arial" panose="020B0604020202020204" pitchFamily="34" charset="0"/>
                <a:ea typeface="幼圆" panose="02010509060101010101" pitchFamily="49" charset="-122"/>
              </a:defRPr>
            </a:lvl2pPr>
            <a:lvl3pPr marL="1143000" indent="-228600">
              <a:defRPr>
                <a:solidFill>
                  <a:schemeClr val="tx1"/>
                </a:solidFill>
                <a:latin typeface="Arial" panose="020B0604020202020204" pitchFamily="34" charset="0"/>
                <a:ea typeface="幼圆" panose="02010509060101010101" pitchFamily="49" charset="-122"/>
              </a:defRPr>
            </a:lvl3pPr>
            <a:lvl4pPr marL="1600200" indent="-228600">
              <a:defRPr>
                <a:solidFill>
                  <a:schemeClr val="tx1"/>
                </a:solidFill>
                <a:latin typeface="Arial" panose="020B0604020202020204" pitchFamily="34" charset="0"/>
                <a:ea typeface="幼圆" panose="02010509060101010101" pitchFamily="49" charset="-122"/>
              </a:defRPr>
            </a:lvl4pPr>
            <a:lvl5pPr marL="2057400" indent="-22860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9pPr>
          </a:lstStyle>
          <a:p>
            <a:pPr algn="ctr" eaLnBrk="1" hangingPunct="1"/>
            <a:endParaRPr lang="zh-CN" altLang="en-US" sz="1300">
              <a:solidFill>
                <a:srgbClr val="FFFFFF"/>
              </a:solidFill>
              <a:latin typeface="宋体" panose="02010600030101010101" pitchFamily="2" charset="-122"/>
              <a:ea typeface="黑体" panose="02010609060101010101" charset="-122"/>
              <a:sym typeface="宋体" panose="02010600030101010101" pitchFamily="2" charset="-122"/>
            </a:endParaRPr>
          </a:p>
        </p:txBody>
      </p:sp>
      <p:sp>
        <p:nvSpPr>
          <p:cNvPr id="5" name="日期占位符 4"/>
          <p:cNvSpPr>
            <a:spLocks noGrp="1"/>
          </p:cNvSpPr>
          <p:nvPr>
            <p:ph type="dt" sz="half" idx="10"/>
          </p:nvPr>
        </p:nvSpPr>
        <p:spPr/>
        <p:txBody>
          <a:bodyPr/>
          <a:lstStyle/>
          <a:p>
            <a:fld id="{42DF1E59-AF93-417B-B1DB-A80C947A269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F5141B9-4633-46A8-8E3C-F4D827E26EE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1" y="365125"/>
            <a:ext cx="5949952"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42DF1E59-AF93-417B-B1DB-A80C947A269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F5141B9-4633-46A8-8E3C-F4D827E26EE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2">
            <a:extLst>
              <a:ext uri="{28A0092B-C50C-407E-A947-70E740481C1C}">
                <a14:useLocalDpi xmlns:a14="http://schemas.microsoft.com/office/drawing/2010/main" val="0"/>
              </a:ext>
            </a:extLst>
          </a:blip>
          <a:srcRect l="1053" t="286" r="1619" b="92966"/>
          <a:stretch>
            <a:fillRect/>
          </a:stretch>
        </p:blipFill>
        <p:spPr>
          <a:xfrm>
            <a:off x="1" y="1"/>
            <a:ext cx="9144000" cy="481913"/>
          </a:xfrm>
          <a:prstGeom prst="rect">
            <a:avLst/>
          </a:prstGeom>
        </p:spPr>
      </p:pic>
      <p:sp>
        <p:nvSpPr>
          <p:cNvPr id="2" name="KSO_BT1"/>
          <p:cNvSpPr>
            <a:spLocks noGrp="1"/>
          </p:cNvSpPr>
          <p:nvPr>
            <p:ph type="title"/>
          </p:nvPr>
        </p:nvSpPr>
        <p:spPr>
          <a:xfrm>
            <a:off x="339634" y="595131"/>
            <a:ext cx="8370453" cy="589244"/>
          </a:xfrm>
          <a:prstGeom prst="rect">
            <a:avLst/>
          </a:prstGeom>
        </p:spPr>
        <p:txBody>
          <a:bodyPr vert="horz" lIns="91440" tIns="45720" rIns="91440" bIns="45720" rtlCol="0" anchor="b">
            <a:normAutofit/>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339634" y="1393371"/>
            <a:ext cx="8361986" cy="4829629"/>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DF1E59-AF93-417B-B1DB-A80C947A2699}"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141B9-4633-46A8-8E3C-F4D827E26EE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000" b="1" i="0" kern="1200" baseline="0">
          <a:solidFill>
            <a:schemeClr val="tx2"/>
          </a:solidFill>
          <a:latin typeface="Arial" panose="020B0604020202020204" pitchFamily="34" charset="0"/>
          <a:ea typeface="黑体" panose="02010609060101010101" charset="-122"/>
          <a:cs typeface="+mj-cs"/>
        </a:defRPr>
      </a:lvl1pPr>
    </p:titleStyle>
    <p:bodyStyle>
      <a:lvl1pPr marL="357505" indent="-357505" algn="just" defTabSz="914400" rtl="0" eaLnBrk="1" latinLnBrk="0" hangingPunct="1">
        <a:lnSpc>
          <a:spcPct val="110000"/>
        </a:lnSpc>
        <a:spcBef>
          <a:spcPts val="1800"/>
        </a:spcBef>
        <a:spcAft>
          <a:spcPts val="0"/>
        </a:spcAft>
        <a:buClr>
          <a:schemeClr val="tx2">
            <a:lumMod val="75000"/>
          </a:schemeClr>
        </a:buClr>
        <a:buSzPct val="60000"/>
        <a:buFont typeface="Wingdings" panose="05000000000000000000" pitchFamily="2" charset="2"/>
        <a:buChar char="u"/>
        <a:defRPr sz="2400" kern="1200" baseline="0">
          <a:solidFill>
            <a:schemeClr val="accent1">
              <a:lumMod val="75000"/>
            </a:schemeClr>
          </a:solidFill>
          <a:latin typeface="Arial" panose="020B0604020202020204" pitchFamily="34" charset="0"/>
          <a:ea typeface="黑体" panose="02010609060101010101" charset="-122"/>
          <a:cs typeface="+mn-cs"/>
        </a:defRPr>
      </a:lvl1pPr>
      <a:lvl2pPr marL="575945" indent="-230505" algn="just" defTabSz="914400" rtl="0" eaLnBrk="1" latinLnBrk="0" hangingPunct="1">
        <a:lnSpc>
          <a:spcPct val="130000"/>
        </a:lnSpc>
        <a:spcBef>
          <a:spcPts val="0"/>
        </a:spcBef>
        <a:spcAft>
          <a:spcPts val="0"/>
        </a:spcAft>
        <a:buClr>
          <a:schemeClr val="accent1">
            <a:lumMod val="75000"/>
          </a:schemeClr>
        </a:buClr>
        <a:buFont typeface="Arial" panose="020B0604020202020204" pitchFamily="34" charset="0"/>
        <a:buChar char="•"/>
        <a:defRPr sz="2000" kern="1200" baseline="0">
          <a:solidFill>
            <a:schemeClr val="accent1">
              <a:lumMod val="75000"/>
            </a:schemeClr>
          </a:solidFill>
          <a:latin typeface="幼圆" panose="02010509060101010101" pitchFamily="49" charset="-122"/>
          <a:ea typeface="黑体" panose="0201060906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6.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0" Type="http://schemas.openxmlformats.org/officeDocument/2006/relationships/slideLayout" Target="../slideLayouts/slideLayout2.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1.xml"/><Relationship Id="rId2" Type="http://schemas.openxmlformats.org/officeDocument/2006/relationships/image" Target="../media/image28.jpeg"/><Relationship Id="rId1" Type="http://schemas.openxmlformats.org/officeDocument/2006/relationships/image" Target="../media/image27.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image" Target="../media/image29.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image" Target="../media/image30.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4.xml"/><Relationship Id="rId1" Type="http://schemas.openxmlformats.org/officeDocument/2006/relationships/image" Target="../media/image3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image" Target="../media/image5.jpeg"/><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image" Target="../media/image45.jpe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image" Target="../media/image45.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image" Target="../media/image7.jpeg"/><Relationship Id="rId1" Type="http://schemas.openxmlformats.org/officeDocument/2006/relationships/image" Target="../media/image6.jpeg"/></Relationships>
</file>

<file path=ppt/slides/_rels/slide50.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image" Target="../media/image47.png"/><Relationship Id="rId7" Type="http://schemas.openxmlformats.org/officeDocument/2006/relationships/tags" Target="../tags/tag47.xml"/><Relationship Id="rId6" Type="http://schemas.openxmlformats.org/officeDocument/2006/relationships/tags" Target="../tags/tag46.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image" Target="../media/image46.png"/><Relationship Id="rId23" Type="http://schemas.openxmlformats.org/officeDocument/2006/relationships/notesSlide" Target="../notesSlides/notesSlide16.xml"/><Relationship Id="rId22" Type="http://schemas.openxmlformats.org/officeDocument/2006/relationships/slideLayout" Target="../slideLayouts/slideLayout6.xml"/><Relationship Id="rId21" Type="http://schemas.openxmlformats.org/officeDocument/2006/relationships/tags" Target="../tags/tag58.xml"/><Relationship Id="rId20" Type="http://schemas.openxmlformats.org/officeDocument/2006/relationships/tags" Target="../tags/tag57.xml"/><Relationship Id="rId2" Type="http://schemas.openxmlformats.org/officeDocument/2006/relationships/tags" Target="../tags/tag43.xml"/><Relationship Id="rId19" Type="http://schemas.openxmlformats.org/officeDocument/2006/relationships/tags" Target="../tags/tag56.xml"/><Relationship Id="rId18" Type="http://schemas.openxmlformats.org/officeDocument/2006/relationships/image" Target="../media/image49.png"/><Relationship Id="rId17" Type="http://schemas.openxmlformats.org/officeDocument/2006/relationships/tags" Target="../tags/tag55.xml"/><Relationship Id="rId16" Type="http://schemas.openxmlformats.org/officeDocument/2006/relationships/tags" Target="../tags/tag54.xml"/><Relationship Id="rId15" Type="http://schemas.openxmlformats.org/officeDocument/2006/relationships/tags" Target="../tags/tag53.xml"/><Relationship Id="rId14" Type="http://schemas.openxmlformats.org/officeDocument/2006/relationships/tags" Target="../tags/tag52.xml"/><Relationship Id="rId13" Type="http://schemas.openxmlformats.org/officeDocument/2006/relationships/image" Target="../media/image48.png"/><Relationship Id="rId12" Type="http://schemas.openxmlformats.org/officeDocument/2006/relationships/tags" Target="../tags/tag51.xml"/><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tags" Target="../tags/tag42.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tags" Target="../tags/tag7.xml"/><Relationship Id="rId5" Type="http://schemas.openxmlformats.org/officeDocument/2006/relationships/image" Target="../media/image12.jpeg"/><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13.jpe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xml"/><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10.xml"/><Relationship Id="rId3" Type="http://schemas.openxmlformats.org/officeDocument/2006/relationships/image" Target="../media/image18.jpeg"/><Relationship Id="rId2" Type="http://schemas.openxmlformats.org/officeDocument/2006/relationships/hyperlink" Target="http://imgsrc.baidu.com/baike/pic/item/1f56948273256e83f603a61d.jpg" TargetMode="External"/><Relationship Id="rId1"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custDataLst>
              <p:tags r:id="rId1"/>
            </p:custDataLst>
          </p:nvPr>
        </p:nvSpPr>
        <p:spPr>
          <a:xfrm>
            <a:off x="2612753" y="3255656"/>
            <a:ext cx="5352496" cy="1713459"/>
          </a:xfrm>
        </p:spPr>
        <p:txBody>
          <a:bodyPr/>
          <a:p>
            <a:r>
              <a:rPr lang="zh-CN" altLang="en-US" sz="6000" dirty="0" smtClean="0">
                <a:latin typeface="+mj-lt"/>
                <a:ea typeface="+mj-ea"/>
                <a:sym typeface="+mn-ea"/>
              </a:rPr>
              <a:t>风水聊天</a:t>
            </a:r>
            <a:r>
              <a:rPr lang="zh-CN" altLang="en-US" sz="6000" dirty="0" smtClean="0">
                <a:latin typeface="+mj-lt"/>
                <a:ea typeface="+mj-ea"/>
              </a:rPr>
              <a:t>秘法</a:t>
            </a:r>
            <a:endParaRPr lang="zh-CN" altLang="en-US" sz="6000" dirty="0" smtClean="0">
              <a:latin typeface="+mj-lt"/>
              <a:ea typeface="+mj-ea"/>
            </a:endParaRPr>
          </a:p>
        </p:txBody>
      </p:sp>
      <p:sp>
        <p:nvSpPr>
          <p:cNvPr id="13" name="副标题 12"/>
          <p:cNvSpPr>
            <a:spLocks noGrp="1"/>
          </p:cNvSpPr>
          <p:nvPr>
            <p:ph type="subTitle" idx="1"/>
            <p:custDataLst>
              <p:tags r:id="rId2"/>
            </p:custDataLst>
          </p:nvPr>
        </p:nvSpPr>
        <p:spPr>
          <a:xfrm>
            <a:off x="2388870" y="5256530"/>
            <a:ext cx="6353175" cy="678815"/>
          </a:xfrm>
        </p:spPr>
        <p:txBody>
          <a:bodyPr>
            <a:noAutofit/>
          </a:bodyPr>
          <a:p>
            <a:r>
              <a:rPr lang="en-US" altLang="zh-CN" sz="3200" dirty="0" smtClean="0">
                <a:latin typeface="+mn-lt"/>
                <a:ea typeface="+mn-ea"/>
              </a:rPr>
              <a:t>3</a:t>
            </a:r>
            <a:r>
              <a:rPr lang="zh-CN" altLang="en-US" sz="3200" dirty="0" smtClean="0">
                <a:latin typeface="+mn-lt"/>
                <a:ea typeface="+mn-ea"/>
              </a:rPr>
              <a:t>分钟看透风水好坏</a:t>
            </a:r>
            <a:endParaRPr lang="zh-CN" altLang="en-US" sz="3200" dirty="0" smtClean="0">
              <a:latin typeface="+mn-lt"/>
              <a:ea typeface="+mn-ea"/>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2" name="Rectangle 2"/>
          <p:cNvSpPr>
            <a:spLocks noGrp="1" noChangeArrowheads="1"/>
          </p:cNvSpPr>
          <p:nvPr>
            <p:ph type="title"/>
          </p:nvPr>
        </p:nvSpPr>
        <p:spPr>
          <a:xfrm>
            <a:off x="766763" y="476250"/>
            <a:ext cx="4897437" cy="379413"/>
          </a:xfrm>
        </p:spPr>
        <p:txBody>
          <a:bodyPr>
            <a:normAutofit fontScale="90000"/>
          </a:bodyPr>
          <a:lstStyle/>
          <a:p>
            <a:endParaRPr lang="zh-CN" altLang="en-US" sz="2800" smtClean="0"/>
          </a:p>
        </p:txBody>
      </p:sp>
      <p:sp>
        <p:nvSpPr>
          <p:cNvPr id="1080323" name="Text Box 3"/>
          <p:cNvSpPr txBox="1">
            <a:spLocks noChangeArrowheads="1"/>
          </p:cNvSpPr>
          <p:nvPr/>
        </p:nvSpPr>
        <p:spPr bwMode="auto">
          <a:xfrm>
            <a:off x="971550" y="2060575"/>
            <a:ext cx="6408738" cy="779463"/>
          </a:xfrm>
          <a:prstGeom prst="rect">
            <a:avLst/>
          </a:prstGeom>
          <a:noFill/>
          <a:ln w="9525">
            <a:noFill/>
            <a:miter lim="800000"/>
          </a:ln>
          <a:effectLst/>
        </p:spPr>
        <p:txBody>
          <a:bodyPr>
            <a:spAutoFit/>
          </a:bodyPr>
          <a:lstStyle/>
          <a:p>
            <a:pPr>
              <a:spcBef>
                <a:spcPct val="50000"/>
              </a:spcBef>
            </a:pPr>
            <a:endParaRPr kumimoji="0" lang="zh-CN" altLang="en-US" sz="1800">
              <a:latin typeface="Arial" panose="020B0604020202020204" pitchFamily="34" charset="0"/>
              <a:ea typeface="宋体" panose="02010600030101010101" pitchFamily="2" charset="-122"/>
            </a:endParaRPr>
          </a:p>
          <a:p>
            <a:pPr>
              <a:spcBef>
                <a:spcPct val="50000"/>
              </a:spcBef>
            </a:pPr>
            <a:endParaRPr kumimoji="0" lang="zh-CN" altLang="en-US" sz="1800">
              <a:latin typeface="Arial" panose="020B0604020202020204" pitchFamily="34" charset="0"/>
              <a:ea typeface="宋体" panose="02010600030101010101" pitchFamily="2" charset="-122"/>
            </a:endParaRPr>
          </a:p>
        </p:txBody>
      </p:sp>
      <p:sp>
        <p:nvSpPr>
          <p:cNvPr id="1080324" name="Text Box 4"/>
          <p:cNvSpPr txBox="1">
            <a:spLocks noChangeArrowheads="1"/>
          </p:cNvSpPr>
          <p:nvPr/>
        </p:nvSpPr>
        <p:spPr bwMode="auto">
          <a:xfrm>
            <a:off x="971550" y="1484313"/>
            <a:ext cx="2952750" cy="457200"/>
          </a:xfrm>
          <a:prstGeom prst="rect">
            <a:avLst/>
          </a:prstGeom>
          <a:noFill/>
          <a:ln w="9525">
            <a:noFill/>
            <a:miter lim="800000"/>
          </a:ln>
          <a:effectLst/>
        </p:spPr>
        <p:txBody>
          <a:bodyPr>
            <a:spAutoFit/>
          </a:bodyPr>
          <a:lstStyle/>
          <a:p>
            <a:pPr>
              <a:spcBef>
                <a:spcPct val="50000"/>
              </a:spcBef>
            </a:pPr>
            <a:r>
              <a:rPr kumimoji="0" lang="zh-CN" altLang="en-US" sz="2400" b="1" i="1">
                <a:solidFill>
                  <a:srgbClr val="FF3300"/>
                </a:solidFill>
                <a:ea typeface="宋体" panose="02010600030101010101" pitchFamily="2" charset="-122"/>
              </a:rPr>
              <a:t>形法 </a:t>
            </a:r>
            <a:r>
              <a:rPr kumimoji="0" lang="zh-CN" altLang="en-US" sz="1800" b="1">
                <a:ea typeface="宋体" panose="02010600030101010101" pitchFamily="2" charset="-122"/>
              </a:rPr>
              <a:t>和 </a:t>
            </a:r>
            <a:r>
              <a:rPr kumimoji="0" lang="zh-CN" altLang="en-US" sz="2400" b="1" i="1">
                <a:solidFill>
                  <a:srgbClr val="FF3300"/>
                </a:solidFill>
                <a:ea typeface="宋体" panose="02010600030101010101" pitchFamily="2" charset="-122"/>
              </a:rPr>
              <a:t>理法</a:t>
            </a:r>
            <a:endParaRPr kumimoji="0" lang="zh-CN" altLang="en-US" sz="2400" b="1" i="1">
              <a:solidFill>
                <a:srgbClr val="FF3300"/>
              </a:solidFill>
              <a:ea typeface="宋体" panose="02010600030101010101" pitchFamily="2" charset="-122"/>
            </a:endParaRPr>
          </a:p>
        </p:txBody>
      </p:sp>
      <p:sp>
        <p:nvSpPr>
          <p:cNvPr id="1080325" name="Rectangle 5"/>
          <p:cNvSpPr>
            <a:spLocks noChangeArrowheads="1"/>
          </p:cNvSpPr>
          <p:nvPr/>
        </p:nvSpPr>
        <p:spPr bwMode="auto">
          <a:xfrm>
            <a:off x="539750" y="2636838"/>
            <a:ext cx="2376488" cy="2447925"/>
          </a:xfrm>
          <a:prstGeom prst="rect">
            <a:avLst/>
          </a:prstGeom>
          <a:noFill/>
          <a:ln w="9525">
            <a:solidFill>
              <a:schemeClr val="bg2"/>
            </a:solidFill>
            <a:miter lim="800000"/>
          </a:ln>
          <a:effectLst/>
          <a:scene3d>
            <a:camera prst="legacyObliqueTopRight"/>
            <a:lightRig rig="legacyFlat3" dir="b"/>
          </a:scene3d>
          <a:sp3d extrusionH="430200" prstMaterial="legacyWireframe">
            <a:bevelT w="13500" h="13500" prst="angle"/>
            <a:bevelB w="13500" h="13500" prst="angle"/>
            <a:extrusionClr>
              <a:schemeClr val="bg2"/>
            </a:extrusionClr>
          </a:sp3d>
        </p:spPr>
        <p:txBody>
          <a:bodyPr>
            <a:flatTx/>
          </a:bodyPr>
          <a:lstStyle/>
          <a:p>
            <a:pPr algn="ctr">
              <a:spcBef>
                <a:spcPct val="50000"/>
              </a:spcBef>
            </a:pPr>
            <a:r>
              <a:rPr kumimoji="0" lang="zh-CN" altLang="en-US" sz="1800" b="1">
                <a:ea typeface="宋体" panose="02010600030101010101" pitchFamily="2" charset="-122"/>
              </a:rPr>
              <a:t>形  法 </a:t>
            </a:r>
            <a:endParaRPr kumimoji="0" lang="zh-CN" altLang="en-US" sz="1800" b="1">
              <a:ea typeface="宋体" panose="02010600030101010101" pitchFamily="2" charset="-122"/>
            </a:endParaRPr>
          </a:p>
          <a:p>
            <a:pPr algn="ctr">
              <a:spcBef>
                <a:spcPct val="50000"/>
              </a:spcBef>
            </a:pPr>
            <a:endParaRPr kumimoji="0" lang="zh-CN" altLang="en-US" sz="1800" b="1">
              <a:ea typeface="宋体" panose="02010600030101010101" pitchFamily="2" charset="-122"/>
            </a:endParaRPr>
          </a:p>
          <a:p>
            <a:pPr algn="ctr"/>
            <a:endParaRPr kumimoji="0" lang="zh-CN" altLang="en-US" sz="1800">
              <a:ea typeface="宋体" panose="02010600030101010101" pitchFamily="2" charset="-122"/>
            </a:endParaRPr>
          </a:p>
        </p:txBody>
      </p:sp>
      <p:sp>
        <p:nvSpPr>
          <p:cNvPr id="1080326" name="Rectangle 6"/>
          <p:cNvSpPr>
            <a:spLocks noChangeArrowheads="1"/>
          </p:cNvSpPr>
          <p:nvPr/>
        </p:nvSpPr>
        <p:spPr bwMode="auto">
          <a:xfrm>
            <a:off x="6443663" y="2636838"/>
            <a:ext cx="2303462" cy="2520950"/>
          </a:xfrm>
          <a:prstGeom prst="rect">
            <a:avLst/>
          </a:prstGeom>
          <a:noFill/>
          <a:ln w="9525">
            <a:solidFill>
              <a:schemeClr val="bg2"/>
            </a:solidFill>
            <a:miter lim="800000"/>
          </a:ln>
          <a:effectLst/>
          <a:scene3d>
            <a:camera prst="legacyObliqueTopRight"/>
            <a:lightRig rig="legacyFlat3" dir="b"/>
          </a:scene3d>
          <a:sp3d extrusionH="430200" prstMaterial="legacyWireframe">
            <a:bevelT w="13500" h="13500" prst="angle"/>
            <a:bevelB w="13500" h="13500" prst="angle"/>
            <a:extrusionClr>
              <a:schemeClr val="bg2"/>
            </a:extrusionClr>
          </a:sp3d>
        </p:spPr>
        <p:txBody>
          <a:bodyPr>
            <a:flatTx/>
          </a:bodyPr>
          <a:lstStyle/>
          <a:p>
            <a:pPr algn="ctr">
              <a:spcBef>
                <a:spcPct val="50000"/>
              </a:spcBef>
            </a:pPr>
            <a:r>
              <a:rPr kumimoji="0" lang="zh-CN" altLang="en-US" sz="1800" b="1">
                <a:ea typeface="宋体" panose="02010600030101010101" pitchFamily="2" charset="-122"/>
              </a:rPr>
              <a:t>理  法</a:t>
            </a:r>
            <a:r>
              <a:rPr kumimoji="0" lang="zh-CN" altLang="en-US" sz="1800">
                <a:ea typeface="宋体" panose="02010600030101010101" pitchFamily="2" charset="-122"/>
              </a:rPr>
              <a:t> </a:t>
            </a:r>
            <a:endParaRPr kumimoji="0" lang="zh-CN" altLang="en-US" sz="1800">
              <a:ea typeface="宋体" panose="02010600030101010101" pitchFamily="2" charset="-122"/>
            </a:endParaRPr>
          </a:p>
          <a:p>
            <a:pPr algn="ctr">
              <a:spcBef>
                <a:spcPct val="50000"/>
              </a:spcBef>
            </a:pPr>
            <a:endParaRPr kumimoji="0" lang="zh-CN" altLang="en-US" sz="1800">
              <a:ea typeface="宋体" panose="02010600030101010101" pitchFamily="2" charset="-122"/>
            </a:endParaRPr>
          </a:p>
          <a:p>
            <a:pPr algn="ctr"/>
            <a:endParaRPr kumimoji="0" lang="zh-CN" altLang="en-US" sz="1800">
              <a:ea typeface="宋体" panose="02010600030101010101" pitchFamily="2" charset="-122"/>
            </a:endParaRPr>
          </a:p>
        </p:txBody>
      </p:sp>
      <p:sp>
        <p:nvSpPr>
          <p:cNvPr id="1080327" name="Text Box 7"/>
          <p:cNvSpPr txBox="1">
            <a:spLocks noChangeArrowheads="1"/>
          </p:cNvSpPr>
          <p:nvPr/>
        </p:nvSpPr>
        <p:spPr bwMode="auto">
          <a:xfrm>
            <a:off x="827088" y="3213100"/>
            <a:ext cx="2087562" cy="1628775"/>
          </a:xfrm>
          <a:prstGeom prst="rect">
            <a:avLst/>
          </a:prstGeom>
          <a:noFill/>
          <a:ln w="9525" algn="ctr">
            <a:noFill/>
            <a:miter lim="800000"/>
          </a:ln>
          <a:effectLst/>
        </p:spPr>
        <p:txBody>
          <a:bodyPr>
            <a:spAutoFit/>
          </a:bodyPr>
          <a:lstStyle/>
          <a:p>
            <a:pPr>
              <a:lnSpc>
                <a:spcPct val="140000"/>
              </a:lnSpc>
              <a:buFont typeface="Wingdings" panose="05000000000000000000" pitchFamily="2" charset="2"/>
              <a:buChar char="p"/>
            </a:pPr>
            <a:r>
              <a:rPr kumimoji="0" lang="zh-CN" altLang="en-US" sz="1800">
                <a:ea typeface="宋体" panose="02010600030101010101" pitchFamily="2" charset="-122"/>
              </a:rPr>
              <a:t>  地势</a:t>
            </a:r>
            <a:endParaRPr kumimoji="0" lang="zh-CN" altLang="en-US" sz="1800">
              <a:ea typeface="宋体" panose="02010600030101010101" pitchFamily="2" charset="-122"/>
            </a:endParaRPr>
          </a:p>
          <a:p>
            <a:pPr>
              <a:lnSpc>
                <a:spcPct val="140000"/>
              </a:lnSpc>
              <a:buFont typeface="Wingdings" panose="05000000000000000000" pitchFamily="2" charset="2"/>
              <a:buChar char="p"/>
            </a:pPr>
            <a:r>
              <a:rPr kumimoji="0" lang="zh-CN" altLang="en-US" sz="1800">
                <a:ea typeface="宋体" panose="02010600030101010101" pitchFamily="2" charset="-122"/>
              </a:rPr>
              <a:t>  风</a:t>
            </a:r>
            <a:endParaRPr kumimoji="0" lang="zh-CN" altLang="en-US" sz="1800">
              <a:ea typeface="宋体" panose="02010600030101010101" pitchFamily="2" charset="-122"/>
            </a:endParaRPr>
          </a:p>
          <a:p>
            <a:pPr>
              <a:lnSpc>
                <a:spcPct val="140000"/>
              </a:lnSpc>
              <a:buFont typeface="Wingdings" panose="05000000000000000000" pitchFamily="2" charset="2"/>
              <a:buChar char="p"/>
            </a:pPr>
            <a:r>
              <a:rPr kumimoji="0" lang="zh-CN" altLang="en-US" sz="1800">
                <a:ea typeface="宋体" panose="02010600030101010101" pitchFamily="2" charset="-122"/>
              </a:rPr>
              <a:t>  水</a:t>
            </a:r>
            <a:endParaRPr kumimoji="0" lang="zh-CN" altLang="en-US" sz="1800">
              <a:ea typeface="宋体" panose="02010600030101010101" pitchFamily="2" charset="-122"/>
            </a:endParaRPr>
          </a:p>
          <a:p>
            <a:pPr>
              <a:lnSpc>
                <a:spcPct val="140000"/>
              </a:lnSpc>
              <a:buFont typeface="Wingdings" panose="05000000000000000000" pitchFamily="2" charset="2"/>
              <a:buChar char="p"/>
            </a:pPr>
            <a:r>
              <a:rPr kumimoji="0" lang="zh-CN" altLang="en-US" sz="1800">
                <a:ea typeface="宋体" panose="02010600030101010101" pitchFamily="2" charset="-122"/>
              </a:rPr>
              <a:t>  禁忌</a:t>
            </a:r>
            <a:endParaRPr kumimoji="0" lang="zh-CN" altLang="en-US" sz="1800">
              <a:ea typeface="宋体" panose="02010600030101010101" pitchFamily="2" charset="-122"/>
            </a:endParaRPr>
          </a:p>
        </p:txBody>
      </p:sp>
      <p:grpSp>
        <p:nvGrpSpPr>
          <p:cNvPr id="2" name="Group 8"/>
          <p:cNvGrpSpPr/>
          <p:nvPr/>
        </p:nvGrpSpPr>
        <p:grpSpPr bwMode="auto">
          <a:xfrm>
            <a:off x="1692275" y="3357563"/>
            <a:ext cx="1008063" cy="935037"/>
            <a:chOff x="4105" y="2432"/>
            <a:chExt cx="1224" cy="726"/>
          </a:xfrm>
        </p:grpSpPr>
        <p:sp>
          <p:nvSpPr>
            <p:cNvPr id="1080329" name="AutoShape 9"/>
            <p:cNvSpPr>
              <a:spLocks noChangeArrowheads="1"/>
            </p:cNvSpPr>
            <p:nvPr/>
          </p:nvSpPr>
          <p:spPr bwMode="auto">
            <a:xfrm>
              <a:off x="4332" y="2432"/>
              <a:ext cx="907" cy="726"/>
            </a:xfrm>
            <a:prstGeom prst="triangle">
              <a:avLst>
                <a:gd name="adj" fmla="val 50000"/>
              </a:avLst>
            </a:prstGeom>
            <a:solidFill>
              <a:schemeClr val="accent1"/>
            </a:solidFill>
            <a:ln w="9525" algn="ctr">
              <a:noFill/>
              <a:miter lim="800000"/>
            </a:ln>
            <a:effectLst/>
          </p:spPr>
          <p:txBody>
            <a:bodyPr wrap="none" anchor="ctr"/>
            <a:lstStyle/>
            <a:p>
              <a:endParaRPr lang="zh-CN" altLang="en-US"/>
            </a:p>
          </p:txBody>
        </p:sp>
        <p:sp>
          <p:nvSpPr>
            <p:cNvPr id="1080330" name="AutoShape 10"/>
            <p:cNvSpPr>
              <a:spLocks noChangeArrowheads="1"/>
            </p:cNvSpPr>
            <p:nvPr/>
          </p:nvSpPr>
          <p:spPr bwMode="auto">
            <a:xfrm>
              <a:off x="4105" y="2659"/>
              <a:ext cx="680" cy="499"/>
            </a:xfrm>
            <a:prstGeom prst="triangle">
              <a:avLst>
                <a:gd name="adj" fmla="val 50000"/>
              </a:avLst>
            </a:prstGeom>
            <a:solidFill>
              <a:schemeClr val="accent1"/>
            </a:solidFill>
            <a:ln w="9525" algn="ctr">
              <a:noFill/>
              <a:miter lim="800000"/>
            </a:ln>
            <a:effectLst/>
          </p:spPr>
          <p:txBody>
            <a:bodyPr wrap="none" anchor="ctr"/>
            <a:lstStyle/>
            <a:p>
              <a:endParaRPr lang="zh-CN" altLang="en-US"/>
            </a:p>
          </p:txBody>
        </p:sp>
        <p:sp>
          <p:nvSpPr>
            <p:cNvPr id="1080331" name="AutoShape 11"/>
            <p:cNvSpPr>
              <a:spLocks noChangeArrowheads="1"/>
            </p:cNvSpPr>
            <p:nvPr/>
          </p:nvSpPr>
          <p:spPr bwMode="auto">
            <a:xfrm>
              <a:off x="4649" y="2659"/>
              <a:ext cx="680" cy="499"/>
            </a:xfrm>
            <a:prstGeom prst="triangle">
              <a:avLst>
                <a:gd name="adj" fmla="val 50000"/>
              </a:avLst>
            </a:prstGeom>
            <a:solidFill>
              <a:schemeClr val="accent1"/>
            </a:solidFill>
            <a:ln w="9525" algn="ctr">
              <a:noFill/>
              <a:miter lim="800000"/>
            </a:ln>
            <a:effectLst/>
          </p:spPr>
          <p:txBody>
            <a:bodyPr wrap="none" anchor="ctr"/>
            <a:lstStyle/>
            <a:p>
              <a:endParaRPr lang="zh-CN" altLang="en-US"/>
            </a:p>
          </p:txBody>
        </p:sp>
      </p:grpSp>
      <p:sp>
        <p:nvSpPr>
          <p:cNvPr id="1080332" name="Text Box 12"/>
          <p:cNvSpPr txBox="1">
            <a:spLocks noChangeArrowheads="1"/>
          </p:cNvSpPr>
          <p:nvPr/>
        </p:nvSpPr>
        <p:spPr bwMode="auto">
          <a:xfrm>
            <a:off x="7164388" y="3213100"/>
            <a:ext cx="1081087" cy="1604963"/>
          </a:xfrm>
          <a:prstGeom prst="rect">
            <a:avLst/>
          </a:prstGeom>
          <a:noFill/>
          <a:ln w="9525" algn="ctr">
            <a:noFill/>
            <a:miter lim="800000"/>
          </a:ln>
          <a:effectLst/>
        </p:spPr>
        <p:txBody>
          <a:bodyPr>
            <a:spAutoFit/>
          </a:bodyPr>
          <a:lstStyle/>
          <a:p>
            <a:pPr>
              <a:spcBef>
                <a:spcPct val="50000"/>
              </a:spcBef>
              <a:buFont typeface="Wingdings" panose="05000000000000000000" pitchFamily="2" charset="2"/>
              <a:buChar char="p"/>
            </a:pPr>
            <a:r>
              <a:rPr kumimoji="0" lang="zh-CN" altLang="en-US" sz="1800">
                <a:ea typeface="宋体" panose="02010600030101010101" pitchFamily="2" charset="-122"/>
              </a:rPr>
              <a:t> 方位 </a:t>
            </a:r>
            <a:endParaRPr kumimoji="0" lang="zh-CN" altLang="en-US" sz="1800">
              <a:ea typeface="宋体" panose="02010600030101010101" pitchFamily="2" charset="-122"/>
            </a:endParaRPr>
          </a:p>
          <a:p>
            <a:pPr>
              <a:spcBef>
                <a:spcPct val="50000"/>
              </a:spcBef>
              <a:buFont typeface="Wingdings" panose="05000000000000000000" pitchFamily="2" charset="2"/>
              <a:buChar char="p"/>
            </a:pPr>
            <a:r>
              <a:rPr kumimoji="0" lang="zh-CN" altLang="en-US" sz="1800">
                <a:ea typeface="宋体" panose="02010600030101010101" pitchFamily="2" charset="-122"/>
              </a:rPr>
              <a:t> 宅命</a:t>
            </a:r>
            <a:endParaRPr kumimoji="0" lang="zh-CN" altLang="en-US" sz="1800">
              <a:ea typeface="宋体" panose="02010600030101010101" pitchFamily="2" charset="-122"/>
            </a:endParaRPr>
          </a:p>
          <a:p>
            <a:pPr>
              <a:spcBef>
                <a:spcPct val="50000"/>
              </a:spcBef>
              <a:buFont typeface="Wingdings" panose="05000000000000000000" pitchFamily="2" charset="2"/>
              <a:buChar char="p"/>
            </a:pPr>
            <a:r>
              <a:rPr kumimoji="0" lang="zh-CN" altLang="en-US" sz="1800">
                <a:ea typeface="宋体" panose="02010600030101010101" pitchFamily="2" charset="-122"/>
              </a:rPr>
              <a:t> 相配</a:t>
            </a:r>
            <a:endParaRPr kumimoji="0" lang="zh-CN" altLang="en-US" sz="1800">
              <a:ea typeface="宋体" panose="02010600030101010101" pitchFamily="2" charset="-122"/>
            </a:endParaRPr>
          </a:p>
          <a:p>
            <a:pPr>
              <a:spcBef>
                <a:spcPct val="50000"/>
              </a:spcBef>
              <a:buFont typeface="Wingdings" panose="05000000000000000000" pitchFamily="2" charset="2"/>
              <a:buChar char="p"/>
            </a:pPr>
            <a:r>
              <a:rPr kumimoji="0" lang="zh-CN" altLang="en-US" sz="1800">
                <a:ea typeface="宋体" panose="02010600030101010101" pitchFamily="2" charset="-122"/>
              </a:rPr>
              <a:t> 推算</a:t>
            </a:r>
            <a:endParaRPr kumimoji="0" lang="zh-CN" altLang="en-US" sz="1800">
              <a:ea typeface="宋体" panose="02010600030101010101" pitchFamily="2" charset="-122"/>
            </a:endParaRPr>
          </a:p>
        </p:txBody>
      </p:sp>
      <p:sp>
        <p:nvSpPr>
          <p:cNvPr id="1080333" name="Freeform 13"/>
          <p:cNvSpPr/>
          <p:nvPr/>
        </p:nvSpPr>
        <p:spPr bwMode="auto">
          <a:xfrm>
            <a:off x="4284663" y="2924175"/>
            <a:ext cx="1431925" cy="1897063"/>
          </a:xfrm>
          <a:custGeom>
            <a:avLst/>
            <a:gdLst/>
            <a:ahLst/>
            <a:cxnLst>
              <a:cxn ang="0">
                <a:pos x="345" y="1192"/>
              </a:cxn>
              <a:cxn ang="0">
                <a:pos x="399" y="1177"/>
              </a:cxn>
              <a:cxn ang="0">
                <a:pos x="471" y="1141"/>
              </a:cxn>
              <a:cxn ang="0">
                <a:pos x="522" y="1099"/>
              </a:cxn>
              <a:cxn ang="0">
                <a:pos x="573" y="1027"/>
              </a:cxn>
              <a:cxn ang="0">
                <a:pos x="600" y="949"/>
              </a:cxn>
              <a:cxn ang="0">
                <a:pos x="603" y="868"/>
              </a:cxn>
              <a:cxn ang="0">
                <a:pos x="576" y="781"/>
              </a:cxn>
              <a:cxn ang="0">
                <a:pos x="543" y="718"/>
              </a:cxn>
              <a:cxn ang="0">
                <a:pos x="486" y="661"/>
              </a:cxn>
              <a:cxn ang="0">
                <a:pos x="438" y="631"/>
              </a:cxn>
              <a:cxn ang="0">
                <a:pos x="366" y="604"/>
              </a:cxn>
              <a:cxn ang="0">
                <a:pos x="306" y="598"/>
              </a:cxn>
              <a:cxn ang="0">
                <a:pos x="237" y="589"/>
              </a:cxn>
              <a:cxn ang="0">
                <a:pos x="162" y="562"/>
              </a:cxn>
              <a:cxn ang="0">
                <a:pos x="102" y="520"/>
              </a:cxn>
              <a:cxn ang="0">
                <a:pos x="42" y="457"/>
              </a:cxn>
              <a:cxn ang="0">
                <a:pos x="6" y="364"/>
              </a:cxn>
              <a:cxn ang="0">
                <a:pos x="6" y="262"/>
              </a:cxn>
              <a:cxn ang="0">
                <a:pos x="30" y="166"/>
              </a:cxn>
              <a:cxn ang="0">
                <a:pos x="78" y="100"/>
              </a:cxn>
              <a:cxn ang="0">
                <a:pos x="138" y="46"/>
              </a:cxn>
              <a:cxn ang="0">
                <a:pos x="213" y="16"/>
              </a:cxn>
              <a:cxn ang="0">
                <a:pos x="300" y="1"/>
              </a:cxn>
              <a:cxn ang="0">
                <a:pos x="402" y="10"/>
              </a:cxn>
              <a:cxn ang="0">
                <a:pos x="522" y="40"/>
              </a:cxn>
              <a:cxn ang="0">
                <a:pos x="612" y="82"/>
              </a:cxn>
              <a:cxn ang="0">
                <a:pos x="684" y="139"/>
              </a:cxn>
              <a:cxn ang="0">
                <a:pos x="753" y="205"/>
              </a:cxn>
              <a:cxn ang="0">
                <a:pos x="810" y="280"/>
              </a:cxn>
              <a:cxn ang="0">
                <a:pos x="861" y="385"/>
              </a:cxn>
              <a:cxn ang="0">
                <a:pos x="885" y="466"/>
              </a:cxn>
              <a:cxn ang="0">
                <a:pos x="900" y="556"/>
              </a:cxn>
              <a:cxn ang="0">
                <a:pos x="900" y="634"/>
              </a:cxn>
              <a:cxn ang="0">
                <a:pos x="888" y="724"/>
              </a:cxn>
              <a:cxn ang="0">
                <a:pos x="855" y="820"/>
              </a:cxn>
              <a:cxn ang="0">
                <a:pos x="819" y="901"/>
              </a:cxn>
              <a:cxn ang="0">
                <a:pos x="771" y="970"/>
              </a:cxn>
              <a:cxn ang="0">
                <a:pos x="693" y="1051"/>
              </a:cxn>
              <a:cxn ang="0">
                <a:pos x="633" y="1099"/>
              </a:cxn>
              <a:cxn ang="0">
                <a:pos x="549" y="1144"/>
              </a:cxn>
              <a:cxn ang="0">
                <a:pos x="462" y="1174"/>
              </a:cxn>
              <a:cxn ang="0">
                <a:pos x="387" y="1192"/>
              </a:cxn>
              <a:cxn ang="0">
                <a:pos x="345" y="1192"/>
              </a:cxn>
            </a:cxnLst>
            <a:rect l="0" t="0" r="r" b="b"/>
            <a:pathLst>
              <a:path w="902" h="1195">
                <a:moveTo>
                  <a:pt x="345" y="1192"/>
                </a:moveTo>
                <a:cubicBezTo>
                  <a:pt x="347" y="1189"/>
                  <a:pt x="378" y="1185"/>
                  <a:pt x="399" y="1177"/>
                </a:cubicBezTo>
                <a:cubicBezTo>
                  <a:pt x="420" y="1169"/>
                  <a:pt x="450" y="1154"/>
                  <a:pt x="471" y="1141"/>
                </a:cubicBezTo>
                <a:cubicBezTo>
                  <a:pt x="492" y="1128"/>
                  <a:pt x="505" y="1118"/>
                  <a:pt x="522" y="1099"/>
                </a:cubicBezTo>
                <a:cubicBezTo>
                  <a:pt x="539" y="1080"/>
                  <a:pt x="560" y="1052"/>
                  <a:pt x="573" y="1027"/>
                </a:cubicBezTo>
                <a:cubicBezTo>
                  <a:pt x="586" y="1002"/>
                  <a:pt x="595" y="976"/>
                  <a:pt x="600" y="949"/>
                </a:cubicBezTo>
                <a:cubicBezTo>
                  <a:pt x="605" y="922"/>
                  <a:pt x="607" y="896"/>
                  <a:pt x="603" y="868"/>
                </a:cubicBezTo>
                <a:cubicBezTo>
                  <a:pt x="599" y="840"/>
                  <a:pt x="586" y="806"/>
                  <a:pt x="576" y="781"/>
                </a:cubicBezTo>
                <a:cubicBezTo>
                  <a:pt x="566" y="756"/>
                  <a:pt x="558" y="738"/>
                  <a:pt x="543" y="718"/>
                </a:cubicBezTo>
                <a:cubicBezTo>
                  <a:pt x="528" y="698"/>
                  <a:pt x="504" y="676"/>
                  <a:pt x="486" y="661"/>
                </a:cubicBezTo>
                <a:cubicBezTo>
                  <a:pt x="468" y="646"/>
                  <a:pt x="458" y="640"/>
                  <a:pt x="438" y="631"/>
                </a:cubicBezTo>
                <a:cubicBezTo>
                  <a:pt x="418" y="622"/>
                  <a:pt x="388" y="610"/>
                  <a:pt x="366" y="604"/>
                </a:cubicBezTo>
                <a:cubicBezTo>
                  <a:pt x="344" y="598"/>
                  <a:pt x="328" y="600"/>
                  <a:pt x="306" y="598"/>
                </a:cubicBezTo>
                <a:cubicBezTo>
                  <a:pt x="284" y="596"/>
                  <a:pt x="261" y="595"/>
                  <a:pt x="237" y="589"/>
                </a:cubicBezTo>
                <a:cubicBezTo>
                  <a:pt x="213" y="583"/>
                  <a:pt x="184" y="574"/>
                  <a:pt x="162" y="562"/>
                </a:cubicBezTo>
                <a:cubicBezTo>
                  <a:pt x="140" y="550"/>
                  <a:pt x="122" y="538"/>
                  <a:pt x="102" y="520"/>
                </a:cubicBezTo>
                <a:cubicBezTo>
                  <a:pt x="82" y="502"/>
                  <a:pt x="58" y="483"/>
                  <a:pt x="42" y="457"/>
                </a:cubicBezTo>
                <a:cubicBezTo>
                  <a:pt x="26" y="431"/>
                  <a:pt x="12" y="396"/>
                  <a:pt x="6" y="364"/>
                </a:cubicBezTo>
                <a:cubicBezTo>
                  <a:pt x="0" y="332"/>
                  <a:pt x="2" y="295"/>
                  <a:pt x="6" y="262"/>
                </a:cubicBezTo>
                <a:cubicBezTo>
                  <a:pt x="10" y="229"/>
                  <a:pt x="18" y="193"/>
                  <a:pt x="30" y="166"/>
                </a:cubicBezTo>
                <a:cubicBezTo>
                  <a:pt x="42" y="139"/>
                  <a:pt x="60" y="120"/>
                  <a:pt x="78" y="100"/>
                </a:cubicBezTo>
                <a:cubicBezTo>
                  <a:pt x="96" y="80"/>
                  <a:pt x="116" y="60"/>
                  <a:pt x="138" y="46"/>
                </a:cubicBezTo>
                <a:cubicBezTo>
                  <a:pt x="160" y="32"/>
                  <a:pt x="186" y="24"/>
                  <a:pt x="213" y="16"/>
                </a:cubicBezTo>
                <a:cubicBezTo>
                  <a:pt x="240" y="8"/>
                  <a:pt x="269" y="2"/>
                  <a:pt x="300" y="1"/>
                </a:cubicBezTo>
                <a:cubicBezTo>
                  <a:pt x="331" y="0"/>
                  <a:pt x="365" y="4"/>
                  <a:pt x="402" y="10"/>
                </a:cubicBezTo>
                <a:cubicBezTo>
                  <a:pt x="439" y="16"/>
                  <a:pt x="487" y="28"/>
                  <a:pt x="522" y="40"/>
                </a:cubicBezTo>
                <a:cubicBezTo>
                  <a:pt x="557" y="52"/>
                  <a:pt x="585" y="66"/>
                  <a:pt x="612" y="82"/>
                </a:cubicBezTo>
                <a:cubicBezTo>
                  <a:pt x="639" y="98"/>
                  <a:pt x="661" y="119"/>
                  <a:pt x="684" y="139"/>
                </a:cubicBezTo>
                <a:cubicBezTo>
                  <a:pt x="707" y="159"/>
                  <a:pt x="732" y="182"/>
                  <a:pt x="753" y="205"/>
                </a:cubicBezTo>
                <a:cubicBezTo>
                  <a:pt x="774" y="228"/>
                  <a:pt x="792" y="250"/>
                  <a:pt x="810" y="280"/>
                </a:cubicBezTo>
                <a:cubicBezTo>
                  <a:pt x="828" y="310"/>
                  <a:pt x="849" y="354"/>
                  <a:pt x="861" y="385"/>
                </a:cubicBezTo>
                <a:cubicBezTo>
                  <a:pt x="873" y="416"/>
                  <a:pt x="879" y="438"/>
                  <a:pt x="885" y="466"/>
                </a:cubicBezTo>
                <a:cubicBezTo>
                  <a:pt x="891" y="494"/>
                  <a:pt x="898" y="528"/>
                  <a:pt x="900" y="556"/>
                </a:cubicBezTo>
                <a:cubicBezTo>
                  <a:pt x="902" y="584"/>
                  <a:pt x="902" y="606"/>
                  <a:pt x="900" y="634"/>
                </a:cubicBezTo>
                <a:cubicBezTo>
                  <a:pt x="898" y="662"/>
                  <a:pt x="895" y="693"/>
                  <a:pt x="888" y="724"/>
                </a:cubicBezTo>
                <a:cubicBezTo>
                  <a:pt x="881" y="755"/>
                  <a:pt x="866" y="791"/>
                  <a:pt x="855" y="820"/>
                </a:cubicBezTo>
                <a:cubicBezTo>
                  <a:pt x="844" y="849"/>
                  <a:pt x="833" y="876"/>
                  <a:pt x="819" y="901"/>
                </a:cubicBezTo>
                <a:cubicBezTo>
                  <a:pt x="805" y="926"/>
                  <a:pt x="792" y="945"/>
                  <a:pt x="771" y="970"/>
                </a:cubicBezTo>
                <a:cubicBezTo>
                  <a:pt x="750" y="995"/>
                  <a:pt x="716" y="1030"/>
                  <a:pt x="693" y="1051"/>
                </a:cubicBezTo>
                <a:cubicBezTo>
                  <a:pt x="670" y="1072"/>
                  <a:pt x="657" y="1084"/>
                  <a:pt x="633" y="1099"/>
                </a:cubicBezTo>
                <a:cubicBezTo>
                  <a:pt x="609" y="1114"/>
                  <a:pt x="577" y="1132"/>
                  <a:pt x="549" y="1144"/>
                </a:cubicBezTo>
                <a:cubicBezTo>
                  <a:pt x="521" y="1156"/>
                  <a:pt x="489" y="1166"/>
                  <a:pt x="462" y="1174"/>
                </a:cubicBezTo>
                <a:cubicBezTo>
                  <a:pt x="435" y="1182"/>
                  <a:pt x="406" y="1189"/>
                  <a:pt x="387" y="1192"/>
                </a:cubicBezTo>
                <a:cubicBezTo>
                  <a:pt x="368" y="1195"/>
                  <a:pt x="343" y="1195"/>
                  <a:pt x="345" y="1192"/>
                </a:cubicBezTo>
                <a:close/>
              </a:path>
            </a:pathLst>
          </a:custGeom>
          <a:solidFill>
            <a:schemeClr val="accent2"/>
          </a:solidFill>
          <a:ln w="6350" cap="flat" cmpd="sng">
            <a:noFill/>
            <a:prstDash val="solid"/>
            <a:round/>
          </a:ln>
          <a:effectLst/>
        </p:spPr>
        <p:txBody>
          <a:bodyPr wrap="none" lIns="0" tIns="0" rIns="0" bIns="0" anchor="ctr">
            <a:spAutoFit/>
          </a:bodyPr>
          <a:lstStyle/>
          <a:p>
            <a:endParaRPr lang="zh-CN" altLang="en-US"/>
          </a:p>
        </p:txBody>
      </p:sp>
      <p:sp>
        <p:nvSpPr>
          <p:cNvPr id="1080334" name="Oval 14"/>
          <p:cNvSpPr>
            <a:spLocks noChangeArrowheads="1"/>
          </p:cNvSpPr>
          <p:nvPr/>
        </p:nvSpPr>
        <p:spPr bwMode="auto">
          <a:xfrm>
            <a:off x="3779838" y="2927350"/>
            <a:ext cx="1892300" cy="1892300"/>
          </a:xfrm>
          <a:prstGeom prst="ellipse">
            <a:avLst/>
          </a:prstGeom>
          <a:noFill/>
          <a:ln w="6350">
            <a:solidFill>
              <a:schemeClr val="tx1"/>
            </a:solidFill>
            <a:round/>
          </a:ln>
          <a:effectLst/>
        </p:spPr>
        <p:txBody>
          <a:bodyPr wrap="none" lIns="0" tIns="0" rIns="0" bIns="0" anchor="ctr">
            <a:spAutoFit/>
          </a:bodyPr>
          <a:lstStyle/>
          <a:p>
            <a:endParaRPr lang="zh-CN" altLang="en-US"/>
          </a:p>
        </p:txBody>
      </p:sp>
      <p:sp>
        <p:nvSpPr>
          <p:cNvPr id="1080335" name="Text Box 15"/>
          <p:cNvSpPr txBox="1">
            <a:spLocks noChangeArrowheads="1"/>
          </p:cNvSpPr>
          <p:nvPr/>
        </p:nvSpPr>
        <p:spPr bwMode="auto">
          <a:xfrm>
            <a:off x="4067175" y="4076700"/>
            <a:ext cx="719138" cy="366713"/>
          </a:xfrm>
          <a:prstGeom prst="rect">
            <a:avLst/>
          </a:prstGeom>
          <a:noFill/>
          <a:ln w="12700" algn="ctr">
            <a:noFill/>
            <a:miter lim="800000"/>
          </a:ln>
          <a:effectLst/>
        </p:spPr>
        <p:txBody>
          <a:bodyPr lIns="90000" tIns="46800" rIns="90000" bIns="46800">
            <a:spAutoFit/>
          </a:bodyPr>
          <a:lstStyle/>
          <a:p>
            <a:pPr>
              <a:spcBef>
                <a:spcPct val="50000"/>
              </a:spcBef>
            </a:pPr>
            <a:r>
              <a:rPr kumimoji="0" lang="zh-CN" altLang="en-US" sz="1800" b="1">
                <a:latin typeface="Arial" panose="020B0604020202020204" pitchFamily="34" charset="0"/>
                <a:ea typeface="宋体" panose="02010600030101010101" pitchFamily="2" charset="-122"/>
              </a:rPr>
              <a:t>形法</a:t>
            </a:r>
            <a:endParaRPr kumimoji="0" lang="zh-CN" altLang="en-US" sz="1800" b="1">
              <a:latin typeface="Arial" panose="020B0604020202020204" pitchFamily="34" charset="0"/>
              <a:ea typeface="宋体" panose="02010600030101010101" pitchFamily="2" charset="-122"/>
            </a:endParaRPr>
          </a:p>
        </p:txBody>
      </p:sp>
      <p:sp>
        <p:nvSpPr>
          <p:cNvPr id="1080336" name="Text Box 16"/>
          <p:cNvSpPr txBox="1">
            <a:spLocks noChangeArrowheads="1"/>
          </p:cNvSpPr>
          <p:nvPr/>
        </p:nvSpPr>
        <p:spPr bwMode="auto">
          <a:xfrm>
            <a:off x="4572000" y="3284538"/>
            <a:ext cx="719138" cy="366712"/>
          </a:xfrm>
          <a:prstGeom prst="rect">
            <a:avLst/>
          </a:prstGeom>
          <a:noFill/>
          <a:ln w="12700" algn="ctr">
            <a:noFill/>
            <a:miter lim="800000"/>
          </a:ln>
          <a:effectLst/>
        </p:spPr>
        <p:txBody>
          <a:bodyPr lIns="90000" tIns="46800" rIns="90000" bIns="46800">
            <a:spAutoFit/>
          </a:bodyPr>
          <a:lstStyle/>
          <a:p>
            <a:pPr>
              <a:spcBef>
                <a:spcPct val="50000"/>
              </a:spcBef>
            </a:pPr>
            <a:r>
              <a:rPr kumimoji="0" lang="zh-CN" altLang="en-US" sz="1800" b="1">
                <a:solidFill>
                  <a:schemeClr val="bg1"/>
                </a:solidFill>
                <a:latin typeface="Arial" panose="020B0604020202020204" pitchFamily="34" charset="0"/>
                <a:ea typeface="宋体" panose="02010600030101010101" pitchFamily="2" charset="-122"/>
              </a:rPr>
              <a:t>理法</a:t>
            </a:r>
            <a:endParaRPr kumimoji="0" lang="zh-CN" altLang="en-US" sz="1800" b="1">
              <a:solidFill>
                <a:schemeClr val="bg1"/>
              </a:solidFill>
              <a:latin typeface="Arial" panose="020B0604020202020204" pitchFamily="34" charset="0"/>
              <a:ea typeface="宋体" panose="02010600030101010101" pitchFamily="2" charset="-122"/>
            </a:endParaRPr>
          </a:p>
        </p:txBody>
      </p:sp>
      <p:sp>
        <p:nvSpPr>
          <p:cNvPr id="1080337" name="AutoShape 17"/>
          <p:cNvSpPr>
            <a:spLocks noChangeArrowheads="1"/>
          </p:cNvSpPr>
          <p:nvPr/>
        </p:nvSpPr>
        <p:spPr bwMode="auto">
          <a:xfrm>
            <a:off x="3203575" y="3716338"/>
            <a:ext cx="431800" cy="504825"/>
          </a:xfrm>
          <a:prstGeom prst="leftArrow">
            <a:avLst>
              <a:gd name="adj1" fmla="val 50000"/>
              <a:gd name="adj2" fmla="val 25000"/>
            </a:avLst>
          </a:prstGeom>
          <a:solidFill>
            <a:schemeClr val="accent1"/>
          </a:solidFill>
          <a:ln w="12700" algn="ctr">
            <a:solidFill>
              <a:schemeClr val="tx1"/>
            </a:solidFill>
            <a:miter lim="800000"/>
          </a:ln>
          <a:effectLst/>
        </p:spPr>
        <p:txBody>
          <a:bodyPr wrap="none" lIns="90000" tIns="46800" rIns="90000" bIns="46800" anchor="ctr">
            <a:spAutoFit/>
          </a:bodyPr>
          <a:lstStyle/>
          <a:p>
            <a:endParaRPr lang="zh-CN" altLang="en-US"/>
          </a:p>
        </p:txBody>
      </p:sp>
      <p:sp>
        <p:nvSpPr>
          <p:cNvPr id="1080338" name="AutoShape 18"/>
          <p:cNvSpPr>
            <a:spLocks noChangeArrowheads="1"/>
          </p:cNvSpPr>
          <p:nvPr/>
        </p:nvSpPr>
        <p:spPr bwMode="auto">
          <a:xfrm>
            <a:off x="5795963" y="3716338"/>
            <a:ext cx="431800" cy="503237"/>
          </a:xfrm>
          <a:prstGeom prst="rightArrow">
            <a:avLst>
              <a:gd name="adj1" fmla="val 50000"/>
              <a:gd name="adj2" fmla="val 25000"/>
            </a:avLst>
          </a:prstGeom>
          <a:solidFill>
            <a:schemeClr val="accent2"/>
          </a:solidFill>
          <a:ln w="12700" algn="ctr">
            <a:solidFill>
              <a:schemeClr val="tx1"/>
            </a:solidFill>
            <a:miter lim="800000"/>
          </a:ln>
          <a:effectLst/>
        </p:spPr>
        <p:txBody>
          <a:bodyPr lIns="90000" tIns="46800" rIns="90000" bIns="46800" anchor="ctr">
            <a:spAutoFit/>
          </a:bodyPr>
          <a:lstStyle/>
          <a:p>
            <a:endParaRPr lang="zh-CN" altLang="en-US"/>
          </a:p>
        </p:txBody>
      </p:sp>
      <p:sp>
        <p:nvSpPr>
          <p:cNvPr id="1080339" name="Rectangle 19"/>
          <p:cNvSpPr>
            <a:spLocks noChangeArrowheads="1"/>
          </p:cNvSpPr>
          <p:nvPr/>
        </p:nvSpPr>
        <p:spPr bwMode="auto">
          <a:xfrm>
            <a:off x="395288" y="908050"/>
            <a:ext cx="2736850" cy="358775"/>
          </a:xfrm>
          <a:prstGeom prst="rect">
            <a:avLst/>
          </a:prstGeom>
          <a:solidFill>
            <a:srgbClr val="993366"/>
          </a:solidFill>
          <a:ln w="9525" algn="ctr">
            <a:solidFill>
              <a:srgbClr val="800000"/>
            </a:solidFill>
            <a:prstDash val="dashDot"/>
            <a:miter lim="800000"/>
          </a:ln>
          <a:effectLst/>
        </p:spPr>
        <p:txBody>
          <a:bodyPr anchor="ctr"/>
          <a:lstStyle/>
          <a:p>
            <a:pPr eaLnBrk="0" hangingPunct="0"/>
            <a:r>
              <a:rPr kumimoji="0" lang="zh-CN" altLang="en-US" sz="2000" b="1">
                <a:solidFill>
                  <a:schemeClr val="bg2">
                    <a:lumMod val="95000"/>
                  </a:schemeClr>
                </a:solidFill>
                <a:latin typeface="华文细黑" panose="02010600040101010101" pitchFamily="2" charset="-122"/>
                <a:ea typeface="华文细黑" panose="02010600040101010101" pitchFamily="2" charset="-122"/>
              </a:rPr>
              <a:t>“</a:t>
            </a:r>
            <a:r>
              <a:rPr kumimoji="0" lang="zh-CN" altLang="en-US" sz="2000" b="1">
                <a:solidFill>
                  <a:schemeClr val="bg2">
                    <a:lumMod val="95000"/>
                  </a:schemeClr>
                </a:solidFill>
                <a:latin typeface="Arial" panose="020B0604020202020204" pitchFamily="34" charset="0"/>
                <a:ea typeface="华文细黑" panose="02010600040101010101" pitchFamily="2" charset="-122"/>
              </a:rPr>
              <a:t>风水</a:t>
            </a:r>
            <a:r>
              <a:rPr kumimoji="0" lang="zh-CN" altLang="en-US" sz="2000" b="1">
                <a:solidFill>
                  <a:schemeClr val="bg2">
                    <a:lumMod val="95000"/>
                  </a:schemeClr>
                </a:solidFill>
                <a:latin typeface="华文细黑" panose="02010600040101010101" pitchFamily="2" charset="-122"/>
                <a:ea typeface="华文细黑" panose="02010600040101010101" pitchFamily="2" charset="-122"/>
              </a:rPr>
              <a:t>”</a:t>
            </a:r>
            <a:r>
              <a:rPr kumimoji="0" lang="zh-CN" altLang="en-US" sz="2000" b="1">
                <a:solidFill>
                  <a:schemeClr val="bg2">
                    <a:lumMod val="95000"/>
                  </a:schemeClr>
                </a:solidFill>
                <a:latin typeface="Arial" panose="020B0604020202020204" pitchFamily="34" charset="0"/>
                <a:ea typeface="华文细黑" panose="02010600040101010101" pitchFamily="2" charset="-122"/>
              </a:rPr>
              <a:t>的主要流派</a:t>
            </a:r>
            <a:endParaRPr kumimoji="0" lang="zh-CN" altLang="en-US" sz="2000" b="1">
              <a:solidFill>
                <a:schemeClr val="bg2">
                  <a:lumMod val="95000"/>
                </a:schemeClr>
              </a:solidFill>
              <a:latin typeface="Arial" panose="020B0604020202020204" pitchFamily="34" charset="0"/>
              <a:ea typeface="华文细黑" panose="02010600040101010101" pitchFamily="2" charset="-122"/>
            </a:endParaRPr>
          </a:p>
        </p:txBody>
      </p:sp>
      <p:grpSp>
        <p:nvGrpSpPr>
          <p:cNvPr id="3" name="Group 20"/>
          <p:cNvGrpSpPr/>
          <p:nvPr/>
        </p:nvGrpSpPr>
        <p:grpSpPr bwMode="auto">
          <a:xfrm>
            <a:off x="6300788" y="5353050"/>
            <a:ext cx="2628900" cy="1322388"/>
            <a:chOff x="3390" y="1435"/>
            <a:chExt cx="1440" cy="1224"/>
          </a:xfrm>
        </p:grpSpPr>
        <p:sp>
          <p:nvSpPr>
            <p:cNvPr id="1080341" name="AutoShape 21"/>
            <p:cNvSpPr>
              <a:spLocks noChangeArrowheads="1"/>
            </p:cNvSpPr>
            <p:nvPr/>
          </p:nvSpPr>
          <p:spPr bwMode="auto">
            <a:xfrm>
              <a:off x="3390" y="1435"/>
              <a:ext cx="1440" cy="1224"/>
            </a:xfrm>
            <a:prstGeom prst="roundRect">
              <a:avLst>
                <a:gd name="adj" fmla="val 16667"/>
              </a:avLst>
            </a:prstGeom>
            <a:noFill/>
            <a:ln w="38100">
              <a:solidFill>
                <a:schemeClr val="tx1"/>
              </a:solidFill>
              <a:round/>
            </a:ln>
            <a:effectLst/>
          </p:spPr>
          <p:txBody>
            <a:bodyPr wrap="none" anchor="ctr"/>
            <a:lstStyle/>
            <a:p>
              <a:pPr algn="ctr" eaLnBrk="0" hangingPunct="0"/>
              <a:endParaRPr kumimoji="0" lang="zh-CN" altLang="en-US" sz="1800">
                <a:latin typeface="Verdana" panose="020B0604030504040204" pitchFamily="34" charset="0"/>
                <a:ea typeface="宋体" panose="02010600030101010101" pitchFamily="2" charset="-122"/>
              </a:endParaRPr>
            </a:p>
          </p:txBody>
        </p:sp>
        <p:sp>
          <p:nvSpPr>
            <p:cNvPr id="1080342" name="Text Box 22"/>
            <p:cNvSpPr txBox="1">
              <a:spLocks noChangeArrowheads="1"/>
            </p:cNvSpPr>
            <p:nvPr/>
          </p:nvSpPr>
          <p:spPr bwMode="auto">
            <a:xfrm>
              <a:off x="3409" y="1472"/>
              <a:ext cx="1284" cy="1102"/>
            </a:xfrm>
            <a:prstGeom prst="rect">
              <a:avLst/>
            </a:prstGeom>
            <a:noFill/>
            <a:ln w="9525">
              <a:noFill/>
              <a:miter lim="800000"/>
            </a:ln>
            <a:effectLst/>
          </p:spPr>
          <p:txBody>
            <a:bodyPr>
              <a:spAutoFit/>
            </a:bodyPr>
            <a:lstStyle/>
            <a:p>
              <a:r>
                <a:rPr kumimoji="0" lang="zh-CN" altLang="en-US" sz="1800">
                  <a:latin typeface="华文细黑" panose="02010600040101010101" pitchFamily="2" charset="-122"/>
                  <a:ea typeface="华文细黑" panose="02010600040101010101" pitchFamily="2" charset="-122"/>
                </a:rPr>
                <a:t>无形山水：占星等神算法抉择城市、宫宅、陵墓、宗庙等建筑方位吉凶及营造时辰。</a:t>
              </a:r>
              <a:endParaRPr kumimoji="0" lang="en-US" altLang="zh-CN" sz="1800">
                <a:latin typeface="华文细黑" panose="02010600040101010101" pitchFamily="2" charset="-122"/>
                <a:ea typeface="华文细黑" panose="02010600040101010101" pitchFamily="2" charset="-122"/>
              </a:endParaRPr>
            </a:p>
          </p:txBody>
        </p:sp>
      </p:grpSp>
      <p:grpSp>
        <p:nvGrpSpPr>
          <p:cNvPr id="4" name="Group 23"/>
          <p:cNvGrpSpPr/>
          <p:nvPr/>
        </p:nvGrpSpPr>
        <p:grpSpPr bwMode="auto">
          <a:xfrm>
            <a:off x="539750" y="5300663"/>
            <a:ext cx="2359025" cy="1276350"/>
            <a:chOff x="793" y="1434"/>
            <a:chExt cx="1440" cy="1270"/>
          </a:xfrm>
        </p:grpSpPr>
        <p:sp>
          <p:nvSpPr>
            <p:cNvPr id="1080344" name="AutoShape 24"/>
            <p:cNvSpPr>
              <a:spLocks noChangeArrowheads="1"/>
            </p:cNvSpPr>
            <p:nvPr/>
          </p:nvSpPr>
          <p:spPr bwMode="auto">
            <a:xfrm>
              <a:off x="793" y="1434"/>
              <a:ext cx="1440" cy="1270"/>
            </a:xfrm>
            <a:prstGeom prst="roundRect">
              <a:avLst>
                <a:gd name="adj" fmla="val 16667"/>
              </a:avLst>
            </a:prstGeom>
            <a:noFill/>
            <a:ln w="38100">
              <a:solidFill>
                <a:schemeClr val="tx1"/>
              </a:solidFill>
              <a:round/>
            </a:ln>
            <a:effectLst/>
          </p:spPr>
          <p:txBody>
            <a:bodyPr wrap="none" anchor="ctr"/>
            <a:lstStyle/>
            <a:p>
              <a:pPr algn="ctr" eaLnBrk="0" hangingPunct="0"/>
              <a:endParaRPr kumimoji="0" lang="zh-CN" altLang="en-US" sz="1800">
                <a:latin typeface="Verdana" panose="020B0604030504040204" pitchFamily="34" charset="0"/>
                <a:ea typeface="宋体" panose="02010600030101010101" pitchFamily="2" charset="-122"/>
              </a:endParaRPr>
            </a:p>
          </p:txBody>
        </p:sp>
        <p:sp>
          <p:nvSpPr>
            <p:cNvPr id="1080345" name="Text Box 25"/>
            <p:cNvSpPr txBox="1">
              <a:spLocks noChangeArrowheads="1"/>
            </p:cNvSpPr>
            <p:nvPr/>
          </p:nvSpPr>
          <p:spPr bwMode="auto">
            <a:xfrm>
              <a:off x="929" y="1434"/>
              <a:ext cx="1284" cy="1184"/>
            </a:xfrm>
            <a:prstGeom prst="rect">
              <a:avLst/>
            </a:prstGeom>
            <a:noFill/>
            <a:ln w="9525">
              <a:noFill/>
              <a:miter lim="800000"/>
            </a:ln>
            <a:effectLst/>
          </p:spPr>
          <p:txBody>
            <a:bodyPr>
              <a:spAutoFit/>
            </a:bodyPr>
            <a:lstStyle/>
            <a:p>
              <a:r>
                <a:rPr kumimoji="0" lang="zh-CN" altLang="en-US" sz="1800">
                  <a:latin typeface="华文细黑" panose="02010600040101010101" pitchFamily="2" charset="-122"/>
                  <a:ea typeface="华文细黑" panose="02010600040101010101" pitchFamily="2" charset="-122"/>
                </a:rPr>
                <a:t>有形山水：考察自然地理各方面的条件，进行评价，然后进行选址规划。</a:t>
              </a:r>
              <a:endParaRPr kumimoji="0" lang="en-US" altLang="zh-CN" sz="1800">
                <a:latin typeface="华文细黑" panose="02010600040101010101" pitchFamily="2" charset="-122"/>
                <a:ea typeface="华文细黑" panose="02010600040101010101" pitchFamily="2" charset="-122"/>
              </a:endParaRPr>
            </a:p>
          </p:txBody>
        </p:sp>
      </p:gr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Line 2"/>
          <p:cNvSpPr>
            <a:spLocks noChangeShapeType="1"/>
          </p:cNvSpPr>
          <p:nvPr/>
        </p:nvSpPr>
        <p:spPr bwMode="auto">
          <a:xfrm flipH="1">
            <a:off x="2928938" y="3721100"/>
            <a:ext cx="750887" cy="0"/>
          </a:xfrm>
          <a:prstGeom prst="line">
            <a:avLst/>
          </a:prstGeom>
          <a:noFill/>
          <a:ln w="6350">
            <a:solidFill>
              <a:schemeClr val="tx1"/>
            </a:solidFill>
            <a:round/>
          </a:ln>
          <a:effectLst/>
        </p:spPr>
        <p:txBody>
          <a:bodyPr wrap="none" lIns="0" tIns="0" rIns="0" bIns="0" anchor="ctr"/>
          <a:lstStyle/>
          <a:p>
            <a:endParaRPr lang="zh-CN" altLang="en-US"/>
          </a:p>
        </p:txBody>
      </p:sp>
      <p:sp>
        <p:nvSpPr>
          <p:cNvPr id="1081347" name="Rectangle 3"/>
          <p:cNvSpPr>
            <a:spLocks noChangeArrowheads="1"/>
          </p:cNvSpPr>
          <p:nvPr/>
        </p:nvSpPr>
        <p:spPr bwMode="auto">
          <a:xfrm>
            <a:off x="4354513" y="1916113"/>
            <a:ext cx="3146425" cy="1641475"/>
          </a:xfrm>
          <a:prstGeom prst="rect">
            <a:avLst/>
          </a:prstGeom>
          <a:noFill/>
          <a:ln w="6350">
            <a:solidFill>
              <a:schemeClr val="tx1"/>
            </a:solidFill>
            <a:miter lim="800000"/>
          </a:ln>
          <a:effectLst/>
        </p:spPr>
        <p:txBody>
          <a:bodyPr wrap="none" lIns="0" tIns="0" rIns="0" bIns="0" anchor="ctr"/>
          <a:lstStyle/>
          <a:p>
            <a:endParaRPr lang="zh-CN" altLang="en-US"/>
          </a:p>
        </p:txBody>
      </p:sp>
      <p:sp>
        <p:nvSpPr>
          <p:cNvPr id="1081348" name="Rectangle 4"/>
          <p:cNvSpPr>
            <a:spLocks noChangeArrowheads="1"/>
          </p:cNvSpPr>
          <p:nvPr/>
        </p:nvSpPr>
        <p:spPr bwMode="auto">
          <a:xfrm>
            <a:off x="4548188" y="2117725"/>
            <a:ext cx="2687637" cy="1595438"/>
          </a:xfrm>
          <a:prstGeom prst="rect">
            <a:avLst/>
          </a:prstGeom>
          <a:noFill/>
          <a:ln w="6350">
            <a:noFill/>
            <a:miter lim="800000"/>
          </a:ln>
          <a:effectLst/>
        </p:spPr>
        <p:txBody>
          <a:bodyPr lIns="0" tIns="0" rIns="0" bIns="0">
            <a:spAutoFit/>
          </a:bodyPr>
          <a:lstStyle/>
          <a:p>
            <a:pPr marL="190500" lvl="1" indent="266700" defTabSz="-635" eaLnBrk="0" hangingPunct="0">
              <a:spcBef>
                <a:spcPct val="20000"/>
              </a:spcBef>
              <a:tabLst>
                <a:tab pos="8521700" algn="r"/>
              </a:tabLst>
            </a:pPr>
            <a:r>
              <a:rPr kumimoji="0" lang="zh-CN" altLang="de-DE" sz="1800" b="1" i="1" u="sng">
                <a:latin typeface="Arial" panose="020B0604020202020204" pitchFamily="34" charset="0"/>
                <a:ea typeface="华文细黑" panose="02010600040101010101" pitchFamily="2" charset="-122"/>
              </a:rPr>
              <a:t>八宅风水</a:t>
            </a:r>
            <a:endParaRPr kumimoji="0" lang="zh-CN" altLang="de-DE" sz="1800" b="1" i="1" u="sng">
              <a:latin typeface="Arial" panose="020B0604020202020204" pitchFamily="34" charset="0"/>
              <a:ea typeface="华文细黑" panose="02010600040101010101" pitchFamily="2" charset="-122"/>
            </a:endParaRPr>
          </a:p>
          <a:p>
            <a:pPr marL="190500" lvl="1" indent="266700" defTabSz="-635" eaLnBrk="0" hangingPunct="0">
              <a:spcBef>
                <a:spcPct val="20000"/>
              </a:spcBef>
              <a:buFontTx/>
              <a:buChar char="–"/>
              <a:tabLst>
                <a:tab pos="8521700" algn="r"/>
              </a:tabLst>
            </a:pPr>
            <a:r>
              <a:rPr kumimoji="0" lang="zh-CN" altLang="de-DE" sz="1800">
                <a:latin typeface="Arial" panose="020B0604020202020204" pitchFamily="34" charset="0"/>
                <a:ea typeface="华文细黑" panose="02010600040101010101" pitchFamily="2" charset="-122"/>
              </a:rPr>
              <a:t>八卦</a:t>
            </a:r>
            <a:r>
              <a:rPr kumimoji="0" lang="de-DE" altLang="zh-CN" sz="1800">
                <a:latin typeface="Arial" panose="020B0604020202020204" pitchFamily="34" charset="0"/>
                <a:ea typeface="华文细黑" panose="02010600040101010101" pitchFamily="2" charset="-122"/>
              </a:rPr>
              <a:t>\</a:t>
            </a:r>
            <a:r>
              <a:rPr kumimoji="0" lang="zh-CN" altLang="de-DE" sz="1800">
                <a:latin typeface="Arial" panose="020B0604020202020204" pitchFamily="34" charset="0"/>
                <a:ea typeface="华文细黑" panose="02010600040101010101" pitchFamily="2" charset="-122"/>
              </a:rPr>
              <a:t>命宅相配</a:t>
            </a:r>
            <a:endParaRPr kumimoji="0" lang="zh-CN" altLang="de-DE" sz="1800">
              <a:latin typeface="Arial" panose="020B0604020202020204" pitchFamily="34" charset="0"/>
              <a:ea typeface="华文细黑" panose="02010600040101010101" pitchFamily="2" charset="-122"/>
            </a:endParaRPr>
          </a:p>
          <a:p>
            <a:pPr marL="190500" lvl="1" indent="266700" defTabSz="-635" eaLnBrk="0" hangingPunct="0">
              <a:spcBef>
                <a:spcPct val="20000"/>
              </a:spcBef>
              <a:buFontTx/>
              <a:buChar char="–"/>
              <a:tabLst>
                <a:tab pos="8521700" algn="r"/>
              </a:tabLst>
            </a:pPr>
            <a:r>
              <a:rPr kumimoji="0" lang="zh-CN" altLang="de-DE" sz="1800">
                <a:latin typeface="Arial" panose="020B0604020202020204" pitchFamily="34" charset="0"/>
                <a:ea typeface="华文细黑" panose="02010600040101010101" pitchFamily="2" charset="-122"/>
              </a:rPr>
              <a:t>以地为本</a:t>
            </a:r>
            <a:endParaRPr kumimoji="0" lang="zh-CN" altLang="de-DE" sz="1800">
              <a:latin typeface="Arial" panose="020B0604020202020204" pitchFamily="34" charset="0"/>
              <a:ea typeface="华文细黑" panose="02010600040101010101" pitchFamily="2" charset="-122"/>
            </a:endParaRPr>
          </a:p>
          <a:p>
            <a:pPr marL="190500" lvl="1" indent="266700" defTabSz="-635" eaLnBrk="0" hangingPunct="0">
              <a:spcBef>
                <a:spcPct val="20000"/>
              </a:spcBef>
              <a:buFontTx/>
              <a:buChar char="–"/>
              <a:tabLst>
                <a:tab pos="8521700" algn="r"/>
              </a:tabLst>
            </a:pPr>
            <a:r>
              <a:rPr kumimoji="0" lang="zh-CN" altLang="de-DE" sz="1800">
                <a:latin typeface="Arial" panose="020B0604020202020204" pitchFamily="34" charset="0"/>
                <a:ea typeface="华文细黑" panose="02010600040101010101" pitchFamily="2" charset="-122"/>
              </a:rPr>
              <a:t>四吉四凶</a:t>
            </a:r>
            <a:r>
              <a:rPr kumimoji="0" lang="de-DE" altLang="zh-CN" sz="1800">
                <a:latin typeface="Arial" panose="020B0604020202020204" pitchFamily="34" charset="0"/>
                <a:ea typeface="华文细黑" panose="02010600040101010101" pitchFamily="2" charset="-122"/>
              </a:rPr>
              <a:t>, </a:t>
            </a:r>
            <a:r>
              <a:rPr kumimoji="0" lang="zh-CN" altLang="de-DE" sz="1800">
                <a:latin typeface="Arial" panose="020B0604020202020204" pitchFamily="34" charset="0"/>
                <a:ea typeface="华文细黑" panose="02010600040101010101" pitchFamily="2" charset="-122"/>
              </a:rPr>
              <a:t>因人而异</a:t>
            </a:r>
            <a:endParaRPr kumimoji="0" lang="zh-CN" altLang="de-DE" sz="1800">
              <a:latin typeface="Arial" panose="020B0604020202020204" pitchFamily="34" charset="0"/>
              <a:ea typeface="华文细黑" panose="02010600040101010101" pitchFamily="2" charset="-122"/>
            </a:endParaRPr>
          </a:p>
          <a:p>
            <a:pPr marL="190500" lvl="1" indent="266700" defTabSz="-635" eaLnBrk="0" hangingPunct="0">
              <a:spcBef>
                <a:spcPct val="20000"/>
              </a:spcBef>
              <a:tabLst>
                <a:tab pos="8521700" algn="r"/>
              </a:tabLst>
            </a:pPr>
            <a:endParaRPr kumimoji="0" lang="zh-CN" altLang="de-DE" sz="1800">
              <a:latin typeface="Arial" panose="020B0604020202020204" pitchFamily="34" charset="0"/>
              <a:ea typeface="华文细黑" panose="02010600040101010101" pitchFamily="2" charset="-122"/>
            </a:endParaRPr>
          </a:p>
        </p:txBody>
      </p:sp>
      <p:sp>
        <p:nvSpPr>
          <p:cNvPr id="1081349" name="Rectangle 5"/>
          <p:cNvSpPr>
            <a:spLocks noChangeArrowheads="1"/>
          </p:cNvSpPr>
          <p:nvPr/>
        </p:nvSpPr>
        <p:spPr bwMode="auto">
          <a:xfrm>
            <a:off x="1042988" y="2943225"/>
            <a:ext cx="1885950" cy="1555750"/>
          </a:xfrm>
          <a:prstGeom prst="rect">
            <a:avLst/>
          </a:prstGeom>
          <a:solidFill>
            <a:schemeClr val="accent2"/>
          </a:solidFill>
          <a:ln w="6350">
            <a:noFill/>
            <a:miter lim="800000"/>
          </a:ln>
          <a:effectLst>
            <a:outerShdw dist="35921" dir="2700000" algn="ctr" rotWithShape="0">
              <a:schemeClr val="bg2"/>
            </a:outerShdw>
          </a:effectLst>
        </p:spPr>
        <p:txBody>
          <a:bodyPr lIns="0" tIns="0" rIns="0" bIns="0" anchor="ctr">
            <a:spAutoFit/>
          </a:bodyPr>
          <a:lstStyle/>
          <a:p>
            <a:endParaRPr lang="zh-CN" altLang="en-US"/>
          </a:p>
        </p:txBody>
      </p:sp>
      <p:sp>
        <p:nvSpPr>
          <p:cNvPr id="1081350" name="Text Box 6"/>
          <p:cNvSpPr txBox="1">
            <a:spLocks noChangeArrowheads="1"/>
          </p:cNvSpPr>
          <p:nvPr/>
        </p:nvSpPr>
        <p:spPr bwMode="auto">
          <a:xfrm>
            <a:off x="1119188" y="3541713"/>
            <a:ext cx="1733550" cy="365125"/>
          </a:xfrm>
          <a:prstGeom prst="rect">
            <a:avLst/>
          </a:prstGeom>
          <a:noFill/>
          <a:ln w="6350">
            <a:noFill/>
            <a:miter lim="800000"/>
          </a:ln>
          <a:effectLst/>
        </p:spPr>
        <p:txBody>
          <a:bodyPr lIns="0" tIns="0" rIns="0" bIns="0" anchor="ctr">
            <a:spAutoFit/>
          </a:bodyPr>
          <a:lstStyle/>
          <a:p>
            <a:pPr algn="ctr" eaLnBrk="0" hangingPunct="0"/>
            <a:r>
              <a:rPr lang="zh-CN" altLang="en-US" sz="2400" b="1">
                <a:solidFill>
                  <a:schemeClr val="bg1"/>
                </a:solidFill>
                <a:latin typeface="Arial" panose="020B0604020202020204" pitchFamily="34" charset="0"/>
                <a:ea typeface="宋体" panose="02010600030101010101" pitchFamily="2" charset="-122"/>
              </a:rPr>
              <a:t>理法</a:t>
            </a:r>
            <a:endParaRPr lang="zh-CN" altLang="en-US" sz="2400" b="1">
              <a:solidFill>
                <a:schemeClr val="bg1"/>
              </a:solidFill>
              <a:latin typeface="Arial" panose="020B0604020202020204" pitchFamily="34" charset="0"/>
              <a:ea typeface="宋体" panose="02010600030101010101" pitchFamily="2" charset="-122"/>
            </a:endParaRPr>
          </a:p>
        </p:txBody>
      </p:sp>
      <p:cxnSp>
        <p:nvCxnSpPr>
          <p:cNvPr id="1081351" name="AutoShape 7"/>
          <p:cNvCxnSpPr>
            <a:cxnSpLocks noChangeShapeType="1"/>
          </p:cNvCxnSpPr>
          <p:nvPr/>
        </p:nvCxnSpPr>
        <p:spPr bwMode="auto">
          <a:xfrm rot="10800000" flipH="1" flipV="1">
            <a:off x="3900488" y="2625725"/>
            <a:ext cx="1587" cy="2190750"/>
          </a:xfrm>
          <a:prstGeom prst="bentConnector3">
            <a:avLst>
              <a:gd name="adj1" fmla="val -14400000"/>
            </a:avLst>
          </a:prstGeom>
          <a:noFill/>
          <a:ln w="6350">
            <a:solidFill>
              <a:schemeClr val="tx1"/>
            </a:solidFill>
            <a:miter lim="800000"/>
            <a:headEnd type="triangle" w="med" len="med"/>
            <a:tailEnd type="triangle" w="med" len="med"/>
          </a:ln>
          <a:effectLst/>
        </p:spPr>
      </p:cxnSp>
      <p:sp>
        <p:nvSpPr>
          <p:cNvPr id="1081352" name="Rectangle 8"/>
          <p:cNvSpPr>
            <a:spLocks noChangeArrowheads="1"/>
          </p:cNvSpPr>
          <p:nvPr/>
        </p:nvSpPr>
        <p:spPr bwMode="auto">
          <a:xfrm>
            <a:off x="4548188" y="4321175"/>
            <a:ext cx="4225925" cy="1265238"/>
          </a:xfrm>
          <a:prstGeom prst="rect">
            <a:avLst/>
          </a:prstGeom>
          <a:noFill/>
          <a:ln w="6350">
            <a:noFill/>
            <a:miter lim="800000"/>
          </a:ln>
          <a:effectLst/>
        </p:spPr>
        <p:txBody>
          <a:bodyPr lIns="0" tIns="0" rIns="0" bIns="0">
            <a:spAutoFit/>
          </a:bodyPr>
          <a:lstStyle/>
          <a:p>
            <a:pPr marL="190500" lvl="1" indent="266700" defTabSz="-635" eaLnBrk="0" hangingPunct="0">
              <a:spcBef>
                <a:spcPct val="20000"/>
              </a:spcBef>
              <a:tabLst>
                <a:tab pos="8521700" algn="r"/>
              </a:tabLst>
            </a:pPr>
            <a:r>
              <a:rPr kumimoji="0" lang="zh-CN" altLang="de-DE" sz="1800" b="1" i="1" u="sng">
                <a:latin typeface="Arial" panose="020B0604020202020204" pitchFamily="34" charset="0"/>
                <a:ea typeface="华文细黑" panose="02010600040101010101" pitchFamily="2" charset="-122"/>
              </a:rPr>
              <a:t>玄空飞星法</a:t>
            </a:r>
            <a:endParaRPr kumimoji="0" lang="zh-CN" altLang="de-DE" sz="1800" b="1" i="1" u="sng">
              <a:latin typeface="Arial" panose="020B0604020202020204" pitchFamily="34" charset="0"/>
              <a:ea typeface="华文细黑" panose="02010600040101010101" pitchFamily="2" charset="-122"/>
            </a:endParaRPr>
          </a:p>
          <a:p>
            <a:pPr marL="190500" lvl="1" indent="266700" defTabSz="-635" eaLnBrk="0" hangingPunct="0">
              <a:spcBef>
                <a:spcPct val="20000"/>
              </a:spcBef>
              <a:buFontTx/>
              <a:buChar char="–"/>
              <a:tabLst>
                <a:tab pos="8521700" algn="r"/>
              </a:tabLst>
            </a:pPr>
            <a:r>
              <a:rPr kumimoji="0" lang="zh-CN" altLang="de-DE" sz="1800">
                <a:latin typeface="Arial" panose="020B0604020202020204" pitchFamily="34" charset="0"/>
                <a:ea typeface="华文细黑" panose="02010600040101010101" pitchFamily="2" charset="-122"/>
              </a:rPr>
              <a:t>三元九运</a:t>
            </a:r>
            <a:endParaRPr kumimoji="0" lang="zh-CN" altLang="de-DE" sz="1800">
              <a:latin typeface="Arial" panose="020B0604020202020204" pitchFamily="34" charset="0"/>
              <a:ea typeface="华文细黑" panose="02010600040101010101" pitchFamily="2" charset="-122"/>
            </a:endParaRPr>
          </a:p>
          <a:p>
            <a:pPr marL="190500" lvl="1" indent="266700" defTabSz="-635" eaLnBrk="0" hangingPunct="0">
              <a:spcBef>
                <a:spcPct val="20000"/>
              </a:spcBef>
              <a:buFontTx/>
              <a:buChar char="–"/>
              <a:tabLst>
                <a:tab pos="8521700" algn="r"/>
              </a:tabLst>
            </a:pPr>
            <a:r>
              <a:rPr kumimoji="0" lang="zh-CN" altLang="de-DE" sz="1800">
                <a:latin typeface="Arial" panose="020B0604020202020204" pitchFamily="34" charset="0"/>
                <a:ea typeface="华文细黑" panose="02010600040101010101" pitchFamily="2" charset="-122"/>
              </a:rPr>
              <a:t>山向配合元运，一、四同宫</a:t>
            </a:r>
            <a:endParaRPr kumimoji="0" lang="zh-CN" altLang="de-DE" sz="1800">
              <a:latin typeface="Arial" panose="020B0604020202020204" pitchFamily="34" charset="0"/>
              <a:ea typeface="华文细黑" panose="02010600040101010101" pitchFamily="2" charset="-122"/>
            </a:endParaRPr>
          </a:p>
          <a:p>
            <a:pPr marL="190500" lvl="1" indent="266700" defTabSz="-635" eaLnBrk="0" hangingPunct="0">
              <a:spcBef>
                <a:spcPct val="20000"/>
              </a:spcBef>
              <a:buFontTx/>
              <a:buChar char="–"/>
              <a:tabLst>
                <a:tab pos="8521700" algn="r"/>
              </a:tabLst>
            </a:pPr>
            <a:r>
              <a:rPr kumimoji="0" lang="zh-CN" altLang="de-DE" sz="1800">
                <a:latin typeface="Arial" panose="020B0604020202020204" pitchFamily="34" charset="0"/>
                <a:ea typeface="华文细黑" panose="02010600040101010101" pitchFamily="2" charset="-122"/>
              </a:rPr>
              <a:t>二十年一变</a:t>
            </a:r>
            <a:r>
              <a:rPr kumimoji="0" lang="de-DE" altLang="zh-CN" sz="1800">
                <a:latin typeface="Arial" panose="020B0604020202020204" pitchFamily="34" charset="0"/>
                <a:ea typeface="华文细黑" panose="02010600040101010101" pitchFamily="2" charset="-122"/>
              </a:rPr>
              <a:t>,</a:t>
            </a:r>
            <a:r>
              <a:rPr kumimoji="0" lang="zh-CN" altLang="de-DE" sz="1800">
                <a:latin typeface="Arial" panose="020B0604020202020204" pitchFamily="34" charset="0"/>
                <a:ea typeface="华文细黑" panose="02010600040101010101" pitchFamily="2" charset="-122"/>
              </a:rPr>
              <a:t>一百八十年轮回</a:t>
            </a:r>
            <a:endParaRPr kumimoji="0" lang="zh-CN" altLang="de-DE" sz="1800">
              <a:latin typeface="Arial" panose="020B0604020202020204" pitchFamily="34" charset="0"/>
              <a:ea typeface="华文细黑" panose="02010600040101010101" pitchFamily="2" charset="-122"/>
            </a:endParaRPr>
          </a:p>
        </p:txBody>
      </p:sp>
      <p:sp>
        <p:nvSpPr>
          <p:cNvPr id="1081353" name="Rectangle 9"/>
          <p:cNvSpPr>
            <a:spLocks noChangeArrowheads="1"/>
          </p:cNvSpPr>
          <p:nvPr/>
        </p:nvSpPr>
        <p:spPr bwMode="auto">
          <a:xfrm>
            <a:off x="4356100" y="4076700"/>
            <a:ext cx="3671888" cy="1641475"/>
          </a:xfrm>
          <a:prstGeom prst="rect">
            <a:avLst/>
          </a:prstGeom>
          <a:noFill/>
          <a:ln w="6350">
            <a:solidFill>
              <a:schemeClr val="tx1"/>
            </a:solidFill>
            <a:miter lim="800000"/>
          </a:ln>
          <a:effectLst/>
        </p:spPr>
        <p:txBody>
          <a:bodyPr wrap="none" lIns="0" tIns="0" rIns="0" bIns="0" anchor="ctr"/>
          <a:lstStyle/>
          <a:p>
            <a:endParaRPr lang="zh-CN" altLang="en-US"/>
          </a:p>
        </p:txBody>
      </p:sp>
      <p:sp>
        <p:nvSpPr>
          <p:cNvPr id="1081354" name="Rectangle 10"/>
          <p:cNvSpPr>
            <a:spLocks noGrp="1" noChangeArrowheads="1"/>
          </p:cNvSpPr>
          <p:nvPr>
            <p:ph type="title"/>
          </p:nvPr>
        </p:nvSpPr>
        <p:spPr>
          <a:xfrm>
            <a:off x="903605" y="857885"/>
            <a:ext cx="5414963" cy="379413"/>
          </a:xfrm>
          <a:noFill/>
        </p:spPr>
        <p:txBody>
          <a:bodyPr>
            <a:normAutofit fontScale="90000"/>
          </a:bodyPr>
          <a:lstStyle/>
          <a:p>
            <a:r>
              <a:rPr lang="zh-CN" altLang="en-US" sz="3200" smtClean="0"/>
              <a:t>理法的主要流派</a:t>
            </a:r>
            <a:endParaRPr lang="zh-CN" altLang="en-US" sz="3200" smtClean="0"/>
          </a:p>
        </p:txBody>
      </p:sp>
    </p:spTree>
    <p:custDataLst>
      <p:tags r:id="rId1"/>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custDataLst>
              <p:tags r:id="rId1"/>
            </p:custDataLst>
          </p:nvPr>
        </p:nvSpPr>
        <p:spPr/>
        <p:txBody>
          <a:bodyPr/>
          <a:p>
            <a:pPr algn="l"/>
            <a:r>
              <a:rPr lang="zh-CN" altLang="zh-CN" dirty="0" smtClean="0">
                <a:latin typeface="+mj-lt"/>
                <a:ea typeface="+mj-ea"/>
              </a:rPr>
              <a:t>寻找“财位”所在</a:t>
            </a:r>
            <a:endParaRPr lang="zh-CN" altLang="zh-CN" dirty="0" smtClean="0">
              <a:latin typeface="+mj-lt"/>
              <a:ea typeface="+mj-ea"/>
            </a:endParaRPr>
          </a:p>
        </p:txBody>
      </p:sp>
      <p:sp>
        <p:nvSpPr>
          <p:cNvPr id="13" name="内容占位符 12"/>
          <p:cNvSpPr>
            <a:spLocks noGrp="1"/>
          </p:cNvSpPr>
          <p:nvPr>
            <p:ph idx="1"/>
            <p:custDataLst>
              <p:tags r:id="rId2"/>
            </p:custDataLst>
          </p:nvPr>
        </p:nvSpPr>
        <p:spPr>
          <a:xfrm>
            <a:off x="339725" y="1263650"/>
            <a:ext cx="8370570" cy="5389245"/>
          </a:xfrm>
        </p:spPr>
        <p:txBody>
          <a:bodyPr>
            <a:normAutofit lnSpcReduction="20000"/>
          </a:bodyPr>
          <a:p>
            <a:pPr algn="l">
              <a:lnSpc>
                <a:spcPct val="150000"/>
              </a:lnSpc>
              <a:spcBef>
                <a:spcPts val="1200"/>
              </a:spcBef>
              <a:spcAft>
                <a:spcPts val="600"/>
              </a:spcAft>
              <a:buClr>
                <a:schemeClr val="accent1"/>
              </a:buClr>
              <a:buSzTx/>
              <a:buSzPct val="70000"/>
              <a:buFont typeface="Wingdings 2" panose="05020102010507070707"/>
            </a:pPr>
            <a:r>
              <a:rPr lang="zh-CN" altLang="zh-CN" dirty="0" smtClean="0">
                <a:latin typeface="+mn-lt"/>
                <a:ea typeface="+mn-ea"/>
              </a:rPr>
              <a:t>所谓“财位”，风水学上说法不一，这里有几种说法：</a:t>
            </a:r>
            <a:r>
              <a:rPr lang="en-US" altLang="zh-CN" dirty="0" smtClean="0">
                <a:latin typeface="+mn-lt"/>
                <a:ea typeface="+mn-ea"/>
              </a:rPr>
              <a:t> </a:t>
            </a:r>
            <a:endParaRPr lang="en-US" altLang="zh-CN" dirty="0" smtClean="0">
              <a:latin typeface="+mn-lt"/>
              <a:ea typeface="+mn-ea"/>
            </a:endParaRPr>
          </a:p>
          <a:p>
            <a:pPr algn="l">
              <a:lnSpc>
                <a:spcPct val="150000"/>
              </a:lnSpc>
              <a:spcBef>
                <a:spcPts val="1200"/>
              </a:spcBef>
              <a:spcAft>
                <a:spcPts val="600"/>
              </a:spcAft>
              <a:buClr>
                <a:schemeClr val="accent1"/>
              </a:buClr>
              <a:buSzTx/>
              <a:buSzPct val="70000"/>
              <a:buFont typeface="Wingdings 2" panose="05020102010507070707"/>
            </a:pPr>
            <a:r>
              <a:rPr lang="en-US" altLang="zh-CN" dirty="0" smtClean="0">
                <a:latin typeface="+mn-lt"/>
                <a:ea typeface="+mn-ea"/>
              </a:rPr>
              <a:t>1</a:t>
            </a:r>
            <a:r>
              <a:rPr lang="zh-CN" altLang="zh-CN" dirty="0" smtClean="0">
                <a:latin typeface="+mn-lt"/>
                <a:ea typeface="+mn-ea"/>
              </a:rPr>
              <a:t>、 认为在进户门的斜角位；</a:t>
            </a:r>
            <a:r>
              <a:rPr lang="en-US" altLang="zh-CN" dirty="0" smtClean="0">
                <a:latin typeface="+mn-lt"/>
                <a:ea typeface="+mn-ea"/>
              </a:rPr>
              <a:t> </a:t>
            </a:r>
            <a:br>
              <a:rPr lang="en-US" altLang="zh-CN" dirty="0" smtClean="0">
                <a:latin typeface="+mn-lt"/>
                <a:ea typeface="+mn-ea"/>
              </a:rPr>
            </a:br>
            <a:r>
              <a:rPr lang="en-US" altLang="zh-CN" dirty="0" smtClean="0">
                <a:latin typeface="+mn-lt"/>
                <a:ea typeface="+mn-ea"/>
              </a:rPr>
              <a:t>2</a:t>
            </a:r>
            <a:r>
              <a:rPr lang="zh-CN" altLang="zh-CN" dirty="0" smtClean="0">
                <a:latin typeface="+mn-lt"/>
                <a:ea typeface="+mn-ea"/>
              </a:rPr>
              <a:t>、 认为在房内的三白位，即一白六白八白三个飞星位</a:t>
            </a:r>
            <a:r>
              <a:rPr lang="en-US" altLang="zh-CN" dirty="0" smtClean="0">
                <a:latin typeface="+mn-lt"/>
                <a:ea typeface="+mn-ea"/>
              </a:rPr>
              <a:t>.</a:t>
            </a:r>
            <a:r>
              <a:rPr lang="zh-CN" altLang="zh-CN" dirty="0" smtClean="0">
                <a:latin typeface="+mn-lt"/>
                <a:ea typeface="+mn-ea"/>
              </a:rPr>
              <a:t>其求法是要依房子的座向来决定。依八宅紫白飞星，取生旺方即是。</a:t>
            </a:r>
            <a:br>
              <a:rPr lang="en-US" altLang="zh-CN" dirty="0" smtClean="0">
                <a:latin typeface="+mn-lt"/>
                <a:ea typeface="+mn-ea"/>
              </a:rPr>
            </a:br>
            <a:r>
              <a:rPr lang="en-US" altLang="zh-CN" dirty="0" smtClean="0">
                <a:latin typeface="+mn-lt"/>
                <a:ea typeface="+mn-ea"/>
              </a:rPr>
              <a:t>3</a:t>
            </a:r>
            <a:r>
              <a:rPr lang="zh-CN" altLang="zh-CN" dirty="0" smtClean="0">
                <a:latin typeface="+mn-lt"/>
                <a:ea typeface="+mn-ea"/>
              </a:rPr>
              <a:t>、基于“八宅”理论，均在“四吉”方位，又十分巧合地分布于各宅的“延年”位，由于这些吉位源于五行相生、相比，而五行学说已被中医学广泛应用且历经千百年的实践考验，因此较为稳妥</a:t>
            </a:r>
            <a:r>
              <a:rPr lang="zh-CN" altLang="en-US" dirty="0" smtClean="0">
                <a:latin typeface="+mn-lt"/>
                <a:ea typeface="+mn-ea"/>
              </a:rPr>
              <a:t>。</a:t>
            </a:r>
            <a:endParaRPr lang="zh-CN" altLang="en-US" dirty="0" smtClean="0">
              <a:latin typeface="+mn-lt"/>
              <a:ea typeface="+mn-ea"/>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Rectangle 2"/>
          <p:cNvSpPr>
            <a:spLocks noChangeArrowheads="1"/>
          </p:cNvSpPr>
          <p:nvPr/>
        </p:nvSpPr>
        <p:spPr bwMode="auto">
          <a:xfrm>
            <a:off x="827088" y="1341438"/>
            <a:ext cx="7704137" cy="3095625"/>
          </a:xfrm>
          <a:prstGeom prst="rect">
            <a:avLst/>
          </a:prstGeom>
          <a:solidFill>
            <a:schemeClr val="bg1"/>
          </a:solidFill>
          <a:ln w="28575" algn="ctr">
            <a:solidFill>
              <a:schemeClr val="tx1"/>
            </a:solidFill>
            <a:miter lim="800000"/>
          </a:ln>
          <a:effectLst/>
        </p:spPr>
        <p:txBody>
          <a:bodyPr wrap="none" anchor="ctr"/>
          <a:lstStyle/>
          <a:p>
            <a:endParaRPr lang="zh-CN" altLang="en-US"/>
          </a:p>
        </p:txBody>
      </p:sp>
      <p:sp>
        <p:nvSpPr>
          <p:cNvPr id="1123331" name="Rectangle 3"/>
          <p:cNvSpPr>
            <a:spLocks noGrp="1" noChangeArrowheads="1"/>
          </p:cNvSpPr>
          <p:nvPr>
            <p:ph type="title"/>
          </p:nvPr>
        </p:nvSpPr>
        <p:spPr>
          <a:xfrm>
            <a:off x="1763713" y="404813"/>
            <a:ext cx="5688012" cy="565150"/>
          </a:xfrm>
        </p:spPr>
        <p:txBody>
          <a:bodyPr/>
          <a:lstStyle/>
          <a:p>
            <a:r>
              <a:rPr lang="zh-CN" altLang="en-US" sz="2800" smtClean="0"/>
              <a:t>确定和利用财位：明财位</a:t>
            </a:r>
            <a:endParaRPr lang="zh-CN" altLang="en-US" sz="2800" smtClean="0">
              <a:solidFill>
                <a:srgbClr val="FF3300"/>
              </a:solidFill>
            </a:endParaRPr>
          </a:p>
        </p:txBody>
      </p:sp>
      <p:sp>
        <p:nvSpPr>
          <p:cNvPr id="1123350" name="Rectangle 22"/>
          <p:cNvSpPr>
            <a:spLocks noGrp="1" noChangeArrowheads="1"/>
          </p:cNvSpPr>
          <p:nvPr>
            <p:ph idx="1"/>
          </p:nvPr>
        </p:nvSpPr>
        <p:spPr>
          <a:xfrm>
            <a:off x="1259840" y="4724400"/>
            <a:ext cx="2155190" cy="2077720"/>
          </a:xfrm>
          <a:noFill/>
        </p:spPr>
        <p:txBody>
          <a:bodyPr>
            <a:normAutofit/>
          </a:bodyPr>
          <a:lstStyle/>
          <a:p>
            <a:pPr marL="285750" indent="-285750" algn="l">
              <a:lnSpc>
                <a:spcPct val="30000"/>
              </a:lnSpc>
              <a:buFont typeface="Wingdings" panose="05000000000000000000" charset="0"/>
              <a:buChar char="Ø"/>
            </a:pPr>
            <a:r>
              <a:rPr lang="zh-CN" altLang="en-US" sz="1800" dirty="0" smtClean="0">
                <a:solidFill>
                  <a:srgbClr val="FF0000"/>
                </a:solidFill>
                <a:latin typeface="宋体" panose="02010600030101010101" pitchFamily="2" charset="-122"/>
                <a:ea typeface="宋体" panose="02010600030101010101" pitchFamily="2" charset="-122"/>
              </a:rPr>
              <a:t>宜生</a:t>
            </a:r>
            <a:endParaRPr lang="zh-CN" altLang="en-US" sz="1800" dirty="0" smtClean="0">
              <a:solidFill>
                <a:srgbClr val="FF0000"/>
              </a:solidFill>
              <a:latin typeface="宋体" panose="02010600030101010101" pitchFamily="2" charset="-122"/>
              <a:ea typeface="宋体" panose="02010600030101010101" pitchFamily="2" charset="-122"/>
            </a:endParaRPr>
          </a:p>
          <a:p>
            <a:pPr marL="285750" indent="-285750" algn="l">
              <a:lnSpc>
                <a:spcPct val="30000"/>
              </a:lnSpc>
              <a:buFont typeface="Wingdings" panose="05000000000000000000" charset="0"/>
              <a:buChar char="Ø"/>
            </a:pPr>
            <a:r>
              <a:rPr lang="zh-CN" altLang="en-US" sz="1800" dirty="0" smtClean="0">
                <a:solidFill>
                  <a:srgbClr val="FF0000"/>
                </a:solidFill>
                <a:latin typeface="宋体" panose="02010600030101010101" pitchFamily="2" charset="-122"/>
                <a:ea typeface="宋体" panose="02010600030101010101" pitchFamily="2" charset="-122"/>
              </a:rPr>
              <a:t>宜明</a:t>
            </a:r>
            <a:endParaRPr lang="zh-CN" altLang="en-US" sz="1800" dirty="0" smtClean="0">
              <a:solidFill>
                <a:srgbClr val="FF0000"/>
              </a:solidFill>
              <a:latin typeface="宋体" panose="02010600030101010101" pitchFamily="2" charset="-122"/>
              <a:ea typeface="宋体" panose="02010600030101010101" pitchFamily="2" charset="-122"/>
            </a:endParaRPr>
          </a:p>
          <a:p>
            <a:pPr marL="285750" indent="-285750" algn="l">
              <a:lnSpc>
                <a:spcPct val="30000"/>
              </a:lnSpc>
              <a:buFont typeface="Wingdings" panose="05000000000000000000" charset="0"/>
              <a:buChar char="Ø"/>
            </a:pPr>
            <a:r>
              <a:rPr lang="zh-CN" altLang="en-US" sz="1800" dirty="0" smtClean="0">
                <a:solidFill>
                  <a:srgbClr val="FF0000"/>
                </a:solidFill>
                <a:latin typeface="宋体" panose="02010600030101010101" pitchFamily="2" charset="-122"/>
                <a:ea typeface="宋体" panose="02010600030101010101" pitchFamily="2" charset="-122"/>
              </a:rPr>
              <a:t>宜吉</a:t>
            </a:r>
            <a:endParaRPr lang="zh-CN" altLang="en-US" sz="1800" dirty="0" smtClean="0">
              <a:solidFill>
                <a:srgbClr val="FF0000"/>
              </a:solidFill>
              <a:latin typeface="宋体" panose="02010600030101010101" pitchFamily="2" charset="-122"/>
              <a:ea typeface="宋体" panose="02010600030101010101" pitchFamily="2" charset="-122"/>
            </a:endParaRPr>
          </a:p>
          <a:p>
            <a:pPr marL="285750" indent="-285750" algn="l">
              <a:lnSpc>
                <a:spcPct val="30000"/>
              </a:lnSpc>
              <a:buFont typeface="Wingdings" panose="05000000000000000000" charset="0"/>
              <a:buChar char="Ø"/>
            </a:pPr>
            <a:r>
              <a:rPr lang="zh-CN" altLang="en-US" sz="1800" dirty="0" smtClean="0">
                <a:solidFill>
                  <a:srgbClr val="FF0000"/>
                </a:solidFill>
                <a:latin typeface="宋体" panose="02010600030101010101" pitchFamily="2" charset="-122"/>
                <a:ea typeface="宋体" panose="02010600030101010101" pitchFamily="2" charset="-122"/>
              </a:rPr>
              <a:t>宜坐</a:t>
            </a:r>
            <a:endParaRPr lang="zh-CN" altLang="en-US" sz="1800" dirty="0" smtClean="0">
              <a:solidFill>
                <a:srgbClr val="FF0000"/>
              </a:solidFill>
              <a:latin typeface="宋体" panose="02010600030101010101" pitchFamily="2" charset="-122"/>
              <a:ea typeface="宋体" panose="02010600030101010101" pitchFamily="2" charset="-122"/>
            </a:endParaRPr>
          </a:p>
          <a:p>
            <a:pPr marL="285750" indent="-285750" algn="l">
              <a:lnSpc>
                <a:spcPct val="30000"/>
              </a:lnSpc>
              <a:buFont typeface="Wingdings" panose="05000000000000000000" charset="0"/>
              <a:buChar char="Ø"/>
            </a:pPr>
            <a:r>
              <a:rPr lang="zh-CN" altLang="en-US" sz="1800" dirty="0" smtClean="0">
                <a:solidFill>
                  <a:srgbClr val="FF0000"/>
                </a:solidFill>
                <a:latin typeface="宋体" panose="02010600030101010101" pitchFamily="2" charset="-122"/>
                <a:ea typeface="宋体" panose="02010600030101010101" pitchFamily="2" charset="-122"/>
              </a:rPr>
              <a:t>宜卧</a:t>
            </a:r>
            <a:endParaRPr lang="zh-CN" altLang="en-US" sz="1800" dirty="0" smtClean="0">
              <a:solidFill>
                <a:srgbClr val="FF0000"/>
              </a:solidFill>
              <a:latin typeface="宋体" panose="02010600030101010101" pitchFamily="2" charset="-122"/>
              <a:ea typeface="宋体" panose="02010600030101010101" pitchFamily="2" charset="-122"/>
            </a:endParaRPr>
          </a:p>
          <a:p>
            <a:pPr marL="285750" indent="-285750" algn="l">
              <a:lnSpc>
                <a:spcPct val="30000"/>
              </a:lnSpc>
              <a:buFont typeface="Wingdings" panose="05000000000000000000" charset="0"/>
              <a:buChar char="Ø"/>
            </a:pPr>
            <a:r>
              <a:rPr lang="zh-CN" altLang="en-US" sz="1800" dirty="0" smtClean="0">
                <a:solidFill>
                  <a:srgbClr val="FF0000"/>
                </a:solidFill>
                <a:latin typeface="宋体" panose="02010600030101010101" pitchFamily="2" charset="-122"/>
                <a:ea typeface="宋体" panose="02010600030101010101" pitchFamily="2" charset="-122"/>
              </a:rPr>
              <a:t>宜净</a:t>
            </a:r>
            <a:endParaRPr lang="zh-CN" altLang="en-US" sz="1800" dirty="0" smtClean="0">
              <a:solidFill>
                <a:srgbClr val="FF0000"/>
              </a:solidFill>
              <a:latin typeface="宋体" panose="02010600030101010101" pitchFamily="2" charset="-122"/>
              <a:ea typeface="宋体" panose="02010600030101010101" pitchFamily="2" charset="-122"/>
            </a:endParaRPr>
          </a:p>
        </p:txBody>
      </p:sp>
      <p:grpSp>
        <p:nvGrpSpPr>
          <p:cNvPr id="2" name="Group 4"/>
          <p:cNvGrpSpPr/>
          <p:nvPr/>
        </p:nvGrpSpPr>
        <p:grpSpPr bwMode="auto">
          <a:xfrm rot="16200000">
            <a:off x="1259681" y="1558132"/>
            <a:ext cx="2160587" cy="2305050"/>
            <a:chOff x="748" y="1706"/>
            <a:chExt cx="2132" cy="1679"/>
          </a:xfrm>
        </p:grpSpPr>
        <p:sp>
          <p:nvSpPr>
            <p:cNvPr id="1123333" name="Rectangle 5"/>
            <p:cNvSpPr>
              <a:spLocks noChangeArrowheads="1"/>
            </p:cNvSpPr>
            <p:nvPr/>
          </p:nvSpPr>
          <p:spPr bwMode="auto">
            <a:xfrm>
              <a:off x="748" y="1752"/>
              <a:ext cx="2132" cy="1633"/>
            </a:xfrm>
            <a:prstGeom prst="rect">
              <a:avLst/>
            </a:prstGeom>
            <a:noFill/>
            <a:ln w="28575" algn="ctr">
              <a:solidFill>
                <a:schemeClr val="tx1"/>
              </a:solidFill>
              <a:miter lim="800000"/>
            </a:ln>
            <a:effectLst/>
          </p:spPr>
          <p:txBody>
            <a:bodyPr wrap="none" anchor="ctr"/>
            <a:lstStyle/>
            <a:p>
              <a:endParaRPr lang="zh-CN" altLang="en-US"/>
            </a:p>
          </p:txBody>
        </p:sp>
        <p:sp>
          <p:nvSpPr>
            <p:cNvPr id="1123334" name="Rectangle 6"/>
            <p:cNvSpPr>
              <a:spLocks noChangeArrowheads="1"/>
            </p:cNvSpPr>
            <p:nvPr/>
          </p:nvSpPr>
          <p:spPr bwMode="auto">
            <a:xfrm>
              <a:off x="2199" y="3340"/>
              <a:ext cx="590" cy="45"/>
            </a:xfrm>
            <a:prstGeom prst="rect">
              <a:avLst/>
            </a:prstGeom>
            <a:solidFill>
              <a:schemeClr val="accent1"/>
            </a:solidFill>
            <a:ln w="38100" cmpd="dbl" algn="ctr">
              <a:solidFill>
                <a:schemeClr val="tx1"/>
              </a:solidFill>
              <a:miter lim="800000"/>
            </a:ln>
            <a:effectLst/>
          </p:spPr>
          <p:txBody>
            <a:bodyPr wrap="none" anchor="ctr"/>
            <a:lstStyle/>
            <a:p>
              <a:endParaRPr lang="zh-CN" altLang="en-US"/>
            </a:p>
          </p:txBody>
        </p:sp>
        <p:sp>
          <p:nvSpPr>
            <p:cNvPr id="1123335" name="Rectangle 7"/>
            <p:cNvSpPr>
              <a:spLocks noChangeArrowheads="1"/>
            </p:cNvSpPr>
            <p:nvPr/>
          </p:nvSpPr>
          <p:spPr bwMode="auto">
            <a:xfrm>
              <a:off x="929" y="1706"/>
              <a:ext cx="1724" cy="45"/>
            </a:xfrm>
            <a:prstGeom prst="rect">
              <a:avLst/>
            </a:prstGeom>
            <a:noFill/>
            <a:ln w="57150" cmpd="thinThick" algn="ctr">
              <a:solidFill>
                <a:schemeClr val="tx1"/>
              </a:solidFill>
              <a:miter lim="800000"/>
            </a:ln>
            <a:effectLst/>
          </p:spPr>
          <p:txBody>
            <a:bodyPr wrap="none" anchor="ctr"/>
            <a:lstStyle/>
            <a:p>
              <a:endParaRPr lang="zh-CN" altLang="en-US"/>
            </a:p>
          </p:txBody>
        </p:sp>
        <p:sp>
          <p:nvSpPr>
            <p:cNvPr id="1123336" name="door"/>
            <p:cNvSpPr>
              <a:spLocks noEditPoints="1" noChangeArrowheads="1"/>
            </p:cNvSpPr>
            <p:nvPr/>
          </p:nvSpPr>
          <p:spPr bwMode="auto">
            <a:xfrm>
              <a:off x="2232" y="2931"/>
              <a:ext cx="557" cy="408"/>
            </a:xfrm>
            <a:custGeom>
              <a:avLst/>
              <a:gdLst>
                <a:gd name="T0" fmla="*/ 21600 w 21600"/>
                <a:gd name="T1" fmla="*/ 21600 h 21600"/>
                <a:gd name="T2" fmla="*/ 6007 w 21600"/>
                <a:gd name="T3" fmla="*/ 127 h 21600"/>
                <a:gd name="T4" fmla="*/ 0 w 21600"/>
                <a:gd name="T5" fmla="*/ 21600 h 21600"/>
                <a:gd name="T6" fmla="*/ 2668 w 21600"/>
                <a:gd name="T7" fmla="*/ 11181 h 21600"/>
                <a:gd name="T8" fmla="*/ 13404 w 21600"/>
                <a:gd name="T9" fmla="*/ 20139 h 21600"/>
              </a:gdLst>
              <a:ahLst/>
              <a:cxnLst>
                <a:cxn ang="0">
                  <a:pos x="T0" y="T1"/>
                </a:cxn>
                <a:cxn ang="0">
                  <a:pos x="T2" y="T3"/>
                </a:cxn>
                <a:cxn ang="0">
                  <a:pos x="T4" y="T5"/>
                </a:cxn>
              </a:cxnLst>
              <a:rect l="T6" t="T7" r="T8" b="T9"/>
              <a:pathLst>
                <a:path w="21600" h="21600">
                  <a:moveTo>
                    <a:pt x="21600" y="21600"/>
                  </a:moveTo>
                  <a:lnTo>
                    <a:pt x="6007" y="127"/>
                  </a:lnTo>
                  <a:lnTo>
                    <a:pt x="4665" y="2541"/>
                  </a:lnTo>
                  <a:lnTo>
                    <a:pt x="3579" y="5209"/>
                  </a:lnTo>
                  <a:lnTo>
                    <a:pt x="2492" y="8259"/>
                  </a:lnTo>
                  <a:lnTo>
                    <a:pt x="1598" y="11308"/>
                  </a:lnTo>
                  <a:lnTo>
                    <a:pt x="959" y="14739"/>
                  </a:lnTo>
                  <a:lnTo>
                    <a:pt x="383" y="18169"/>
                  </a:lnTo>
                  <a:lnTo>
                    <a:pt x="0" y="21600"/>
                  </a:lnTo>
                </a:path>
              </a:pathLst>
            </a:custGeom>
            <a:noFill/>
            <a:ln w="38100">
              <a:solidFill>
                <a:srgbClr val="000000"/>
              </a:solidFill>
              <a:miter lim="800000"/>
            </a:ln>
          </p:spPr>
          <p:txBody>
            <a:bodyPr/>
            <a:lstStyle/>
            <a:p>
              <a:endParaRPr lang="zh-CN" altLang="en-US"/>
            </a:p>
          </p:txBody>
        </p:sp>
        <p:sp>
          <p:nvSpPr>
            <p:cNvPr id="1123337" name="Rectangle 9"/>
            <p:cNvSpPr>
              <a:spLocks noChangeArrowheads="1"/>
            </p:cNvSpPr>
            <p:nvPr/>
          </p:nvSpPr>
          <p:spPr bwMode="auto">
            <a:xfrm>
              <a:off x="839" y="3339"/>
              <a:ext cx="1225" cy="46"/>
            </a:xfrm>
            <a:prstGeom prst="rect">
              <a:avLst/>
            </a:prstGeom>
            <a:noFill/>
            <a:ln w="38100" cmpd="dbl" algn="ctr">
              <a:solidFill>
                <a:schemeClr val="tx1"/>
              </a:solidFill>
              <a:miter lim="800000"/>
            </a:ln>
            <a:effectLst/>
          </p:spPr>
          <p:txBody>
            <a:bodyPr wrap="none" anchor="ctr"/>
            <a:lstStyle/>
            <a:p>
              <a:endParaRPr lang="zh-CN" altLang="en-US"/>
            </a:p>
          </p:txBody>
        </p:sp>
      </p:grpSp>
      <p:sp>
        <p:nvSpPr>
          <p:cNvPr id="1123338" name="Oval 10"/>
          <p:cNvSpPr>
            <a:spLocks noChangeArrowheads="1"/>
          </p:cNvSpPr>
          <p:nvPr/>
        </p:nvSpPr>
        <p:spPr bwMode="auto">
          <a:xfrm>
            <a:off x="1404938" y="3143250"/>
            <a:ext cx="576262" cy="576263"/>
          </a:xfrm>
          <a:prstGeom prst="ellipse">
            <a:avLst/>
          </a:prstGeom>
          <a:solidFill>
            <a:srgbClr val="FF0000"/>
          </a:solidFill>
          <a:ln w="9525" algn="ctr">
            <a:solidFill>
              <a:schemeClr val="tx1"/>
            </a:solidFill>
            <a:round/>
          </a:ln>
          <a:effectLst/>
        </p:spPr>
        <p:txBody>
          <a:bodyPr wrap="none" anchor="ctr"/>
          <a:lstStyle/>
          <a:p>
            <a:endParaRPr lang="zh-CN" altLang="en-US"/>
          </a:p>
        </p:txBody>
      </p:sp>
      <p:sp>
        <p:nvSpPr>
          <p:cNvPr id="1123339" name="Rectangle 11"/>
          <p:cNvSpPr>
            <a:spLocks noChangeArrowheads="1"/>
          </p:cNvSpPr>
          <p:nvPr/>
        </p:nvSpPr>
        <p:spPr bwMode="auto">
          <a:xfrm>
            <a:off x="4213225" y="1617663"/>
            <a:ext cx="3816350" cy="2101850"/>
          </a:xfrm>
          <a:prstGeom prst="rect">
            <a:avLst/>
          </a:prstGeom>
          <a:noFill/>
          <a:ln w="28575" algn="ctr">
            <a:solidFill>
              <a:schemeClr val="tx1"/>
            </a:solidFill>
            <a:miter lim="800000"/>
          </a:ln>
          <a:effectLst/>
        </p:spPr>
        <p:txBody>
          <a:bodyPr wrap="none" anchor="ctr"/>
          <a:lstStyle/>
          <a:p>
            <a:endParaRPr lang="zh-CN" altLang="en-US"/>
          </a:p>
        </p:txBody>
      </p:sp>
      <p:sp>
        <p:nvSpPr>
          <p:cNvPr id="1123340" name="Rectangle 12"/>
          <p:cNvSpPr>
            <a:spLocks noChangeArrowheads="1"/>
          </p:cNvSpPr>
          <p:nvPr/>
        </p:nvSpPr>
        <p:spPr bwMode="auto">
          <a:xfrm>
            <a:off x="5868988" y="3646488"/>
            <a:ext cx="714375" cy="73025"/>
          </a:xfrm>
          <a:prstGeom prst="rect">
            <a:avLst/>
          </a:prstGeom>
          <a:solidFill>
            <a:schemeClr val="accent1"/>
          </a:solidFill>
          <a:ln w="38100" cmpd="dbl" algn="ctr">
            <a:solidFill>
              <a:schemeClr val="tx1"/>
            </a:solidFill>
            <a:miter lim="800000"/>
          </a:ln>
          <a:effectLst/>
        </p:spPr>
        <p:txBody>
          <a:bodyPr wrap="none" anchor="ctr"/>
          <a:lstStyle/>
          <a:p>
            <a:endParaRPr lang="zh-CN" altLang="en-US"/>
          </a:p>
        </p:txBody>
      </p:sp>
      <p:sp>
        <p:nvSpPr>
          <p:cNvPr id="1123341" name="Rectangle 13"/>
          <p:cNvSpPr>
            <a:spLocks noChangeArrowheads="1"/>
          </p:cNvSpPr>
          <p:nvPr/>
        </p:nvSpPr>
        <p:spPr bwMode="auto">
          <a:xfrm>
            <a:off x="4537075" y="1558925"/>
            <a:ext cx="3086100" cy="57150"/>
          </a:xfrm>
          <a:prstGeom prst="rect">
            <a:avLst/>
          </a:prstGeom>
          <a:noFill/>
          <a:ln w="57150" cmpd="thinThick" algn="ctr">
            <a:solidFill>
              <a:schemeClr val="tx1"/>
            </a:solidFill>
            <a:miter lim="800000"/>
          </a:ln>
          <a:effectLst/>
        </p:spPr>
        <p:txBody>
          <a:bodyPr wrap="none" anchor="ctr"/>
          <a:lstStyle/>
          <a:p>
            <a:endParaRPr lang="zh-CN" altLang="en-US"/>
          </a:p>
        </p:txBody>
      </p:sp>
      <p:sp>
        <p:nvSpPr>
          <p:cNvPr id="1123342" name="door"/>
          <p:cNvSpPr>
            <a:spLocks noEditPoints="1" noChangeArrowheads="1"/>
          </p:cNvSpPr>
          <p:nvPr/>
        </p:nvSpPr>
        <p:spPr bwMode="auto">
          <a:xfrm>
            <a:off x="5932488" y="3070225"/>
            <a:ext cx="655637" cy="582613"/>
          </a:xfrm>
          <a:custGeom>
            <a:avLst/>
            <a:gdLst>
              <a:gd name="T0" fmla="*/ 21600 w 21600"/>
              <a:gd name="T1" fmla="*/ 21600 h 21600"/>
              <a:gd name="T2" fmla="*/ 6007 w 21600"/>
              <a:gd name="T3" fmla="*/ 127 h 21600"/>
              <a:gd name="T4" fmla="*/ 0 w 21600"/>
              <a:gd name="T5" fmla="*/ 21600 h 21600"/>
              <a:gd name="T6" fmla="*/ 2668 w 21600"/>
              <a:gd name="T7" fmla="*/ 11181 h 21600"/>
              <a:gd name="T8" fmla="*/ 13404 w 21600"/>
              <a:gd name="T9" fmla="*/ 20139 h 21600"/>
            </a:gdLst>
            <a:ahLst/>
            <a:cxnLst>
              <a:cxn ang="0">
                <a:pos x="T0" y="T1"/>
              </a:cxn>
              <a:cxn ang="0">
                <a:pos x="T2" y="T3"/>
              </a:cxn>
              <a:cxn ang="0">
                <a:pos x="T4" y="T5"/>
              </a:cxn>
            </a:cxnLst>
            <a:rect l="T6" t="T7" r="T8" b="T9"/>
            <a:pathLst>
              <a:path w="21600" h="21600">
                <a:moveTo>
                  <a:pt x="21600" y="21600"/>
                </a:moveTo>
                <a:lnTo>
                  <a:pt x="6007" y="127"/>
                </a:lnTo>
                <a:lnTo>
                  <a:pt x="4665" y="2541"/>
                </a:lnTo>
                <a:lnTo>
                  <a:pt x="3579" y="5209"/>
                </a:lnTo>
                <a:lnTo>
                  <a:pt x="2492" y="8259"/>
                </a:lnTo>
                <a:lnTo>
                  <a:pt x="1598" y="11308"/>
                </a:lnTo>
                <a:lnTo>
                  <a:pt x="959" y="14739"/>
                </a:lnTo>
                <a:lnTo>
                  <a:pt x="383" y="18169"/>
                </a:lnTo>
                <a:lnTo>
                  <a:pt x="0" y="21600"/>
                </a:lnTo>
              </a:path>
            </a:pathLst>
          </a:custGeom>
          <a:noFill/>
          <a:ln w="38100">
            <a:solidFill>
              <a:srgbClr val="000000"/>
            </a:solidFill>
            <a:miter lim="800000"/>
          </a:ln>
        </p:spPr>
        <p:txBody>
          <a:bodyPr/>
          <a:lstStyle/>
          <a:p>
            <a:endParaRPr lang="zh-CN" altLang="en-US"/>
          </a:p>
        </p:txBody>
      </p:sp>
      <p:sp>
        <p:nvSpPr>
          <p:cNvPr id="1123343" name="Oval 15"/>
          <p:cNvSpPr>
            <a:spLocks noChangeArrowheads="1"/>
          </p:cNvSpPr>
          <p:nvPr/>
        </p:nvSpPr>
        <p:spPr bwMode="auto">
          <a:xfrm rot="5400000">
            <a:off x="4284662" y="1701801"/>
            <a:ext cx="576263" cy="576262"/>
          </a:xfrm>
          <a:prstGeom prst="ellipse">
            <a:avLst/>
          </a:prstGeom>
          <a:solidFill>
            <a:srgbClr val="FF0000"/>
          </a:solidFill>
          <a:ln w="9525" algn="ctr">
            <a:solidFill>
              <a:schemeClr val="tx1"/>
            </a:solidFill>
            <a:round/>
          </a:ln>
          <a:effectLst/>
        </p:spPr>
        <p:txBody>
          <a:bodyPr wrap="none" anchor="ctr"/>
          <a:lstStyle/>
          <a:p>
            <a:endParaRPr lang="zh-CN" altLang="en-US"/>
          </a:p>
        </p:txBody>
      </p:sp>
      <p:sp>
        <p:nvSpPr>
          <p:cNvPr id="1123344" name="AutoShape 16"/>
          <p:cNvSpPr>
            <a:spLocks noChangeArrowheads="1"/>
          </p:cNvSpPr>
          <p:nvPr/>
        </p:nvSpPr>
        <p:spPr bwMode="auto">
          <a:xfrm rot="2865939">
            <a:off x="2689226" y="1403350"/>
            <a:ext cx="165100" cy="2016125"/>
          </a:xfrm>
          <a:prstGeom prst="downArrow">
            <a:avLst>
              <a:gd name="adj1" fmla="val 50000"/>
              <a:gd name="adj2" fmla="val 305288"/>
            </a:avLst>
          </a:prstGeom>
          <a:solidFill>
            <a:schemeClr val="accent1"/>
          </a:solidFill>
          <a:ln w="9525" algn="ctr">
            <a:solidFill>
              <a:schemeClr val="tx1"/>
            </a:solidFill>
            <a:miter lim="800000"/>
          </a:ln>
          <a:effectLst/>
        </p:spPr>
        <p:txBody>
          <a:bodyPr wrap="none" anchor="ctr"/>
          <a:lstStyle/>
          <a:p>
            <a:endParaRPr lang="zh-CN" altLang="en-US"/>
          </a:p>
        </p:txBody>
      </p:sp>
      <p:sp>
        <p:nvSpPr>
          <p:cNvPr id="1123345" name="AutoShape 17"/>
          <p:cNvSpPr>
            <a:spLocks noChangeArrowheads="1"/>
          </p:cNvSpPr>
          <p:nvPr/>
        </p:nvSpPr>
        <p:spPr bwMode="auto">
          <a:xfrm rot="8255095">
            <a:off x="5359400" y="2133600"/>
            <a:ext cx="149225" cy="1368425"/>
          </a:xfrm>
          <a:prstGeom prst="downArrow">
            <a:avLst>
              <a:gd name="adj1" fmla="val 50000"/>
              <a:gd name="adj2" fmla="val 229255"/>
            </a:avLst>
          </a:prstGeom>
          <a:solidFill>
            <a:schemeClr val="accent1"/>
          </a:solidFill>
          <a:ln w="9525" algn="ctr">
            <a:solidFill>
              <a:schemeClr val="tx1"/>
            </a:solidFill>
            <a:miter lim="800000"/>
          </a:ln>
          <a:effectLst/>
        </p:spPr>
        <p:txBody>
          <a:bodyPr wrap="none" anchor="ctr"/>
          <a:lstStyle/>
          <a:p>
            <a:endParaRPr lang="zh-CN" altLang="en-US"/>
          </a:p>
        </p:txBody>
      </p:sp>
      <p:sp>
        <p:nvSpPr>
          <p:cNvPr id="1123346" name="Oval 18"/>
          <p:cNvSpPr>
            <a:spLocks noChangeArrowheads="1"/>
          </p:cNvSpPr>
          <p:nvPr/>
        </p:nvSpPr>
        <p:spPr bwMode="auto">
          <a:xfrm>
            <a:off x="971550" y="3862388"/>
            <a:ext cx="431800" cy="431800"/>
          </a:xfrm>
          <a:prstGeom prst="ellipse">
            <a:avLst/>
          </a:prstGeom>
          <a:solidFill>
            <a:srgbClr val="FF0000"/>
          </a:solidFill>
          <a:ln w="9525" algn="ctr">
            <a:solidFill>
              <a:schemeClr val="tx1"/>
            </a:solidFill>
            <a:round/>
          </a:ln>
          <a:effectLst/>
        </p:spPr>
        <p:txBody>
          <a:bodyPr wrap="none" anchor="ctr"/>
          <a:lstStyle/>
          <a:p>
            <a:endParaRPr lang="zh-CN" altLang="en-US"/>
          </a:p>
        </p:txBody>
      </p:sp>
      <p:sp>
        <p:nvSpPr>
          <p:cNvPr id="1123347" name="Text Box 19"/>
          <p:cNvSpPr txBox="1">
            <a:spLocks noChangeArrowheads="1"/>
          </p:cNvSpPr>
          <p:nvPr/>
        </p:nvSpPr>
        <p:spPr bwMode="auto">
          <a:xfrm>
            <a:off x="1692275" y="3933825"/>
            <a:ext cx="4608513" cy="396875"/>
          </a:xfrm>
          <a:prstGeom prst="rect">
            <a:avLst/>
          </a:prstGeom>
          <a:noFill/>
          <a:ln w="9525" algn="ctr">
            <a:noFill/>
            <a:miter lim="800000"/>
          </a:ln>
          <a:effectLst/>
        </p:spPr>
        <p:txBody>
          <a:bodyPr>
            <a:spAutoFit/>
          </a:bodyPr>
          <a:lstStyle/>
          <a:p>
            <a:pPr>
              <a:spcBef>
                <a:spcPct val="50000"/>
              </a:spcBef>
            </a:pPr>
            <a:r>
              <a:rPr kumimoji="0" lang="zh-CN" altLang="en-US" sz="2000">
                <a:latin typeface="宋体" panose="02010600030101010101" pitchFamily="2" charset="-122"/>
                <a:ea typeface="宋体" panose="02010600030101010101" pitchFamily="2" charset="-122"/>
              </a:rPr>
              <a:t>财位 </a:t>
            </a:r>
            <a:r>
              <a:rPr kumimoji="0" lang="en-US" altLang="zh-CN" sz="2000">
                <a:latin typeface="宋体" panose="02010600030101010101" pitchFamily="2" charset="-122"/>
                <a:ea typeface="宋体" panose="02010600030101010101" pitchFamily="2" charset="-122"/>
              </a:rPr>
              <a:t>– </a:t>
            </a:r>
            <a:r>
              <a:rPr kumimoji="0" lang="zh-CN" altLang="en-US" sz="2000">
                <a:latin typeface="宋体" panose="02010600030101010101" pitchFamily="2" charset="-122"/>
                <a:ea typeface="宋体" panose="02010600030101010101" pitchFamily="2" charset="-122"/>
              </a:rPr>
              <a:t>进门的对角处</a:t>
            </a:r>
            <a:endParaRPr kumimoji="0" lang="zh-CN" altLang="en-US" sz="2000">
              <a:latin typeface="宋体" panose="02010600030101010101" pitchFamily="2" charset="-122"/>
              <a:ea typeface="宋体" panose="02010600030101010101" pitchFamily="2" charset="-122"/>
            </a:endParaRPr>
          </a:p>
        </p:txBody>
      </p:sp>
      <p:sp>
        <p:nvSpPr>
          <p:cNvPr id="1123348" name="Oval 20"/>
          <p:cNvSpPr>
            <a:spLocks noChangeArrowheads="1"/>
          </p:cNvSpPr>
          <p:nvPr/>
        </p:nvSpPr>
        <p:spPr bwMode="auto">
          <a:xfrm rot="5400000">
            <a:off x="7380287" y="1701801"/>
            <a:ext cx="576263" cy="576262"/>
          </a:xfrm>
          <a:prstGeom prst="ellipse">
            <a:avLst/>
          </a:prstGeom>
          <a:solidFill>
            <a:srgbClr val="FF0000"/>
          </a:solidFill>
          <a:ln w="9525" algn="ctr">
            <a:solidFill>
              <a:schemeClr val="tx1"/>
            </a:solidFill>
            <a:round/>
          </a:ln>
          <a:effectLst/>
        </p:spPr>
        <p:txBody>
          <a:bodyPr wrap="none" anchor="ctr"/>
          <a:lstStyle/>
          <a:p>
            <a:endParaRPr lang="zh-CN" altLang="en-US"/>
          </a:p>
        </p:txBody>
      </p:sp>
      <p:sp>
        <p:nvSpPr>
          <p:cNvPr id="1123349" name="AutoShape 21"/>
          <p:cNvSpPr>
            <a:spLocks noChangeArrowheads="1"/>
          </p:cNvSpPr>
          <p:nvPr/>
        </p:nvSpPr>
        <p:spPr bwMode="auto">
          <a:xfrm rot="2447250">
            <a:off x="6748463" y="2078038"/>
            <a:ext cx="134937" cy="1349375"/>
          </a:xfrm>
          <a:prstGeom prst="upArrow">
            <a:avLst>
              <a:gd name="adj1" fmla="val 50000"/>
              <a:gd name="adj2" fmla="val 250001"/>
            </a:avLst>
          </a:prstGeom>
          <a:solidFill>
            <a:schemeClr val="accent1"/>
          </a:solidFill>
          <a:ln w="12700" algn="ctr">
            <a:solidFill>
              <a:schemeClr val="tx1"/>
            </a:solidFill>
            <a:miter lim="800000"/>
          </a:ln>
          <a:effectLst/>
        </p:spPr>
        <p:txBody>
          <a:bodyPr lIns="90000" tIns="46800" rIns="90000" bIns="46800" anchor="ctr">
            <a:spAutoFit/>
          </a:bodyPr>
          <a:lstStyle/>
          <a:p>
            <a:endParaRPr lang="zh-CN" altLang="en-US"/>
          </a:p>
        </p:txBody>
      </p:sp>
      <p:sp>
        <p:nvSpPr>
          <p:cNvPr id="1123351" name="Rectangle 23"/>
          <p:cNvSpPr>
            <a:spLocks noChangeArrowheads="1"/>
          </p:cNvSpPr>
          <p:nvPr/>
        </p:nvSpPr>
        <p:spPr bwMode="auto">
          <a:xfrm>
            <a:off x="4572000" y="4652963"/>
            <a:ext cx="1871663" cy="1944687"/>
          </a:xfrm>
          <a:prstGeom prst="rect">
            <a:avLst/>
          </a:prstGeom>
          <a:noFill/>
          <a:ln w="9525">
            <a:noFill/>
            <a:miter lim="800000"/>
          </a:ln>
          <a:effectLst/>
        </p:spPr>
        <p:txBody>
          <a:bodyPr/>
          <a:lstStyle/>
          <a:p>
            <a:pPr marL="342900" indent="-342900" eaLnBrk="0" hangingPunct="0">
              <a:spcBef>
                <a:spcPct val="20000"/>
              </a:spcBef>
              <a:buFont typeface="Wingdings" panose="05000000000000000000" pitchFamily="2" charset="2"/>
              <a:buChar char="Ø"/>
            </a:pPr>
            <a:r>
              <a:rPr kumimoji="0" lang="zh-CN" altLang="en-US" sz="1800">
                <a:solidFill>
                  <a:srgbClr val="000099"/>
                </a:solidFill>
                <a:latin typeface="Arial" panose="020B0604020202020204" pitchFamily="34" charset="0"/>
                <a:ea typeface="华文细黑" panose="02010600040101010101" pitchFamily="2" charset="-122"/>
              </a:rPr>
              <a:t>忌空</a:t>
            </a:r>
            <a:endParaRPr kumimoji="0" lang="zh-CN" altLang="en-US" sz="1800">
              <a:solidFill>
                <a:srgbClr val="000099"/>
              </a:solidFill>
              <a:latin typeface="Arial" panose="020B0604020202020204" pitchFamily="34" charset="0"/>
              <a:ea typeface="华文细黑" panose="02010600040101010101" pitchFamily="2" charset="-122"/>
            </a:endParaRPr>
          </a:p>
          <a:p>
            <a:pPr marL="342900" indent="-342900" eaLnBrk="0" hangingPunct="0">
              <a:spcBef>
                <a:spcPct val="20000"/>
              </a:spcBef>
              <a:buFont typeface="Wingdings" panose="05000000000000000000" pitchFamily="2" charset="2"/>
              <a:buChar char="Ø"/>
            </a:pPr>
            <a:r>
              <a:rPr kumimoji="0" lang="zh-CN" altLang="en-US" sz="1800">
                <a:solidFill>
                  <a:srgbClr val="000099"/>
                </a:solidFill>
                <a:latin typeface="Arial" panose="020B0604020202020204" pitchFamily="34" charset="0"/>
                <a:ea typeface="华文细黑" panose="02010600040101010101" pitchFamily="2" charset="-122"/>
              </a:rPr>
              <a:t>忌水</a:t>
            </a:r>
            <a:endParaRPr kumimoji="0" lang="zh-CN" altLang="en-US" sz="1800">
              <a:solidFill>
                <a:srgbClr val="000099"/>
              </a:solidFill>
              <a:latin typeface="Arial" panose="020B0604020202020204" pitchFamily="34" charset="0"/>
              <a:ea typeface="华文细黑" panose="02010600040101010101" pitchFamily="2" charset="-122"/>
            </a:endParaRPr>
          </a:p>
          <a:p>
            <a:pPr marL="342900" indent="-342900" eaLnBrk="0" hangingPunct="0">
              <a:spcBef>
                <a:spcPct val="20000"/>
              </a:spcBef>
              <a:buFont typeface="Wingdings" panose="05000000000000000000" pitchFamily="2" charset="2"/>
              <a:buChar char="Ø"/>
            </a:pPr>
            <a:r>
              <a:rPr kumimoji="0" lang="zh-CN" altLang="en-US" sz="1800">
                <a:solidFill>
                  <a:srgbClr val="000099"/>
                </a:solidFill>
                <a:latin typeface="Arial" panose="020B0604020202020204" pitchFamily="34" charset="0"/>
                <a:ea typeface="华文细黑" panose="02010600040101010101" pitchFamily="2" charset="-122"/>
              </a:rPr>
              <a:t>忌污</a:t>
            </a:r>
            <a:endParaRPr kumimoji="0" lang="zh-CN" altLang="en-US" sz="1800">
              <a:solidFill>
                <a:srgbClr val="000099"/>
              </a:solidFill>
              <a:latin typeface="Arial" panose="020B0604020202020204" pitchFamily="34" charset="0"/>
              <a:ea typeface="华文细黑" panose="02010600040101010101" pitchFamily="2" charset="-122"/>
            </a:endParaRPr>
          </a:p>
          <a:p>
            <a:pPr marL="342900" indent="-342900" eaLnBrk="0" hangingPunct="0">
              <a:spcBef>
                <a:spcPct val="20000"/>
              </a:spcBef>
              <a:buFont typeface="Wingdings" panose="05000000000000000000" pitchFamily="2" charset="2"/>
              <a:buChar char="Ø"/>
            </a:pPr>
            <a:r>
              <a:rPr kumimoji="0" lang="zh-CN" altLang="en-US" sz="1800">
                <a:solidFill>
                  <a:srgbClr val="000099"/>
                </a:solidFill>
                <a:latin typeface="Arial" panose="020B0604020202020204" pitchFamily="34" charset="0"/>
                <a:ea typeface="华文细黑" panose="02010600040101010101" pitchFamily="2" charset="-122"/>
              </a:rPr>
              <a:t>忌压</a:t>
            </a:r>
            <a:endParaRPr kumimoji="0" lang="zh-CN" altLang="en-US" sz="1800">
              <a:solidFill>
                <a:srgbClr val="000099"/>
              </a:solidFill>
              <a:latin typeface="Arial" panose="020B0604020202020204" pitchFamily="34" charset="0"/>
              <a:ea typeface="华文细黑" panose="02010600040101010101" pitchFamily="2" charset="-122"/>
            </a:endParaRPr>
          </a:p>
          <a:p>
            <a:pPr marL="342900" indent="-342900" eaLnBrk="0" hangingPunct="0">
              <a:spcBef>
                <a:spcPct val="20000"/>
              </a:spcBef>
              <a:buFont typeface="Wingdings" panose="05000000000000000000" pitchFamily="2" charset="2"/>
              <a:buChar char="Ø"/>
            </a:pPr>
            <a:r>
              <a:rPr kumimoji="0" lang="zh-CN" altLang="en-US" sz="1800">
                <a:solidFill>
                  <a:srgbClr val="000099"/>
                </a:solidFill>
                <a:latin typeface="Arial" panose="020B0604020202020204" pitchFamily="34" charset="0"/>
                <a:ea typeface="华文细黑" panose="02010600040101010101" pitchFamily="2" charset="-122"/>
              </a:rPr>
              <a:t>忌冲</a:t>
            </a:r>
            <a:endParaRPr kumimoji="0" lang="zh-CN" altLang="en-US" sz="1800">
              <a:solidFill>
                <a:srgbClr val="000099"/>
              </a:solidFill>
              <a:latin typeface="Arial" panose="020B0604020202020204" pitchFamily="34" charset="0"/>
              <a:ea typeface="华文细黑" panose="02010600040101010101" pitchFamily="2" charset="-122"/>
            </a:endParaRPr>
          </a:p>
          <a:p>
            <a:pPr marL="342900" indent="-342900" eaLnBrk="0" hangingPunct="0">
              <a:spcBef>
                <a:spcPct val="20000"/>
              </a:spcBef>
              <a:buFont typeface="Wingdings" panose="05000000000000000000" pitchFamily="2" charset="2"/>
              <a:buChar char="Ø"/>
            </a:pPr>
            <a:r>
              <a:rPr kumimoji="0" lang="zh-CN" altLang="en-US" sz="1800">
                <a:solidFill>
                  <a:srgbClr val="000099"/>
                </a:solidFill>
                <a:latin typeface="Arial" panose="020B0604020202020204" pitchFamily="34" charset="0"/>
                <a:ea typeface="华文细黑" panose="02010600040101010101" pitchFamily="2" charset="-122"/>
              </a:rPr>
              <a:t>忌暗</a:t>
            </a:r>
            <a:endParaRPr kumimoji="0" lang="zh-CN" altLang="en-US" sz="1800">
              <a:solidFill>
                <a:srgbClr val="000099"/>
              </a:solidFill>
              <a:latin typeface="Arial" panose="020B0604020202020204" pitchFamily="34" charset="0"/>
              <a:ea typeface="华文细黑" panose="0201060004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5" name="Rectangle 3"/>
          <p:cNvSpPr>
            <a:spLocks noGrp="1" noChangeArrowheads="1"/>
          </p:cNvSpPr>
          <p:nvPr>
            <p:ph type="title"/>
          </p:nvPr>
        </p:nvSpPr>
        <p:spPr>
          <a:xfrm>
            <a:off x="971550" y="549275"/>
            <a:ext cx="7129463" cy="565150"/>
          </a:xfrm>
        </p:spPr>
        <p:txBody>
          <a:bodyPr/>
          <a:lstStyle/>
          <a:p>
            <a:r>
              <a:rPr lang="zh-CN" altLang="en-US" sz="2800" smtClean="0">
                <a:ea typeface="宋体" panose="02010600030101010101" pitchFamily="2" charset="-122"/>
              </a:rPr>
              <a:t>确定和利用风水财位：流年财位、玄空财位</a:t>
            </a:r>
            <a:endParaRPr lang="zh-CN" altLang="en-US" sz="2800" smtClean="0">
              <a:solidFill>
                <a:srgbClr val="FF3300"/>
              </a:solidFill>
              <a:ea typeface="宋体" panose="02010600030101010101" pitchFamily="2" charset="-122"/>
            </a:endParaRPr>
          </a:p>
        </p:txBody>
      </p:sp>
      <p:sp>
        <p:nvSpPr>
          <p:cNvPr id="1124382" name="Text Box 30"/>
          <p:cNvSpPr txBox="1">
            <a:spLocks noChangeArrowheads="1"/>
          </p:cNvSpPr>
          <p:nvPr/>
        </p:nvSpPr>
        <p:spPr bwMode="auto">
          <a:xfrm>
            <a:off x="1116013" y="1484313"/>
            <a:ext cx="7200900" cy="4579937"/>
          </a:xfrm>
          <a:prstGeom prst="rect">
            <a:avLst/>
          </a:prstGeom>
          <a:noFill/>
          <a:ln w="9525">
            <a:noFill/>
            <a:miter lim="800000"/>
          </a:ln>
          <a:effectLst/>
        </p:spPr>
        <p:txBody>
          <a:bodyPr>
            <a:spAutoFit/>
          </a:bodyPr>
          <a:lstStyle/>
          <a:p>
            <a:pPr>
              <a:spcBef>
                <a:spcPct val="50000"/>
              </a:spcBef>
            </a:pPr>
            <a:r>
              <a:rPr lang="en-US" altLang="zh-CN">
                <a:latin typeface="宋体" panose="02010600030101010101" pitchFamily="2" charset="-122"/>
                <a:ea typeface="宋体" panose="02010600030101010101" pitchFamily="2" charset="-122"/>
              </a:rPr>
              <a:t>2004</a:t>
            </a:r>
            <a:r>
              <a:rPr lang="zh-CN" altLang="en-US">
                <a:latin typeface="宋体" panose="02010600030101010101" pitchFamily="2" charset="-122"/>
                <a:ea typeface="宋体" panose="02010600030101010101" pitchFamily="2" charset="-122"/>
              </a:rPr>
              <a:t>年至</a:t>
            </a:r>
            <a:r>
              <a:rPr lang="en-US" altLang="zh-CN">
                <a:latin typeface="宋体" panose="02010600030101010101" pitchFamily="2" charset="-122"/>
                <a:ea typeface="宋体" panose="02010600030101010101" pitchFamily="2" charset="-122"/>
              </a:rPr>
              <a:t>2023</a:t>
            </a:r>
            <a:r>
              <a:rPr lang="zh-CN" altLang="en-US">
                <a:latin typeface="宋体" panose="02010600030101010101" pitchFamily="2" charset="-122"/>
                <a:ea typeface="宋体" panose="02010600030101010101" pitchFamily="2" charset="-122"/>
              </a:rPr>
              <a:t>年为下元八运，玄空财位在西南方向。</a:t>
            </a:r>
            <a:endParaRPr lang="zh-CN" altLang="en-US">
              <a:latin typeface="宋体" panose="02010600030101010101" pitchFamily="2" charset="-122"/>
              <a:ea typeface="宋体" panose="02010600030101010101" pitchFamily="2" charset="-122"/>
            </a:endParaRPr>
          </a:p>
          <a:p>
            <a:pPr>
              <a:spcBef>
                <a:spcPct val="50000"/>
              </a:spcBef>
            </a:pPr>
            <a:r>
              <a:rPr lang="zh-CN" altLang="en-US">
                <a:latin typeface="宋体" panose="02010600030101010101" pitchFamily="2" charset="-122"/>
                <a:ea typeface="宋体" panose="02010600030101010101" pitchFamily="2" charset="-122"/>
              </a:rPr>
              <a:t>流年财位是每年八白当运财星所飞临的位置。应集中催旺之。</a:t>
            </a:r>
            <a:endParaRPr lang="zh-CN" altLang="en-US">
              <a:latin typeface="宋体" panose="02010600030101010101" pitchFamily="2" charset="-122"/>
              <a:ea typeface="宋体" panose="02010600030101010101" pitchFamily="2" charset="-122"/>
            </a:endParaRPr>
          </a:p>
          <a:p>
            <a:pPr>
              <a:spcBef>
                <a:spcPct val="50000"/>
              </a:spcBef>
            </a:pPr>
            <a:r>
              <a:rPr lang="en-US" altLang="zh-CN">
                <a:latin typeface="宋体" panose="02010600030101010101" pitchFamily="2" charset="-122"/>
                <a:ea typeface="宋体" panose="02010600030101010101" pitchFamily="2" charset="-122"/>
              </a:rPr>
              <a:t>2011</a:t>
            </a:r>
            <a:r>
              <a:rPr lang="zh-CN" altLang="en-US">
                <a:latin typeface="宋体" panose="02010600030101010101" pitchFamily="2" charset="-122"/>
                <a:ea typeface="宋体" panose="02010600030101010101" pitchFamily="2" charset="-122"/>
              </a:rPr>
              <a:t>年</a:t>
            </a:r>
            <a:r>
              <a:rPr lang="zh-CN" altLang="en-US">
                <a:latin typeface="华文新魏" panose="02010800040101010101" pitchFamily="2" charset="-122"/>
              </a:rPr>
              <a:t>八白</a:t>
            </a:r>
            <a:r>
              <a:rPr lang="zh-CN" altLang="en-US">
                <a:latin typeface="宋体" panose="02010600030101010101" pitchFamily="2" charset="-122"/>
                <a:ea typeface="宋体" panose="02010600030101010101" pitchFamily="2" charset="-122"/>
              </a:rPr>
              <a:t>在西北方</a:t>
            </a:r>
            <a:endParaRPr lang="zh-CN" altLang="en-US">
              <a:latin typeface="宋体" panose="02010600030101010101" pitchFamily="2" charset="-122"/>
              <a:ea typeface="宋体" panose="02010600030101010101" pitchFamily="2" charset="-122"/>
            </a:endParaRPr>
          </a:p>
          <a:p>
            <a:pPr>
              <a:spcBef>
                <a:spcPct val="50000"/>
              </a:spcBef>
            </a:pPr>
            <a:r>
              <a:rPr lang="en-US" altLang="zh-CN">
                <a:latin typeface="宋体" panose="02010600030101010101" pitchFamily="2" charset="-122"/>
                <a:ea typeface="宋体" panose="02010600030101010101" pitchFamily="2" charset="-122"/>
              </a:rPr>
              <a:t>2012</a:t>
            </a:r>
            <a:r>
              <a:rPr lang="zh-CN" altLang="en-US">
                <a:latin typeface="宋体" panose="02010600030101010101" pitchFamily="2" charset="-122"/>
                <a:ea typeface="宋体" panose="02010600030101010101" pitchFamily="2" charset="-122"/>
              </a:rPr>
              <a:t>年</a:t>
            </a:r>
            <a:r>
              <a:rPr lang="zh-CN" altLang="en-US"/>
              <a:t>八白</a:t>
            </a:r>
            <a:r>
              <a:rPr lang="zh-CN" altLang="en-US">
                <a:latin typeface="宋体" panose="02010600030101010101" pitchFamily="2" charset="-122"/>
                <a:ea typeface="宋体" panose="02010600030101010101" pitchFamily="2" charset="-122"/>
              </a:rPr>
              <a:t>在西方</a:t>
            </a:r>
            <a:endParaRPr lang="zh-CN" altLang="en-US">
              <a:latin typeface="宋体" panose="02010600030101010101" pitchFamily="2" charset="-122"/>
              <a:ea typeface="宋体" panose="02010600030101010101" pitchFamily="2" charset="-122"/>
            </a:endParaRPr>
          </a:p>
          <a:p>
            <a:pPr>
              <a:spcBef>
                <a:spcPct val="50000"/>
              </a:spcBef>
            </a:pPr>
            <a:r>
              <a:rPr lang="en-US" altLang="zh-CN">
                <a:latin typeface="宋体" panose="02010600030101010101" pitchFamily="2" charset="-122"/>
                <a:ea typeface="宋体" panose="02010600030101010101" pitchFamily="2" charset="-122"/>
              </a:rPr>
              <a:t>2013</a:t>
            </a:r>
            <a:r>
              <a:rPr lang="zh-CN" altLang="en-US">
                <a:latin typeface="宋体" panose="02010600030101010101" pitchFamily="2" charset="-122"/>
                <a:ea typeface="宋体" panose="02010600030101010101" pitchFamily="2" charset="-122"/>
              </a:rPr>
              <a:t>年</a:t>
            </a:r>
            <a:r>
              <a:rPr lang="zh-CN" altLang="en-US"/>
              <a:t>八白</a:t>
            </a:r>
            <a:r>
              <a:rPr lang="zh-CN" altLang="en-US">
                <a:latin typeface="宋体" panose="02010600030101010101" pitchFamily="2" charset="-122"/>
                <a:ea typeface="宋体" panose="02010600030101010101" pitchFamily="2" charset="-122"/>
              </a:rPr>
              <a:t>在东北方</a:t>
            </a:r>
            <a:endParaRPr lang="zh-CN" altLang="en-US">
              <a:latin typeface="宋体" panose="02010600030101010101" pitchFamily="2" charset="-122"/>
              <a:ea typeface="宋体" panose="02010600030101010101" pitchFamily="2" charset="-122"/>
            </a:endParaRPr>
          </a:p>
          <a:p>
            <a:pPr>
              <a:spcBef>
                <a:spcPct val="50000"/>
              </a:spcBef>
            </a:pPr>
            <a:endParaRPr lang="zh-CN" altLang="en-US">
              <a:latin typeface="宋体" panose="02010600030101010101" pitchFamily="2" charset="-122"/>
              <a:ea typeface="宋体" panose="0201060003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八宅法</a:t>
            </a:r>
            <a:endParaRPr lang="zh-CN" altLang="en-US" dirty="0"/>
          </a:p>
        </p:txBody>
      </p:sp>
      <p:graphicFrame>
        <p:nvGraphicFramePr>
          <p:cNvPr id="11" name="Group 43"/>
          <p:cNvGraphicFramePr>
            <a:graphicFrameLocks noGrp="1"/>
          </p:cNvGraphicFramePr>
          <p:nvPr/>
        </p:nvGraphicFramePr>
        <p:xfrm>
          <a:off x="2051720" y="2060848"/>
          <a:ext cx="4104455" cy="3384376"/>
        </p:xfrm>
        <a:graphic>
          <a:graphicData uri="http://schemas.openxmlformats.org/drawingml/2006/table">
            <a:tbl>
              <a:tblPr/>
              <a:tblGrid>
                <a:gridCol w="1216135"/>
                <a:gridCol w="1493023"/>
                <a:gridCol w="1395297"/>
              </a:tblGrid>
              <a:tr h="1093009">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anose="05000000000000000000" pitchFamily="2" charset="2"/>
                        <a:buNone/>
                      </a:pPr>
                      <a:r>
                        <a:rPr kumimoji="1" lang="zh-CN" altLang="en-US" sz="2800" b="0" i="0" u="none" strike="noStrike" cap="none" normalizeH="0" baseline="0" dirty="0" smtClean="0">
                          <a:ln>
                            <a:noFill/>
                          </a:ln>
                          <a:solidFill>
                            <a:srgbClr val="333399"/>
                          </a:solidFill>
                          <a:effectLst/>
                          <a:latin typeface="Times New Roman" panose="02020603050405020304" pitchFamily="18" charset="0"/>
                          <a:ea typeface="华文中宋" panose="02010600040101010101" pitchFamily="2" charset="-122"/>
                        </a:rPr>
                        <a:t>巽四</a:t>
                      </a:r>
                      <a:endParaRPr kumimoji="1" lang="zh-CN" altLang="en-US" sz="2800" b="0" i="0" u="none" strike="noStrike" cap="none" normalizeH="0" baseline="0" dirty="0" smtClean="0">
                        <a:ln>
                          <a:noFill/>
                        </a:ln>
                        <a:solidFill>
                          <a:srgbClr val="333399"/>
                        </a:solidFill>
                        <a:effectLst/>
                        <a:latin typeface="Times New Roman" panose="02020603050405020304" pitchFamily="18"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anose="05000000000000000000" pitchFamily="2" charset="2"/>
                        <a:buNone/>
                      </a:pPr>
                      <a:r>
                        <a:rPr kumimoji="1" lang="zh-CN" altLang="en-US" sz="2800" b="0" i="0" u="none" strike="noStrike" cap="none" normalizeH="0" baseline="0" dirty="0" smtClean="0">
                          <a:ln>
                            <a:noFill/>
                          </a:ln>
                          <a:solidFill>
                            <a:srgbClr val="333399"/>
                          </a:solidFill>
                          <a:effectLst/>
                          <a:latin typeface="Times New Roman" panose="02020603050405020304" pitchFamily="18" charset="0"/>
                          <a:ea typeface="华文中宋" panose="02010600040101010101" pitchFamily="2" charset="-122"/>
                        </a:rPr>
                        <a:t>离九</a:t>
                      </a:r>
                      <a:endParaRPr kumimoji="1" lang="zh-CN" altLang="en-US" sz="2800" b="0" i="0" u="none" strike="noStrike" cap="none" normalizeH="0" baseline="0" dirty="0" smtClean="0">
                        <a:ln>
                          <a:noFill/>
                        </a:ln>
                        <a:solidFill>
                          <a:srgbClr val="333399"/>
                        </a:solidFill>
                        <a:effectLst/>
                        <a:latin typeface="Times New Roman" panose="02020603050405020304" pitchFamily="18"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anose="05000000000000000000" pitchFamily="2" charset="2"/>
                        <a:buNone/>
                      </a:pPr>
                      <a:r>
                        <a:rPr kumimoji="1" lang="zh-CN" altLang="en-US" sz="2800" b="0" i="0" u="none" strike="noStrike" cap="none" normalizeH="0" baseline="0" dirty="0" smtClean="0">
                          <a:ln>
                            <a:noFill/>
                          </a:ln>
                          <a:solidFill>
                            <a:srgbClr val="333399"/>
                          </a:solidFill>
                          <a:effectLst/>
                          <a:latin typeface="Times New Roman" panose="02020603050405020304" pitchFamily="18" charset="0"/>
                          <a:ea typeface="华文中宋" panose="02010600040101010101" pitchFamily="2" charset="-122"/>
                        </a:rPr>
                        <a:t>坤二</a:t>
                      </a:r>
                      <a:endParaRPr kumimoji="1" lang="zh-CN" altLang="en-US" sz="2800" b="0" i="0" u="none" strike="noStrike" cap="none" normalizeH="0" baseline="0" dirty="0" smtClean="0">
                        <a:ln>
                          <a:noFill/>
                        </a:ln>
                        <a:solidFill>
                          <a:srgbClr val="333399"/>
                        </a:solidFill>
                        <a:effectLst/>
                        <a:latin typeface="Times New Roman" panose="02020603050405020304" pitchFamily="18"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97124">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anose="05000000000000000000" pitchFamily="2" charset="2"/>
                        <a:buNone/>
                      </a:pPr>
                      <a:r>
                        <a:rPr kumimoji="1" lang="zh-CN" altLang="en-US" sz="2800" b="0" i="0" u="none" strike="noStrike" cap="none" normalizeH="0" baseline="0" dirty="0" smtClean="0">
                          <a:ln>
                            <a:noFill/>
                          </a:ln>
                          <a:solidFill>
                            <a:srgbClr val="333399"/>
                          </a:solidFill>
                          <a:effectLst/>
                          <a:latin typeface="Times New Roman" panose="02020603050405020304" pitchFamily="18" charset="0"/>
                          <a:ea typeface="华文中宋" panose="02010600040101010101" pitchFamily="2" charset="-122"/>
                        </a:rPr>
                        <a:t>震三</a:t>
                      </a:r>
                      <a:endParaRPr kumimoji="1" lang="zh-CN" altLang="en-US" sz="2800" b="0" i="0" u="none" strike="noStrike" cap="none" normalizeH="0" baseline="0" dirty="0" smtClean="0">
                        <a:ln>
                          <a:noFill/>
                        </a:ln>
                        <a:solidFill>
                          <a:srgbClr val="333399"/>
                        </a:solidFill>
                        <a:effectLst/>
                        <a:latin typeface="Times New Roman" panose="02020603050405020304" pitchFamily="18"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anose="05000000000000000000" pitchFamily="2" charset="2"/>
                        <a:buNone/>
                      </a:pPr>
                      <a:r>
                        <a:rPr kumimoji="1" lang="zh-CN" altLang="en-US" sz="2800" b="0" i="0" u="none" strike="noStrike" cap="none" normalizeH="0" baseline="0" smtClean="0">
                          <a:ln>
                            <a:noFill/>
                          </a:ln>
                          <a:solidFill>
                            <a:srgbClr val="333399"/>
                          </a:solidFill>
                          <a:effectLst/>
                          <a:latin typeface="Times New Roman" panose="02020603050405020304" pitchFamily="18" charset="0"/>
                          <a:ea typeface="华文中宋" panose="02010600040101010101" pitchFamily="2" charset="-122"/>
                        </a:rPr>
                        <a:t>五</a:t>
                      </a:r>
                      <a:endParaRPr kumimoji="1" lang="zh-CN" altLang="en-US" sz="2800" b="0" i="0" u="none" strike="noStrike" cap="none" normalizeH="0" baseline="0" smtClean="0">
                        <a:ln>
                          <a:noFill/>
                        </a:ln>
                        <a:solidFill>
                          <a:srgbClr val="333399"/>
                        </a:solidFill>
                        <a:effectLst/>
                        <a:latin typeface="Times New Roman" panose="02020603050405020304" pitchFamily="18"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anose="05000000000000000000" pitchFamily="2" charset="2"/>
                        <a:buNone/>
                      </a:pPr>
                      <a:r>
                        <a:rPr kumimoji="1" lang="zh-CN" altLang="en-US" sz="2800" b="0" i="0" u="none" strike="noStrike" cap="none" normalizeH="0" baseline="0" smtClean="0">
                          <a:ln>
                            <a:noFill/>
                          </a:ln>
                          <a:solidFill>
                            <a:srgbClr val="333399"/>
                          </a:solidFill>
                          <a:effectLst/>
                          <a:latin typeface="Times New Roman" panose="02020603050405020304" pitchFamily="18" charset="0"/>
                          <a:ea typeface="华文中宋" panose="02010600040101010101" pitchFamily="2" charset="-122"/>
                        </a:rPr>
                        <a:t>兑七</a:t>
                      </a:r>
                      <a:endParaRPr kumimoji="1" lang="zh-CN" altLang="en-US" sz="2800" b="0" i="0" u="none" strike="noStrike" cap="none" normalizeH="0" baseline="0" smtClean="0">
                        <a:ln>
                          <a:noFill/>
                        </a:ln>
                        <a:solidFill>
                          <a:srgbClr val="333399"/>
                        </a:solidFill>
                        <a:effectLst/>
                        <a:latin typeface="Times New Roman" panose="02020603050405020304" pitchFamily="18"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94243">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anose="05000000000000000000" pitchFamily="2" charset="2"/>
                        <a:buNone/>
                      </a:pPr>
                      <a:r>
                        <a:rPr kumimoji="1" lang="zh-CN" altLang="en-US" sz="2800" b="0" i="0" u="none" strike="noStrike" cap="none" normalizeH="0" baseline="0" smtClean="0">
                          <a:ln>
                            <a:noFill/>
                          </a:ln>
                          <a:solidFill>
                            <a:srgbClr val="333399"/>
                          </a:solidFill>
                          <a:effectLst/>
                          <a:latin typeface="Times New Roman" panose="02020603050405020304" pitchFamily="18" charset="0"/>
                          <a:ea typeface="华文中宋" panose="02010600040101010101" pitchFamily="2" charset="-122"/>
                        </a:rPr>
                        <a:t>艮八</a:t>
                      </a:r>
                      <a:endParaRPr kumimoji="1" lang="zh-CN" altLang="en-US" sz="2800" b="0" i="0" u="none" strike="noStrike" cap="none" normalizeH="0" baseline="0" smtClean="0">
                        <a:ln>
                          <a:noFill/>
                        </a:ln>
                        <a:solidFill>
                          <a:srgbClr val="333399"/>
                        </a:solidFill>
                        <a:effectLst/>
                        <a:latin typeface="Times New Roman" panose="02020603050405020304" pitchFamily="18"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anose="05000000000000000000" pitchFamily="2" charset="2"/>
                        <a:buNone/>
                      </a:pPr>
                      <a:r>
                        <a:rPr kumimoji="1" lang="zh-CN" altLang="en-US" sz="2800" b="0" i="0" u="none" strike="noStrike" cap="none" normalizeH="0" baseline="0" smtClean="0">
                          <a:ln>
                            <a:noFill/>
                          </a:ln>
                          <a:solidFill>
                            <a:srgbClr val="333399"/>
                          </a:solidFill>
                          <a:effectLst/>
                          <a:latin typeface="Times New Roman" panose="02020603050405020304" pitchFamily="18" charset="0"/>
                          <a:ea typeface="华文中宋" panose="02010600040101010101" pitchFamily="2" charset="-122"/>
                        </a:rPr>
                        <a:t>坎一</a:t>
                      </a:r>
                      <a:endParaRPr kumimoji="1" lang="zh-CN" altLang="en-US" sz="2800" b="0" i="0" u="none" strike="noStrike" cap="none" normalizeH="0" baseline="0" smtClean="0">
                        <a:ln>
                          <a:noFill/>
                        </a:ln>
                        <a:solidFill>
                          <a:srgbClr val="333399"/>
                        </a:solidFill>
                        <a:effectLst/>
                        <a:latin typeface="Times New Roman" panose="02020603050405020304" pitchFamily="18"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anose="05000000000000000000" pitchFamily="2" charset="2"/>
                        <a:buNone/>
                      </a:pPr>
                      <a:r>
                        <a:rPr kumimoji="1" lang="zh-CN" altLang="en-US" sz="2800" b="0" i="0" u="none" strike="noStrike" cap="none" normalizeH="0" baseline="0" dirty="0" smtClean="0">
                          <a:ln>
                            <a:noFill/>
                          </a:ln>
                          <a:solidFill>
                            <a:srgbClr val="333399"/>
                          </a:solidFill>
                          <a:effectLst/>
                          <a:latin typeface="Times New Roman" panose="02020603050405020304" pitchFamily="18" charset="0"/>
                          <a:ea typeface="华文中宋" panose="02010600040101010101" pitchFamily="2" charset="-122"/>
                        </a:rPr>
                        <a:t>乾六</a:t>
                      </a:r>
                      <a:endParaRPr kumimoji="1" lang="zh-CN" altLang="en-US" sz="2800" b="0" i="0" u="none" strike="noStrike" cap="none" normalizeH="0" baseline="0" dirty="0" smtClean="0">
                        <a:ln>
                          <a:noFill/>
                        </a:ln>
                        <a:solidFill>
                          <a:srgbClr val="333399"/>
                        </a:solidFill>
                        <a:effectLst/>
                        <a:latin typeface="Times New Roman" panose="02020603050405020304" pitchFamily="18"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ChangeArrowheads="1"/>
          </p:cNvSpPr>
          <p:nvPr/>
        </p:nvSpPr>
        <p:spPr bwMode="auto">
          <a:xfrm>
            <a:off x="827088" y="3213100"/>
            <a:ext cx="3384550" cy="1295400"/>
          </a:xfrm>
          <a:prstGeom prst="rect">
            <a:avLst/>
          </a:prstGeom>
          <a:solidFill>
            <a:schemeClr val="bg1"/>
          </a:solidFill>
          <a:ln w="9525" algn="ctr">
            <a:noFill/>
            <a:miter lim="800000"/>
          </a:ln>
          <a:effectLst/>
        </p:spPr>
        <p:txBody>
          <a:bodyPr wrap="none" anchor="ctr"/>
          <a:lstStyle/>
          <a:p>
            <a:endParaRPr lang="zh-CN" altLang="en-US"/>
          </a:p>
        </p:txBody>
      </p:sp>
      <p:sp>
        <p:nvSpPr>
          <p:cNvPr id="1098755" name="Rectangle 3"/>
          <p:cNvSpPr>
            <a:spLocks noChangeArrowheads="1"/>
          </p:cNvSpPr>
          <p:nvPr/>
        </p:nvSpPr>
        <p:spPr bwMode="auto">
          <a:xfrm>
            <a:off x="4427538" y="3284538"/>
            <a:ext cx="3384550" cy="1223962"/>
          </a:xfrm>
          <a:prstGeom prst="rect">
            <a:avLst/>
          </a:prstGeom>
          <a:solidFill>
            <a:schemeClr val="bg1"/>
          </a:solidFill>
          <a:ln w="9525" algn="ctr">
            <a:noFill/>
            <a:miter lim="800000"/>
          </a:ln>
          <a:effectLst/>
        </p:spPr>
        <p:txBody>
          <a:bodyPr wrap="none" anchor="ctr"/>
          <a:lstStyle/>
          <a:p>
            <a:pPr algn="ctr"/>
            <a:endParaRPr kumimoji="0" lang="zh-CN" altLang="en-US" sz="1800">
              <a:solidFill>
                <a:schemeClr val="bg1"/>
              </a:solidFill>
              <a:latin typeface="Arial" panose="020B0604020202020204" pitchFamily="34" charset="0"/>
              <a:ea typeface="宋体" panose="02010600030101010101" pitchFamily="2" charset="-122"/>
            </a:endParaRPr>
          </a:p>
        </p:txBody>
      </p:sp>
      <p:sp>
        <p:nvSpPr>
          <p:cNvPr id="1098756" name="Text Box 4"/>
          <p:cNvSpPr txBox="1">
            <a:spLocks noChangeArrowheads="1"/>
          </p:cNvSpPr>
          <p:nvPr/>
        </p:nvSpPr>
        <p:spPr bwMode="auto">
          <a:xfrm>
            <a:off x="1476375" y="2565400"/>
            <a:ext cx="1944688" cy="579438"/>
          </a:xfrm>
          <a:prstGeom prst="rect">
            <a:avLst/>
          </a:prstGeom>
          <a:noFill/>
          <a:ln w="9525" algn="ctr">
            <a:noFill/>
            <a:miter lim="800000"/>
          </a:ln>
          <a:effectLst/>
        </p:spPr>
        <p:txBody>
          <a:bodyPr>
            <a:spAutoFit/>
          </a:bodyPr>
          <a:lstStyle/>
          <a:p>
            <a:pPr algn="ctr">
              <a:spcBef>
                <a:spcPct val="50000"/>
              </a:spcBef>
            </a:pPr>
            <a:r>
              <a:rPr kumimoji="0" lang="zh-CN" altLang="en-US" sz="3200">
                <a:solidFill>
                  <a:srgbClr val="000099"/>
                </a:solidFill>
                <a:ea typeface="宋体" panose="02010600030101010101" pitchFamily="2" charset="-122"/>
              </a:rPr>
              <a:t>西四卦</a:t>
            </a:r>
            <a:endParaRPr kumimoji="0" lang="zh-CN" altLang="en-US" sz="3200">
              <a:solidFill>
                <a:srgbClr val="000099"/>
              </a:solidFill>
              <a:ea typeface="宋体" panose="02010600030101010101" pitchFamily="2" charset="-122"/>
            </a:endParaRPr>
          </a:p>
        </p:txBody>
      </p:sp>
      <p:sp>
        <p:nvSpPr>
          <p:cNvPr id="1098757" name="Text Box 5"/>
          <p:cNvSpPr txBox="1">
            <a:spLocks noChangeArrowheads="1"/>
          </p:cNvSpPr>
          <p:nvPr/>
        </p:nvSpPr>
        <p:spPr bwMode="auto">
          <a:xfrm>
            <a:off x="5148263" y="2635250"/>
            <a:ext cx="1944687" cy="579438"/>
          </a:xfrm>
          <a:prstGeom prst="rect">
            <a:avLst/>
          </a:prstGeom>
          <a:noFill/>
          <a:ln w="9525" algn="ctr">
            <a:noFill/>
            <a:miter lim="800000"/>
          </a:ln>
          <a:effectLst/>
        </p:spPr>
        <p:txBody>
          <a:bodyPr>
            <a:spAutoFit/>
          </a:bodyPr>
          <a:lstStyle/>
          <a:p>
            <a:pPr algn="ctr">
              <a:spcBef>
                <a:spcPct val="50000"/>
              </a:spcBef>
            </a:pPr>
            <a:r>
              <a:rPr kumimoji="0" lang="zh-CN" altLang="en-US" sz="3200">
                <a:solidFill>
                  <a:srgbClr val="FF0000"/>
                </a:solidFill>
                <a:ea typeface="宋体" panose="02010600030101010101" pitchFamily="2" charset="-122"/>
              </a:rPr>
              <a:t>东四卦</a:t>
            </a:r>
            <a:endParaRPr kumimoji="0" lang="zh-CN" altLang="en-US" sz="3200">
              <a:solidFill>
                <a:srgbClr val="FF0000"/>
              </a:solidFill>
              <a:ea typeface="宋体" panose="02010600030101010101" pitchFamily="2" charset="-122"/>
            </a:endParaRPr>
          </a:p>
        </p:txBody>
      </p:sp>
      <p:sp>
        <p:nvSpPr>
          <p:cNvPr id="1098758" name="Text Box 6"/>
          <p:cNvSpPr txBox="1">
            <a:spLocks noChangeArrowheads="1"/>
          </p:cNvSpPr>
          <p:nvPr/>
        </p:nvSpPr>
        <p:spPr bwMode="auto">
          <a:xfrm>
            <a:off x="827088" y="4214813"/>
            <a:ext cx="3384550" cy="366712"/>
          </a:xfrm>
          <a:prstGeom prst="rect">
            <a:avLst/>
          </a:prstGeom>
          <a:noFill/>
          <a:ln w="9525" algn="ctr">
            <a:noFill/>
            <a:miter lim="800000"/>
          </a:ln>
          <a:effectLst/>
        </p:spPr>
        <p:txBody>
          <a:bodyPr>
            <a:spAutoFit/>
          </a:bodyPr>
          <a:lstStyle/>
          <a:p>
            <a:pPr algn="ctr">
              <a:spcBef>
                <a:spcPct val="50000"/>
              </a:spcBef>
            </a:pPr>
            <a:r>
              <a:rPr kumimoji="0" lang="zh-CN" altLang="en-US" sz="1800">
                <a:solidFill>
                  <a:srgbClr val="000099"/>
                </a:solidFill>
                <a:ea typeface="宋体" panose="02010600030101010101" pitchFamily="2" charset="-122"/>
              </a:rPr>
              <a:t>乾</a:t>
            </a:r>
            <a:r>
              <a:rPr kumimoji="0" lang="en-US" altLang="zh-CN" sz="1800">
                <a:solidFill>
                  <a:srgbClr val="000099"/>
                </a:solidFill>
                <a:ea typeface="宋体" panose="02010600030101010101" pitchFamily="2" charset="-122"/>
              </a:rPr>
              <a:t>NW, </a:t>
            </a:r>
            <a:r>
              <a:rPr kumimoji="0" lang="zh-CN" altLang="en-US" sz="1800">
                <a:solidFill>
                  <a:srgbClr val="000099"/>
                </a:solidFill>
                <a:ea typeface="宋体" panose="02010600030101010101" pitchFamily="2" charset="-122"/>
              </a:rPr>
              <a:t>艮</a:t>
            </a:r>
            <a:r>
              <a:rPr kumimoji="0" lang="en-US" altLang="zh-CN" sz="1800">
                <a:solidFill>
                  <a:srgbClr val="000099"/>
                </a:solidFill>
                <a:ea typeface="宋体" panose="02010600030101010101" pitchFamily="2" charset="-122"/>
              </a:rPr>
              <a:t>NE, </a:t>
            </a:r>
            <a:r>
              <a:rPr kumimoji="0" lang="zh-CN" altLang="en-US" sz="1800">
                <a:solidFill>
                  <a:srgbClr val="000099"/>
                </a:solidFill>
                <a:ea typeface="宋体" panose="02010600030101010101" pitchFamily="2" charset="-122"/>
              </a:rPr>
              <a:t>坤</a:t>
            </a:r>
            <a:r>
              <a:rPr kumimoji="0" lang="en-US" altLang="zh-CN" sz="1800">
                <a:solidFill>
                  <a:srgbClr val="000099"/>
                </a:solidFill>
                <a:ea typeface="宋体" panose="02010600030101010101" pitchFamily="2" charset="-122"/>
              </a:rPr>
              <a:t>SW, </a:t>
            </a:r>
            <a:r>
              <a:rPr kumimoji="0" lang="zh-CN" altLang="en-US" sz="1800">
                <a:solidFill>
                  <a:srgbClr val="000099"/>
                </a:solidFill>
                <a:ea typeface="宋体" panose="02010600030101010101" pitchFamily="2" charset="-122"/>
              </a:rPr>
              <a:t>兑</a:t>
            </a:r>
            <a:r>
              <a:rPr kumimoji="0" lang="en-US" altLang="zh-CN" sz="1800">
                <a:solidFill>
                  <a:srgbClr val="000099"/>
                </a:solidFill>
                <a:ea typeface="宋体" panose="02010600030101010101" pitchFamily="2" charset="-122"/>
              </a:rPr>
              <a:t>W</a:t>
            </a:r>
            <a:endParaRPr kumimoji="0" lang="en-US" altLang="zh-CN" sz="1800">
              <a:solidFill>
                <a:srgbClr val="000099"/>
              </a:solidFill>
              <a:ea typeface="宋体" panose="02010600030101010101" pitchFamily="2" charset="-122"/>
            </a:endParaRPr>
          </a:p>
        </p:txBody>
      </p:sp>
      <p:sp>
        <p:nvSpPr>
          <p:cNvPr id="1098759" name="Text Box 7"/>
          <p:cNvSpPr txBox="1">
            <a:spLocks noChangeArrowheads="1"/>
          </p:cNvSpPr>
          <p:nvPr/>
        </p:nvSpPr>
        <p:spPr bwMode="auto">
          <a:xfrm>
            <a:off x="4787900" y="4221163"/>
            <a:ext cx="2808288" cy="366712"/>
          </a:xfrm>
          <a:prstGeom prst="rect">
            <a:avLst/>
          </a:prstGeom>
          <a:noFill/>
          <a:ln w="9525" algn="ctr">
            <a:noFill/>
            <a:miter lim="800000"/>
          </a:ln>
          <a:effectLst/>
        </p:spPr>
        <p:txBody>
          <a:bodyPr>
            <a:spAutoFit/>
          </a:bodyPr>
          <a:lstStyle/>
          <a:p>
            <a:pPr algn="ctr">
              <a:spcBef>
                <a:spcPct val="50000"/>
              </a:spcBef>
            </a:pPr>
            <a:r>
              <a:rPr kumimoji="0" lang="zh-CN" altLang="en-US" sz="1800">
                <a:solidFill>
                  <a:srgbClr val="FF0000"/>
                </a:solidFill>
                <a:ea typeface="宋体" panose="02010600030101010101" pitchFamily="2" charset="-122"/>
              </a:rPr>
              <a:t>坎</a:t>
            </a:r>
            <a:r>
              <a:rPr kumimoji="0" lang="en-US" altLang="zh-CN" sz="1800">
                <a:solidFill>
                  <a:srgbClr val="FF0000"/>
                </a:solidFill>
                <a:ea typeface="宋体" panose="02010600030101010101" pitchFamily="2" charset="-122"/>
              </a:rPr>
              <a:t>N,  </a:t>
            </a:r>
            <a:r>
              <a:rPr kumimoji="0" lang="zh-CN" altLang="en-US" sz="1800">
                <a:solidFill>
                  <a:srgbClr val="FF0000"/>
                </a:solidFill>
                <a:ea typeface="宋体" panose="02010600030101010101" pitchFamily="2" charset="-122"/>
              </a:rPr>
              <a:t>离</a:t>
            </a:r>
            <a:r>
              <a:rPr kumimoji="0" lang="en-US" altLang="zh-CN" sz="1800">
                <a:solidFill>
                  <a:srgbClr val="FF0000"/>
                </a:solidFill>
                <a:ea typeface="宋体" panose="02010600030101010101" pitchFamily="2" charset="-122"/>
              </a:rPr>
              <a:t>S,  </a:t>
            </a:r>
            <a:r>
              <a:rPr kumimoji="0" lang="zh-CN" altLang="en-US" sz="1800">
                <a:solidFill>
                  <a:srgbClr val="FF0000"/>
                </a:solidFill>
                <a:ea typeface="宋体" panose="02010600030101010101" pitchFamily="2" charset="-122"/>
              </a:rPr>
              <a:t>震</a:t>
            </a:r>
            <a:r>
              <a:rPr kumimoji="0" lang="en-US" altLang="zh-CN" sz="1800">
                <a:solidFill>
                  <a:srgbClr val="FF0000"/>
                </a:solidFill>
                <a:ea typeface="宋体" panose="02010600030101010101" pitchFamily="2" charset="-122"/>
              </a:rPr>
              <a:t>E,  </a:t>
            </a:r>
            <a:r>
              <a:rPr kumimoji="0" lang="zh-CN" altLang="en-US" sz="1800">
                <a:solidFill>
                  <a:srgbClr val="FF0000"/>
                </a:solidFill>
                <a:ea typeface="宋体" panose="02010600030101010101" pitchFamily="2" charset="-122"/>
              </a:rPr>
              <a:t>巽</a:t>
            </a:r>
            <a:r>
              <a:rPr kumimoji="0" lang="en-US" altLang="zh-CN" sz="1800">
                <a:solidFill>
                  <a:srgbClr val="FF0000"/>
                </a:solidFill>
                <a:ea typeface="宋体" panose="02010600030101010101" pitchFamily="2" charset="-122"/>
              </a:rPr>
              <a:t>SE</a:t>
            </a:r>
            <a:endParaRPr kumimoji="0" lang="en-US" altLang="zh-CN" sz="1800">
              <a:solidFill>
                <a:srgbClr val="FF0000"/>
              </a:solidFill>
              <a:ea typeface="宋体" panose="02010600030101010101" pitchFamily="2" charset="-122"/>
            </a:endParaRPr>
          </a:p>
        </p:txBody>
      </p:sp>
      <p:pic>
        <p:nvPicPr>
          <p:cNvPr id="1098760" name="Picture 8" descr="kun 000"/>
          <p:cNvPicPr>
            <a:picLocks noChangeAspect="1" noChangeArrowheads="1"/>
          </p:cNvPicPr>
          <p:nvPr/>
        </p:nvPicPr>
        <p:blipFill>
          <a:blip r:embed="rId1" cstate="print"/>
          <a:srcRect/>
          <a:stretch>
            <a:fillRect/>
          </a:stretch>
        </p:blipFill>
        <p:spPr bwMode="auto">
          <a:xfrm>
            <a:off x="2698750" y="3717925"/>
            <a:ext cx="304800" cy="304800"/>
          </a:xfrm>
          <a:prstGeom prst="rect">
            <a:avLst/>
          </a:prstGeom>
          <a:noFill/>
          <a:ln w="9525">
            <a:noFill/>
            <a:miter lim="800000"/>
            <a:headEnd/>
            <a:tailEnd/>
          </a:ln>
        </p:spPr>
      </p:pic>
      <p:pic>
        <p:nvPicPr>
          <p:cNvPr id="1098761" name="Picture 9" descr="zhen 001"/>
          <p:cNvPicPr>
            <a:picLocks noChangeAspect="1" noChangeArrowheads="1"/>
          </p:cNvPicPr>
          <p:nvPr/>
        </p:nvPicPr>
        <p:blipFill>
          <a:blip r:embed="rId2" cstate="print"/>
          <a:srcRect/>
          <a:stretch>
            <a:fillRect/>
          </a:stretch>
        </p:blipFill>
        <p:spPr bwMode="auto">
          <a:xfrm>
            <a:off x="6283325" y="3717925"/>
            <a:ext cx="304800" cy="304800"/>
          </a:xfrm>
          <a:prstGeom prst="rect">
            <a:avLst/>
          </a:prstGeom>
          <a:noFill/>
          <a:ln w="9525">
            <a:noFill/>
            <a:miter lim="800000"/>
            <a:headEnd/>
            <a:tailEnd/>
          </a:ln>
        </p:spPr>
      </p:pic>
      <p:pic>
        <p:nvPicPr>
          <p:cNvPr id="1098762" name="Picture 10" descr="Li 101"/>
          <p:cNvPicPr>
            <a:picLocks noChangeAspect="1" noChangeArrowheads="1"/>
          </p:cNvPicPr>
          <p:nvPr/>
        </p:nvPicPr>
        <p:blipFill>
          <a:blip r:embed="rId3" cstate="print"/>
          <a:srcRect/>
          <a:stretch>
            <a:fillRect/>
          </a:stretch>
        </p:blipFill>
        <p:spPr bwMode="auto">
          <a:xfrm>
            <a:off x="5130800" y="3717925"/>
            <a:ext cx="304800" cy="304800"/>
          </a:xfrm>
          <a:prstGeom prst="rect">
            <a:avLst/>
          </a:prstGeom>
          <a:noFill/>
          <a:ln w="9525">
            <a:noFill/>
            <a:miter lim="800000"/>
            <a:headEnd/>
            <a:tailEnd/>
          </a:ln>
        </p:spPr>
      </p:pic>
      <p:pic>
        <p:nvPicPr>
          <p:cNvPr id="1098763" name="Picture 11" descr="dui 011"/>
          <p:cNvPicPr>
            <a:picLocks noChangeAspect="1" noChangeArrowheads="1"/>
          </p:cNvPicPr>
          <p:nvPr/>
        </p:nvPicPr>
        <p:blipFill>
          <a:blip r:embed="rId4" cstate="print"/>
          <a:srcRect/>
          <a:stretch>
            <a:fillRect/>
          </a:stretch>
        </p:blipFill>
        <p:spPr bwMode="auto">
          <a:xfrm>
            <a:off x="3275013" y="3717925"/>
            <a:ext cx="304800" cy="304800"/>
          </a:xfrm>
          <a:prstGeom prst="rect">
            <a:avLst/>
          </a:prstGeom>
          <a:noFill/>
          <a:ln w="9525">
            <a:noFill/>
            <a:miter lim="800000"/>
            <a:headEnd/>
            <a:tailEnd/>
          </a:ln>
        </p:spPr>
      </p:pic>
      <p:pic>
        <p:nvPicPr>
          <p:cNvPr id="1098764" name="Picture 12" descr="gen 100"/>
          <p:cNvPicPr>
            <a:picLocks noChangeAspect="1" noChangeArrowheads="1"/>
          </p:cNvPicPr>
          <p:nvPr/>
        </p:nvPicPr>
        <p:blipFill>
          <a:blip r:embed="rId5" cstate="print"/>
          <a:srcRect/>
          <a:stretch>
            <a:fillRect/>
          </a:stretch>
        </p:blipFill>
        <p:spPr bwMode="auto">
          <a:xfrm>
            <a:off x="2124075" y="3717925"/>
            <a:ext cx="304800" cy="304800"/>
          </a:xfrm>
          <a:prstGeom prst="rect">
            <a:avLst/>
          </a:prstGeom>
          <a:noFill/>
          <a:ln w="9525">
            <a:noFill/>
            <a:miter lim="800000"/>
            <a:headEnd/>
            <a:tailEnd/>
          </a:ln>
        </p:spPr>
      </p:pic>
      <p:pic>
        <p:nvPicPr>
          <p:cNvPr id="1098765" name="Picture 13" descr="Li 101"/>
          <p:cNvPicPr>
            <a:picLocks noChangeAspect="1" noChangeArrowheads="1"/>
          </p:cNvPicPr>
          <p:nvPr/>
        </p:nvPicPr>
        <p:blipFill>
          <a:blip r:embed="rId6" cstate="print"/>
          <a:srcRect/>
          <a:stretch>
            <a:fillRect/>
          </a:stretch>
        </p:blipFill>
        <p:spPr bwMode="auto">
          <a:xfrm>
            <a:off x="5707063" y="3717925"/>
            <a:ext cx="304800" cy="304800"/>
          </a:xfrm>
          <a:prstGeom prst="rect">
            <a:avLst/>
          </a:prstGeom>
          <a:noFill/>
          <a:ln w="9525">
            <a:noFill/>
            <a:miter lim="800000"/>
            <a:headEnd/>
            <a:tailEnd/>
          </a:ln>
        </p:spPr>
      </p:pic>
      <p:pic>
        <p:nvPicPr>
          <p:cNvPr id="1098766" name="Picture 14" descr="xun 110"/>
          <p:cNvPicPr>
            <a:picLocks noChangeAspect="1" noChangeArrowheads="1"/>
          </p:cNvPicPr>
          <p:nvPr/>
        </p:nvPicPr>
        <p:blipFill>
          <a:blip r:embed="rId7" cstate="print"/>
          <a:srcRect/>
          <a:stretch>
            <a:fillRect/>
          </a:stretch>
        </p:blipFill>
        <p:spPr bwMode="auto">
          <a:xfrm>
            <a:off x="6859588" y="3717925"/>
            <a:ext cx="304800" cy="304800"/>
          </a:xfrm>
          <a:prstGeom prst="rect">
            <a:avLst/>
          </a:prstGeom>
          <a:noFill/>
          <a:ln w="9525">
            <a:noFill/>
            <a:miter lim="800000"/>
            <a:headEnd/>
            <a:tailEnd/>
          </a:ln>
        </p:spPr>
      </p:pic>
      <p:pic>
        <p:nvPicPr>
          <p:cNvPr id="1098767" name="Picture 15" descr="qian 111"/>
          <p:cNvPicPr>
            <a:picLocks noChangeAspect="1" noChangeArrowheads="1"/>
          </p:cNvPicPr>
          <p:nvPr/>
        </p:nvPicPr>
        <p:blipFill>
          <a:blip r:embed="rId8" cstate="print"/>
          <a:srcRect/>
          <a:stretch>
            <a:fillRect/>
          </a:stretch>
        </p:blipFill>
        <p:spPr bwMode="auto">
          <a:xfrm>
            <a:off x="1530350" y="3717925"/>
            <a:ext cx="304800" cy="304800"/>
          </a:xfrm>
          <a:prstGeom prst="rect">
            <a:avLst/>
          </a:prstGeom>
          <a:noFill/>
          <a:ln w="9525">
            <a:noFill/>
            <a:miter lim="800000"/>
            <a:headEnd/>
            <a:tailEnd/>
          </a:ln>
        </p:spPr>
      </p:pic>
      <p:sp>
        <p:nvSpPr>
          <p:cNvPr id="1098768" name="Text Box 16"/>
          <p:cNvSpPr txBox="1">
            <a:spLocks noChangeArrowheads="1"/>
          </p:cNvSpPr>
          <p:nvPr/>
        </p:nvSpPr>
        <p:spPr bwMode="auto">
          <a:xfrm>
            <a:off x="2484438" y="908050"/>
            <a:ext cx="4321175" cy="579438"/>
          </a:xfrm>
          <a:prstGeom prst="rect">
            <a:avLst/>
          </a:prstGeom>
          <a:noFill/>
          <a:ln w="12700" algn="ctr">
            <a:noFill/>
            <a:miter lim="800000"/>
          </a:ln>
          <a:effectLst/>
        </p:spPr>
        <p:txBody>
          <a:bodyPr lIns="90000" tIns="46800" rIns="90000" bIns="46800">
            <a:spAutoFit/>
          </a:bodyPr>
          <a:lstStyle/>
          <a:p>
            <a:pPr>
              <a:spcBef>
                <a:spcPct val="50000"/>
              </a:spcBef>
            </a:pPr>
            <a:r>
              <a:rPr kumimoji="0" lang="zh-CN" altLang="en-US" sz="3200">
                <a:latin typeface="Arial" panose="020B0604020202020204" pitchFamily="34" charset="0"/>
                <a:ea typeface="宋体" panose="02010600030101010101" pitchFamily="2" charset="-122"/>
              </a:rPr>
              <a:t>八宅风水基本常识</a:t>
            </a:r>
            <a:endParaRPr kumimoji="0" lang="zh-CN" altLang="en-US" sz="3200">
              <a:latin typeface="Arial" panose="020B0604020202020204" pitchFamily="34" charset="0"/>
              <a:ea typeface="宋体" panose="02010600030101010101" pitchFamily="2" charset="-122"/>
            </a:endParaRPr>
          </a:p>
        </p:txBody>
      </p:sp>
    </p:spTree>
    <p:custDataLst>
      <p:tags r:id="rId9"/>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Text Box 2"/>
          <p:cNvSpPr txBox="1">
            <a:spLocks noChangeArrowheads="1"/>
          </p:cNvSpPr>
          <p:nvPr/>
        </p:nvSpPr>
        <p:spPr bwMode="auto">
          <a:xfrm>
            <a:off x="2713673" y="36830"/>
            <a:ext cx="2808287" cy="579438"/>
          </a:xfrm>
          <a:prstGeom prst="rect">
            <a:avLst/>
          </a:prstGeom>
          <a:noFill/>
          <a:ln w="9525" algn="ctr">
            <a:noFill/>
            <a:miter lim="800000"/>
          </a:ln>
          <a:effectLst/>
        </p:spPr>
        <p:txBody>
          <a:bodyPr>
            <a:spAutoFit/>
          </a:bodyPr>
          <a:lstStyle/>
          <a:p>
            <a:pPr>
              <a:spcBef>
                <a:spcPct val="50000"/>
              </a:spcBef>
            </a:pPr>
            <a:r>
              <a:rPr kumimoji="0" lang="zh-CN" altLang="en-US" sz="3200" b="1">
                <a:solidFill>
                  <a:schemeClr val="bg1"/>
                </a:solidFill>
                <a:ea typeface="宋体" panose="02010600030101010101" pitchFamily="2" charset="-122"/>
              </a:rPr>
              <a:t>楼宇朝向</a:t>
            </a:r>
            <a:endParaRPr kumimoji="0" lang="zh-CN" altLang="en-US" sz="3200" b="1">
              <a:solidFill>
                <a:schemeClr val="bg1"/>
              </a:solidFill>
              <a:ea typeface="宋体" panose="02010600030101010101" pitchFamily="2" charset="-122"/>
            </a:endParaRPr>
          </a:p>
        </p:txBody>
      </p:sp>
      <p:sp>
        <p:nvSpPr>
          <p:cNvPr id="1110025" name="Rectangle 9"/>
          <p:cNvSpPr>
            <a:spLocks noChangeArrowheads="1"/>
          </p:cNvSpPr>
          <p:nvPr/>
        </p:nvSpPr>
        <p:spPr bwMode="auto">
          <a:xfrm>
            <a:off x="1042988" y="1981200"/>
            <a:ext cx="2809875" cy="438150"/>
          </a:xfrm>
          <a:prstGeom prst="rect">
            <a:avLst/>
          </a:prstGeom>
          <a:solidFill>
            <a:srgbClr val="CC0000"/>
          </a:solidFill>
          <a:ln w="6350">
            <a:noFill/>
            <a:miter lim="800000"/>
          </a:ln>
          <a:effectLst>
            <a:outerShdw dist="35921" dir="2700000" algn="ctr" rotWithShape="0">
              <a:schemeClr val="bg2"/>
            </a:outerShdw>
          </a:effectLst>
        </p:spPr>
        <p:txBody>
          <a:bodyPr lIns="0" tIns="0" rIns="0" bIns="0" anchor="ctr">
            <a:spAutoFit/>
          </a:bodyPr>
          <a:lstStyle/>
          <a:p>
            <a:endParaRPr lang="zh-CN" altLang="en-US"/>
          </a:p>
        </p:txBody>
      </p:sp>
      <p:sp>
        <p:nvSpPr>
          <p:cNvPr id="1110026" name="Text Box 10"/>
          <p:cNvSpPr txBox="1">
            <a:spLocks noChangeArrowheads="1"/>
          </p:cNvSpPr>
          <p:nvPr/>
        </p:nvSpPr>
        <p:spPr bwMode="auto">
          <a:xfrm>
            <a:off x="1346200" y="2047875"/>
            <a:ext cx="2398713" cy="304800"/>
          </a:xfrm>
          <a:prstGeom prst="rect">
            <a:avLst/>
          </a:prstGeom>
          <a:solidFill>
            <a:srgbClr val="CC0000"/>
          </a:solidFill>
          <a:ln w="6350">
            <a:noFill/>
            <a:miter lim="800000"/>
          </a:ln>
          <a:effectLst/>
        </p:spPr>
        <p:txBody>
          <a:bodyPr lIns="0" tIns="0" rIns="0" bIns="0" anchor="ctr">
            <a:spAutoFit/>
          </a:bodyPr>
          <a:lstStyle/>
          <a:p>
            <a:pPr algn="ctr" eaLnBrk="0" hangingPunct="0"/>
            <a:r>
              <a:rPr kumimoji="0" lang="zh-CN" altLang="en-US" sz="2000" b="1">
                <a:solidFill>
                  <a:schemeClr val="bg1"/>
                </a:solidFill>
                <a:latin typeface="Arial" panose="020B0604020202020204" pitchFamily="34" charset="0"/>
                <a:ea typeface="宋体" panose="02010600030101010101" pitchFamily="2" charset="-122"/>
              </a:rPr>
              <a:t>东四宅</a:t>
            </a:r>
            <a:endParaRPr kumimoji="0" lang="zh-CN" altLang="en-US" sz="2000" b="1">
              <a:solidFill>
                <a:schemeClr val="bg1"/>
              </a:solidFill>
              <a:latin typeface="Arial" panose="020B0604020202020204" pitchFamily="34" charset="0"/>
              <a:ea typeface="宋体" panose="02010600030101010101" pitchFamily="2" charset="-122"/>
            </a:endParaRPr>
          </a:p>
        </p:txBody>
      </p:sp>
      <p:sp>
        <p:nvSpPr>
          <p:cNvPr id="1110027" name="Rectangle 11"/>
          <p:cNvSpPr>
            <a:spLocks noChangeArrowheads="1"/>
          </p:cNvSpPr>
          <p:nvPr/>
        </p:nvSpPr>
        <p:spPr bwMode="auto">
          <a:xfrm>
            <a:off x="1042988" y="2517775"/>
            <a:ext cx="2809875" cy="1766888"/>
          </a:xfrm>
          <a:prstGeom prst="rect">
            <a:avLst/>
          </a:prstGeom>
          <a:noFill/>
          <a:ln w="6350">
            <a:solidFill>
              <a:schemeClr val="tx1"/>
            </a:solidFill>
            <a:miter lim="800000"/>
          </a:ln>
          <a:effectLst/>
        </p:spPr>
        <p:txBody>
          <a:bodyPr lIns="0" tIns="0" rIns="0" bIns="0" anchor="ctr">
            <a:spAutoFit/>
          </a:bodyPr>
          <a:lstStyle/>
          <a:p>
            <a:endParaRPr lang="zh-CN" altLang="en-US"/>
          </a:p>
        </p:txBody>
      </p:sp>
      <p:sp>
        <p:nvSpPr>
          <p:cNvPr id="1110028" name="Rectangle 12"/>
          <p:cNvSpPr>
            <a:spLocks noChangeArrowheads="1"/>
          </p:cNvSpPr>
          <p:nvPr/>
        </p:nvSpPr>
        <p:spPr bwMode="auto">
          <a:xfrm>
            <a:off x="4427538" y="1981200"/>
            <a:ext cx="2811462" cy="438150"/>
          </a:xfrm>
          <a:prstGeom prst="rect">
            <a:avLst/>
          </a:prstGeom>
          <a:solidFill>
            <a:srgbClr val="CC0000"/>
          </a:solidFill>
          <a:ln w="6350">
            <a:noFill/>
            <a:miter lim="800000"/>
          </a:ln>
          <a:effectLst>
            <a:outerShdw dist="35921" dir="2700000" algn="ctr" rotWithShape="0">
              <a:schemeClr val="bg2"/>
            </a:outerShdw>
          </a:effectLst>
        </p:spPr>
        <p:txBody>
          <a:bodyPr lIns="0" tIns="0" rIns="0" bIns="0" anchor="ctr">
            <a:spAutoFit/>
          </a:bodyPr>
          <a:lstStyle/>
          <a:p>
            <a:endParaRPr lang="zh-CN" altLang="en-US"/>
          </a:p>
        </p:txBody>
      </p:sp>
      <p:sp>
        <p:nvSpPr>
          <p:cNvPr id="1110029" name="Text Box 13"/>
          <p:cNvSpPr txBox="1">
            <a:spLocks noChangeArrowheads="1"/>
          </p:cNvSpPr>
          <p:nvPr/>
        </p:nvSpPr>
        <p:spPr bwMode="auto">
          <a:xfrm>
            <a:off x="4730750" y="2047875"/>
            <a:ext cx="2398713" cy="304800"/>
          </a:xfrm>
          <a:prstGeom prst="rect">
            <a:avLst/>
          </a:prstGeom>
          <a:solidFill>
            <a:srgbClr val="CC0000"/>
          </a:solidFill>
          <a:ln w="6350">
            <a:noFill/>
            <a:miter lim="800000"/>
          </a:ln>
          <a:effectLst/>
        </p:spPr>
        <p:txBody>
          <a:bodyPr lIns="0" tIns="0" rIns="0" bIns="0" anchor="ctr">
            <a:spAutoFit/>
          </a:bodyPr>
          <a:lstStyle/>
          <a:p>
            <a:pPr algn="ctr" eaLnBrk="0" hangingPunct="0"/>
            <a:r>
              <a:rPr kumimoji="0" lang="zh-CN" altLang="en-US" sz="2000" b="1">
                <a:solidFill>
                  <a:schemeClr val="bg1"/>
                </a:solidFill>
                <a:latin typeface="Arial" panose="020B0604020202020204" pitchFamily="34" charset="0"/>
                <a:ea typeface="宋体" panose="02010600030101010101" pitchFamily="2" charset="-122"/>
              </a:rPr>
              <a:t>西四宅</a:t>
            </a:r>
            <a:endParaRPr kumimoji="0" lang="zh-CN" altLang="en-US" sz="2000" b="1">
              <a:solidFill>
                <a:schemeClr val="bg1"/>
              </a:solidFill>
              <a:latin typeface="Arial" panose="020B0604020202020204" pitchFamily="34" charset="0"/>
              <a:ea typeface="宋体" panose="02010600030101010101" pitchFamily="2" charset="-122"/>
            </a:endParaRPr>
          </a:p>
        </p:txBody>
      </p:sp>
      <p:sp>
        <p:nvSpPr>
          <p:cNvPr id="1110030" name="Rectangle 14"/>
          <p:cNvSpPr>
            <a:spLocks noChangeArrowheads="1"/>
          </p:cNvSpPr>
          <p:nvPr/>
        </p:nvSpPr>
        <p:spPr bwMode="auto">
          <a:xfrm>
            <a:off x="4427538" y="2517775"/>
            <a:ext cx="2811462" cy="1766888"/>
          </a:xfrm>
          <a:prstGeom prst="rect">
            <a:avLst/>
          </a:prstGeom>
          <a:noFill/>
          <a:ln w="6350">
            <a:solidFill>
              <a:schemeClr val="tx1"/>
            </a:solidFill>
            <a:miter lim="800000"/>
          </a:ln>
          <a:effectLst/>
        </p:spPr>
        <p:txBody>
          <a:bodyPr lIns="0" tIns="0" rIns="0" bIns="0" anchor="ctr">
            <a:spAutoFit/>
          </a:bodyPr>
          <a:lstStyle/>
          <a:p>
            <a:endParaRPr lang="zh-CN" altLang="en-US"/>
          </a:p>
        </p:txBody>
      </p:sp>
      <p:sp>
        <p:nvSpPr>
          <p:cNvPr id="1110031" name="Text Box 15"/>
          <p:cNvSpPr txBox="1">
            <a:spLocks noChangeArrowheads="1"/>
          </p:cNvSpPr>
          <p:nvPr/>
        </p:nvSpPr>
        <p:spPr bwMode="auto">
          <a:xfrm>
            <a:off x="1258888" y="2628900"/>
            <a:ext cx="1800225" cy="1604963"/>
          </a:xfrm>
          <a:prstGeom prst="rect">
            <a:avLst/>
          </a:prstGeom>
          <a:noFill/>
          <a:ln w="12700" algn="ctr">
            <a:noFill/>
            <a:miter lim="800000"/>
          </a:ln>
          <a:effectLst/>
        </p:spPr>
        <p:txBody>
          <a:bodyPr lIns="90000" tIns="46800" rIns="90000" bIns="46800">
            <a:spAutoFit/>
          </a:bodyPr>
          <a:lstStyle/>
          <a:p>
            <a:pPr>
              <a:spcBef>
                <a:spcPct val="50000"/>
              </a:spcBef>
            </a:pPr>
            <a:r>
              <a:rPr kumimoji="0" lang="zh-CN" altLang="en-US" sz="1600">
                <a:latin typeface="Arial" panose="020B0604020202020204" pitchFamily="34" charset="0"/>
                <a:ea typeface="宋体" panose="02010600030101010101" pitchFamily="2" charset="-122"/>
              </a:rPr>
              <a:t>坐北向南</a:t>
            </a:r>
            <a:r>
              <a:rPr kumimoji="0" lang="en-US" altLang="zh-CN" sz="1600">
                <a:latin typeface="Arial" panose="020B0604020202020204" pitchFamily="34" charset="0"/>
                <a:ea typeface="宋体" panose="02010600030101010101" pitchFamily="2" charset="-122"/>
              </a:rPr>
              <a:t>--</a:t>
            </a:r>
            <a:r>
              <a:rPr kumimoji="0" lang="zh-CN" altLang="en-US" sz="1800">
                <a:latin typeface="Arial" panose="020B0604020202020204" pitchFamily="34" charset="0"/>
                <a:ea typeface="宋体" panose="02010600030101010101" pitchFamily="2" charset="-122"/>
              </a:rPr>
              <a:t>坎</a:t>
            </a:r>
            <a:endParaRPr kumimoji="0" lang="zh-CN" altLang="en-US" sz="1600">
              <a:latin typeface="Arial" panose="020B0604020202020204" pitchFamily="34" charset="0"/>
              <a:ea typeface="宋体" panose="02010600030101010101" pitchFamily="2" charset="-122"/>
            </a:endParaRPr>
          </a:p>
          <a:p>
            <a:pPr>
              <a:spcBef>
                <a:spcPct val="50000"/>
              </a:spcBef>
            </a:pPr>
            <a:r>
              <a:rPr kumimoji="0" lang="zh-CN" altLang="en-US" sz="1600">
                <a:latin typeface="Arial" panose="020B0604020202020204" pitchFamily="34" charset="0"/>
                <a:ea typeface="宋体" panose="02010600030101010101" pitchFamily="2" charset="-122"/>
              </a:rPr>
              <a:t>坐南向北</a:t>
            </a:r>
            <a:r>
              <a:rPr kumimoji="0" lang="en-US" altLang="zh-CN" sz="1600">
                <a:latin typeface="Arial" panose="020B0604020202020204" pitchFamily="34" charset="0"/>
                <a:ea typeface="宋体" panose="02010600030101010101" pitchFamily="2" charset="-122"/>
              </a:rPr>
              <a:t>--</a:t>
            </a:r>
            <a:r>
              <a:rPr kumimoji="0" lang="zh-CN" altLang="en-US" sz="1800">
                <a:latin typeface="Arial" panose="020B0604020202020204" pitchFamily="34" charset="0"/>
                <a:ea typeface="宋体" panose="02010600030101010101" pitchFamily="2" charset="-122"/>
              </a:rPr>
              <a:t>离</a:t>
            </a:r>
            <a:endParaRPr kumimoji="0" lang="zh-CN" altLang="en-US" sz="1600">
              <a:latin typeface="Arial" panose="020B0604020202020204" pitchFamily="34" charset="0"/>
              <a:ea typeface="宋体" panose="02010600030101010101" pitchFamily="2" charset="-122"/>
            </a:endParaRPr>
          </a:p>
          <a:p>
            <a:pPr>
              <a:spcBef>
                <a:spcPct val="50000"/>
              </a:spcBef>
            </a:pPr>
            <a:r>
              <a:rPr kumimoji="0" lang="zh-CN" altLang="en-US" sz="1600">
                <a:latin typeface="Arial" panose="020B0604020202020204" pitchFamily="34" charset="0"/>
                <a:ea typeface="宋体" panose="02010600030101010101" pitchFamily="2" charset="-122"/>
              </a:rPr>
              <a:t>坐东向西</a:t>
            </a:r>
            <a:r>
              <a:rPr kumimoji="0" lang="en-US" altLang="zh-CN" sz="1600">
                <a:latin typeface="Arial" panose="020B0604020202020204" pitchFamily="34" charset="0"/>
                <a:ea typeface="宋体" panose="02010600030101010101" pitchFamily="2" charset="-122"/>
              </a:rPr>
              <a:t>--</a:t>
            </a:r>
            <a:r>
              <a:rPr kumimoji="0" lang="zh-CN" altLang="en-US" sz="1800">
                <a:latin typeface="Arial" panose="020B0604020202020204" pitchFamily="34" charset="0"/>
                <a:ea typeface="宋体" panose="02010600030101010101" pitchFamily="2" charset="-122"/>
              </a:rPr>
              <a:t>震</a:t>
            </a:r>
            <a:endParaRPr kumimoji="0" lang="zh-CN" altLang="en-US" sz="1600">
              <a:latin typeface="Arial" panose="020B0604020202020204" pitchFamily="34" charset="0"/>
              <a:ea typeface="宋体" panose="02010600030101010101" pitchFamily="2" charset="-122"/>
            </a:endParaRPr>
          </a:p>
          <a:p>
            <a:pPr>
              <a:spcBef>
                <a:spcPct val="50000"/>
              </a:spcBef>
            </a:pPr>
            <a:r>
              <a:rPr kumimoji="0" lang="zh-CN" altLang="en-US" sz="1600">
                <a:latin typeface="Arial" panose="020B0604020202020204" pitchFamily="34" charset="0"/>
                <a:ea typeface="宋体" panose="02010600030101010101" pitchFamily="2" charset="-122"/>
              </a:rPr>
              <a:t>坐东南向西北</a:t>
            </a:r>
            <a:r>
              <a:rPr kumimoji="0" lang="en-US" altLang="zh-CN" sz="1600">
                <a:latin typeface="Arial" panose="020B0604020202020204" pitchFamily="34" charset="0"/>
                <a:ea typeface="宋体" panose="02010600030101010101" pitchFamily="2" charset="-122"/>
              </a:rPr>
              <a:t>--</a:t>
            </a:r>
            <a:r>
              <a:rPr kumimoji="0" lang="zh-CN" altLang="en-US" sz="1800">
                <a:latin typeface="Arial" panose="020B0604020202020204" pitchFamily="34" charset="0"/>
                <a:ea typeface="宋体" panose="02010600030101010101" pitchFamily="2" charset="-122"/>
              </a:rPr>
              <a:t>巽</a:t>
            </a:r>
            <a:endParaRPr kumimoji="0" lang="zh-CN" altLang="en-US" sz="1800">
              <a:latin typeface="Arial" panose="020B0604020202020204" pitchFamily="34" charset="0"/>
              <a:ea typeface="宋体" panose="02010600030101010101" pitchFamily="2" charset="-122"/>
            </a:endParaRPr>
          </a:p>
        </p:txBody>
      </p:sp>
      <p:sp>
        <p:nvSpPr>
          <p:cNvPr id="1110032" name="Text Box 16"/>
          <p:cNvSpPr txBox="1">
            <a:spLocks noChangeArrowheads="1"/>
          </p:cNvSpPr>
          <p:nvPr/>
        </p:nvSpPr>
        <p:spPr bwMode="auto">
          <a:xfrm>
            <a:off x="4643438" y="2628900"/>
            <a:ext cx="1800225" cy="1604963"/>
          </a:xfrm>
          <a:prstGeom prst="rect">
            <a:avLst/>
          </a:prstGeom>
          <a:noFill/>
          <a:ln w="12700" algn="ctr">
            <a:noFill/>
            <a:miter lim="800000"/>
          </a:ln>
          <a:effectLst/>
        </p:spPr>
        <p:txBody>
          <a:bodyPr lIns="90000" tIns="46800" rIns="90000" bIns="46800">
            <a:spAutoFit/>
          </a:bodyPr>
          <a:lstStyle/>
          <a:p>
            <a:pPr>
              <a:spcBef>
                <a:spcPct val="50000"/>
              </a:spcBef>
            </a:pPr>
            <a:r>
              <a:rPr kumimoji="0" lang="zh-CN" altLang="en-US" sz="1600">
                <a:latin typeface="Arial" panose="020B0604020202020204" pitchFamily="34" charset="0"/>
                <a:ea typeface="宋体" panose="02010600030101010101" pitchFamily="2" charset="-122"/>
              </a:rPr>
              <a:t>坐东北向西南</a:t>
            </a:r>
            <a:r>
              <a:rPr kumimoji="0" lang="en-US" altLang="zh-CN" sz="1600">
                <a:latin typeface="Arial" panose="020B0604020202020204" pitchFamily="34" charset="0"/>
                <a:ea typeface="宋体" panose="02010600030101010101" pitchFamily="2" charset="-122"/>
              </a:rPr>
              <a:t>--</a:t>
            </a:r>
            <a:r>
              <a:rPr kumimoji="0" lang="zh-CN" altLang="en-US" sz="1800">
                <a:latin typeface="Arial" panose="020B0604020202020204" pitchFamily="34" charset="0"/>
                <a:ea typeface="宋体" panose="02010600030101010101" pitchFamily="2" charset="-122"/>
              </a:rPr>
              <a:t>艮</a:t>
            </a:r>
            <a:endParaRPr kumimoji="0" lang="zh-CN" altLang="en-US" sz="1600">
              <a:latin typeface="Arial" panose="020B0604020202020204" pitchFamily="34" charset="0"/>
              <a:ea typeface="宋体" panose="02010600030101010101" pitchFamily="2" charset="-122"/>
            </a:endParaRPr>
          </a:p>
          <a:p>
            <a:pPr>
              <a:spcBef>
                <a:spcPct val="50000"/>
              </a:spcBef>
            </a:pPr>
            <a:r>
              <a:rPr kumimoji="0" lang="zh-CN" altLang="en-US" sz="1600">
                <a:latin typeface="Arial" panose="020B0604020202020204" pitchFamily="34" charset="0"/>
                <a:ea typeface="宋体" panose="02010600030101010101" pitchFamily="2" charset="-122"/>
              </a:rPr>
              <a:t>坐西北向东南</a:t>
            </a:r>
            <a:r>
              <a:rPr kumimoji="0" lang="en-US" altLang="zh-CN" sz="1600">
                <a:latin typeface="Arial" panose="020B0604020202020204" pitchFamily="34" charset="0"/>
                <a:ea typeface="宋体" panose="02010600030101010101" pitchFamily="2" charset="-122"/>
              </a:rPr>
              <a:t>--</a:t>
            </a:r>
            <a:r>
              <a:rPr kumimoji="0" lang="zh-CN" altLang="en-US" sz="1800">
                <a:latin typeface="Arial" panose="020B0604020202020204" pitchFamily="34" charset="0"/>
                <a:ea typeface="宋体" panose="02010600030101010101" pitchFamily="2" charset="-122"/>
              </a:rPr>
              <a:t>乾</a:t>
            </a:r>
            <a:endParaRPr kumimoji="0" lang="zh-CN" altLang="en-US" sz="1600">
              <a:latin typeface="Arial" panose="020B0604020202020204" pitchFamily="34" charset="0"/>
              <a:ea typeface="宋体" panose="02010600030101010101" pitchFamily="2" charset="-122"/>
            </a:endParaRPr>
          </a:p>
          <a:p>
            <a:pPr>
              <a:spcBef>
                <a:spcPct val="50000"/>
              </a:spcBef>
            </a:pPr>
            <a:r>
              <a:rPr kumimoji="0" lang="zh-CN" altLang="en-US" sz="1600">
                <a:latin typeface="Arial" panose="020B0604020202020204" pitchFamily="34" charset="0"/>
                <a:ea typeface="宋体" panose="02010600030101010101" pitchFamily="2" charset="-122"/>
              </a:rPr>
              <a:t>坐西向东</a:t>
            </a:r>
            <a:r>
              <a:rPr kumimoji="0" lang="en-US" altLang="zh-CN" sz="1600">
                <a:latin typeface="Arial" panose="020B0604020202020204" pitchFamily="34" charset="0"/>
                <a:ea typeface="宋体" panose="02010600030101010101" pitchFamily="2" charset="-122"/>
              </a:rPr>
              <a:t>--</a:t>
            </a:r>
            <a:r>
              <a:rPr kumimoji="0" lang="zh-CN" altLang="en-US" sz="1800">
                <a:latin typeface="Arial" panose="020B0604020202020204" pitchFamily="34" charset="0"/>
                <a:ea typeface="宋体" panose="02010600030101010101" pitchFamily="2" charset="-122"/>
              </a:rPr>
              <a:t>兑</a:t>
            </a:r>
            <a:endParaRPr kumimoji="0" lang="zh-CN" altLang="en-US" sz="1600">
              <a:latin typeface="Arial" panose="020B0604020202020204" pitchFamily="34" charset="0"/>
              <a:ea typeface="宋体" panose="02010600030101010101" pitchFamily="2" charset="-122"/>
            </a:endParaRPr>
          </a:p>
          <a:p>
            <a:pPr>
              <a:spcBef>
                <a:spcPct val="50000"/>
              </a:spcBef>
            </a:pPr>
            <a:r>
              <a:rPr kumimoji="0" lang="zh-CN" altLang="en-US" sz="1600">
                <a:latin typeface="Arial" panose="020B0604020202020204" pitchFamily="34" charset="0"/>
                <a:ea typeface="宋体" panose="02010600030101010101" pitchFamily="2" charset="-122"/>
              </a:rPr>
              <a:t>坐西南向东北</a:t>
            </a:r>
            <a:r>
              <a:rPr kumimoji="0" lang="en-US" altLang="zh-CN" sz="1600">
                <a:latin typeface="Arial" panose="020B0604020202020204" pitchFamily="34" charset="0"/>
                <a:ea typeface="宋体" panose="02010600030101010101" pitchFamily="2" charset="-122"/>
              </a:rPr>
              <a:t>--</a:t>
            </a:r>
            <a:r>
              <a:rPr kumimoji="0" lang="zh-CN" altLang="en-US" sz="1800">
                <a:latin typeface="Arial" panose="020B0604020202020204" pitchFamily="34" charset="0"/>
                <a:ea typeface="宋体" panose="02010600030101010101" pitchFamily="2" charset="-122"/>
              </a:rPr>
              <a:t>坤</a:t>
            </a:r>
            <a:endParaRPr kumimoji="0" lang="zh-CN" altLang="en-US" sz="1800">
              <a:latin typeface="Arial" panose="020B0604020202020204" pitchFamily="34" charset="0"/>
              <a:ea typeface="宋体" panose="02010600030101010101" pitchFamily="2" charset="-122"/>
            </a:endParaRPr>
          </a:p>
        </p:txBody>
      </p:sp>
      <p:sp>
        <p:nvSpPr>
          <p:cNvPr id="1110033" name="Text Box 17"/>
          <p:cNvSpPr txBox="1">
            <a:spLocks noChangeArrowheads="1"/>
          </p:cNvSpPr>
          <p:nvPr/>
        </p:nvSpPr>
        <p:spPr bwMode="auto">
          <a:xfrm>
            <a:off x="1835150" y="4868863"/>
            <a:ext cx="4752975" cy="457200"/>
          </a:xfrm>
          <a:prstGeom prst="rect">
            <a:avLst/>
          </a:prstGeom>
          <a:noFill/>
          <a:ln w="12700" algn="ctr">
            <a:noFill/>
            <a:miter lim="800000"/>
          </a:ln>
          <a:effectLst/>
        </p:spPr>
        <p:txBody>
          <a:bodyPr lIns="90000" tIns="46800" rIns="90000" bIns="46800">
            <a:spAutoFit/>
          </a:bodyPr>
          <a:lstStyle/>
          <a:p>
            <a:pPr>
              <a:spcBef>
                <a:spcPct val="50000"/>
              </a:spcBef>
            </a:pPr>
            <a:r>
              <a:rPr kumimoji="0" lang="zh-CN" altLang="en-US" sz="2400" b="1" i="1">
                <a:solidFill>
                  <a:srgbClr val="FF6600"/>
                </a:solidFill>
                <a:latin typeface="Arial" panose="020B0604020202020204" pitchFamily="34" charset="0"/>
                <a:ea typeface="宋体" panose="02010600030101010101" pitchFamily="2" charset="-122"/>
              </a:rPr>
              <a:t>东四命住东四宅</a:t>
            </a:r>
            <a:r>
              <a:rPr kumimoji="0" lang="en-US" altLang="zh-CN" sz="2400" b="1" i="1">
                <a:solidFill>
                  <a:srgbClr val="FF6600"/>
                </a:solidFill>
                <a:latin typeface="Arial" panose="020B0604020202020204" pitchFamily="34" charset="0"/>
                <a:ea typeface="宋体" panose="02010600030101010101" pitchFamily="2" charset="-122"/>
              </a:rPr>
              <a:t>,  </a:t>
            </a:r>
            <a:r>
              <a:rPr kumimoji="0" lang="zh-CN" altLang="en-US" sz="2400" b="1" i="1">
                <a:solidFill>
                  <a:srgbClr val="FF6600"/>
                </a:solidFill>
                <a:latin typeface="Arial" panose="020B0604020202020204" pitchFamily="34" charset="0"/>
                <a:ea typeface="宋体" panose="02010600030101010101" pitchFamily="2" charset="-122"/>
              </a:rPr>
              <a:t>西四命住西四宅</a:t>
            </a:r>
            <a:endParaRPr kumimoji="0" lang="zh-CN" altLang="en-US" sz="2400" b="1" i="1">
              <a:solidFill>
                <a:srgbClr val="FF6600"/>
              </a:solidFill>
              <a:latin typeface="Arial" panose="020B0604020202020204" pitchFamily="34" charset="0"/>
              <a:ea typeface="宋体" panose="0201060003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Rectangle 2"/>
          <p:cNvSpPr>
            <a:spLocks noGrp="1" noChangeArrowheads="1"/>
          </p:cNvSpPr>
          <p:nvPr>
            <p:ph type="title"/>
          </p:nvPr>
        </p:nvSpPr>
        <p:spPr>
          <a:xfrm>
            <a:off x="684213" y="576580"/>
            <a:ext cx="5872162" cy="473075"/>
          </a:xfrm>
        </p:spPr>
        <p:txBody>
          <a:bodyPr>
            <a:normAutofit fontScale="90000"/>
          </a:bodyPr>
          <a:lstStyle/>
          <a:p>
            <a:r>
              <a:rPr lang="zh-CN" altLang="en-US" sz="2800" smtClean="0"/>
              <a:t>宅命计算法</a:t>
            </a:r>
            <a:r>
              <a:rPr lang="en-US" altLang="zh-CN" sz="2800" smtClean="0"/>
              <a:t>- </a:t>
            </a:r>
            <a:r>
              <a:rPr lang="zh-CN" altLang="en-US" sz="2800" smtClean="0"/>
              <a:t>公式法</a:t>
            </a:r>
            <a:endParaRPr lang="zh-CN" altLang="en-US" sz="2800" smtClean="0"/>
          </a:p>
        </p:txBody>
      </p:sp>
      <p:sp>
        <p:nvSpPr>
          <p:cNvPr id="1099779" name="Rectangle 3"/>
          <p:cNvSpPr>
            <a:spLocks noGrp="1" noChangeArrowheads="1"/>
          </p:cNvSpPr>
          <p:nvPr>
            <p:ph idx="1"/>
          </p:nvPr>
        </p:nvSpPr>
        <p:spPr>
          <a:xfrm>
            <a:off x="684213" y="1412875"/>
            <a:ext cx="4171950" cy="3727450"/>
          </a:xfrm>
        </p:spPr>
        <p:txBody>
          <a:bodyPr/>
          <a:lstStyle/>
          <a:p>
            <a:r>
              <a:rPr lang="zh-CN" altLang="en-US" sz="2400" smtClean="0"/>
              <a:t>男性</a:t>
            </a:r>
            <a:endParaRPr lang="zh-CN" altLang="en-US" sz="2400" smtClean="0"/>
          </a:p>
          <a:p>
            <a:pPr>
              <a:buFontTx/>
              <a:buNone/>
            </a:pPr>
            <a:r>
              <a:rPr lang="zh-CN" altLang="en-US" smtClean="0"/>
              <a:t>  </a:t>
            </a:r>
            <a:endParaRPr lang="zh-CN" altLang="en-US" smtClean="0"/>
          </a:p>
          <a:p>
            <a:pPr>
              <a:buFontTx/>
              <a:buNone/>
            </a:pPr>
            <a:endParaRPr lang="zh-CN" altLang="en-US" smtClean="0"/>
          </a:p>
          <a:p>
            <a:pPr>
              <a:buFontTx/>
              <a:buNone/>
            </a:pPr>
            <a:endParaRPr lang="zh-CN" altLang="en-US" smtClean="0"/>
          </a:p>
          <a:p>
            <a:r>
              <a:rPr lang="zh-CN" altLang="en-US" sz="2400" smtClean="0"/>
              <a:t>女性</a:t>
            </a:r>
            <a:endParaRPr lang="zh-CN" altLang="en-US" sz="2400" smtClean="0"/>
          </a:p>
        </p:txBody>
      </p:sp>
      <p:grpSp>
        <p:nvGrpSpPr>
          <p:cNvPr id="2" name="Group 4"/>
          <p:cNvGrpSpPr/>
          <p:nvPr/>
        </p:nvGrpSpPr>
        <p:grpSpPr bwMode="auto">
          <a:xfrm>
            <a:off x="1116013" y="1916113"/>
            <a:ext cx="2879725" cy="798512"/>
            <a:chOff x="3288" y="1661"/>
            <a:chExt cx="1814" cy="503"/>
          </a:xfrm>
        </p:grpSpPr>
        <p:sp>
          <p:nvSpPr>
            <p:cNvPr id="1099781" name="Text Box 5"/>
            <p:cNvSpPr txBox="1">
              <a:spLocks noChangeArrowheads="1"/>
            </p:cNvSpPr>
            <p:nvPr/>
          </p:nvSpPr>
          <p:spPr bwMode="auto">
            <a:xfrm>
              <a:off x="3288" y="1661"/>
              <a:ext cx="1679" cy="231"/>
            </a:xfrm>
            <a:prstGeom prst="rect">
              <a:avLst/>
            </a:prstGeom>
            <a:noFill/>
            <a:ln w="9525" algn="ctr">
              <a:noFill/>
              <a:miter lim="800000"/>
            </a:ln>
            <a:effectLst/>
          </p:spPr>
          <p:txBody>
            <a:bodyPr>
              <a:spAutoFit/>
            </a:bodyPr>
            <a:lstStyle/>
            <a:p>
              <a:pPr algn="ctr">
                <a:spcBef>
                  <a:spcPct val="50000"/>
                </a:spcBef>
              </a:pPr>
              <a:r>
                <a:rPr kumimoji="0" lang="en-US" altLang="zh-CN" sz="1800" b="1">
                  <a:ea typeface="宋体" panose="02010600030101010101" pitchFamily="2" charset="-122"/>
                </a:rPr>
                <a:t>100 </a:t>
              </a:r>
              <a:r>
                <a:rPr kumimoji="0" lang="en-US" altLang="zh-CN" sz="1800" b="1">
                  <a:latin typeface="Arial" panose="020B0604020202020204"/>
                  <a:ea typeface="宋体" panose="02010600030101010101" pitchFamily="2" charset="-122"/>
                </a:rPr>
                <a:t>–</a:t>
              </a:r>
              <a:r>
                <a:rPr kumimoji="0" lang="en-US" altLang="zh-CN" sz="1800" b="1">
                  <a:ea typeface="宋体" panose="02010600030101010101" pitchFamily="2" charset="-122"/>
                </a:rPr>
                <a:t> </a:t>
              </a:r>
              <a:r>
                <a:rPr kumimoji="0" lang="zh-CN" altLang="en-US" sz="1800" b="1">
                  <a:ea typeface="宋体" panose="02010600030101010101" pitchFamily="2" charset="-122"/>
                </a:rPr>
                <a:t>出生年份</a:t>
              </a:r>
              <a:endParaRPr kumimoji="0" lang="zh-CN" altLang="en-US" sz="1800" b="1">
                <a:ea typeface="宋体" panose="02010600030101010101" pitchFamily="2" charset="-122"/>
              </a:endParaRPr>
            </a:p>
          </p:txBody>
        </p:sp>
        <p:sp>
          <p:nvSpPr>
            <p:cNvPr id="1099782" name="Line 6"/>
            <p:cNvSpPr>
              <a:spLocks noChangeShapeType="1"/>
            </p:cNvSpPr>
            <p:nvPr/>
          </p:nvSpPr>
          <p:spPr bwMode="auto">
            <a:xfrm>
              <a:off x="3470" y="1888"/>
              <a:ext cx="1315" cy="0"/>
            </a:xfrm>
            <a:prstGeom prst="line">
              <a:avLst/>
            </a:prstGeom>
            <a:noFill/>
            <a:ln w="9525">
              <a:solidFill>
                <a:schemeClr val="tx1"/>
              </a:solidFill>
              <a:round/>
            </a:ln>
            <a:effectLst/>
          </p:spPr>
          <p:txBody>
            <a:bodyPr wrap="none" anchor="ctr"/>
            <a:lstStyle/>
            <a:p>
              <a:endParaRPr lang="zh-CN" altLang="en-US"/>
            </a:p>
          </p:txBody>
        </p:sp>
        <p:sp>
          <p:nvSpPr>
            <p:cNvPr id="1099783" name="Text Box 7"/>
            <p:cNvSpPr txBox="1">
              <a:spLocks noChangeArrowheads="1"/>
            </p:cNvSpPr>
            <p:nvPr/>
          </p:nvSpPr>
          <p:spPr bwMode="auto">
            <a:xfrm>
              <a:off x="3878" y="1933"/>
              <a:ext cx="453" cy="231"/>
            </a:xfrm>
            <a:prstGeom prst="rect">
              <a:avLst/>
            </a:prstGeom>
            <a:noFill/>
            <a:ln w="9525" algn="ctr">
              <a:noFill/>
              <a:miter lim="800000"/>
            </a:ln>
            <a:effectLst/>
          </p:spPr>
          <p:txBody>
            <a:bodyPr>
              <a:spAutoFit/>
            </a:bodyPr>
            <a:lstStyle/>
            <a:p>
              <a:pPr algn="ctr">
                <a:spcBef>
                  <a:spcPct val="50000"/>
                </a:spcBef>
              </a:pPr>
              <a:r>
                <a:rPr kumimoji="0" lang="en-US" altLang="zh-CN" sz="1800" b="1">
                  <a:ea typeface="宋体" panose="02010600030101010101" pitchFamily="2" charset="-122"/>
                </a:rPr>
                <a:t>9</a:t>
              </a:r>
              <a:endParaRPr kumimoji="0" lang="en-US" altLang="zh-CN" sz="1800" b="1">
                <a:ea typeface="宋体" panose="02010600030101010101" pitchFamily="2" charset="-122"/>
              </a:endParaRPr>
            </a:p>
          </p:txBody>
        </p:sp>
        <p:sp>
          <p:nvSpPr>
            <p:cNvPr id="1099784" name="Text Box 8"/>
            <p:cNvSpPr txBox="1">
              <a:spLocks noChangeArrowheads="1"/>
            </p:cNvSpPr>
            <p:nvPr/>
          </p:nvSpPr>
          <p:spPr bwMode="auto">
            <a:xfrm>
              <a:off x="4694" y="1752"/>
              <a:ext cx="408" cy="231"/>
            </a:xfrm>
            <a:prstGeom prst="rect">
              <a:avLst/>
            </a:prstGeom>
            <a:noFill/>
            <a:ln w="9525" algn="ctr">
              <a:noFill/>
              <a:miter lim="800000"/>
            </a:ln>
            <a:effectLst/>
          </p:spPr>
          <p:txBody>
            <a:bodyPr>
              <a:spAutoFit/>
            </a:bodyPr>
            <a:lstStyle/>
            <a:p>
              <a:pPr algn="ctr">
                <a:spcBef>
                  <a:spcPct val="50000"/>
                </a:spcBef>
              </a:pPr>
              <a:r>
                <a:rPr kumimoji="0" lang="en-US" altLang="zh-CN" sz="1800" b="1">
                  <a:ea typeface="宋体" panose="02010600030101010101" pitchFamily="2" charset="-122"/>
                </a:rPr>
                <a:t>=</a:t>
              </a:r>
              <a:endParaRPr kumimoji="0" lang="en-US" altLang="zh-CN" sz="1800" b="1">
                <a:ea typeface="宋体" panose="02010600030101010101" pitchFamily="2" charset="-122"/>
              </a:endParaRPr>
            </a:p>
          </p:txBody>
        </p:sp>
      </p:grpSp>
      <p:grpSp>
        <p:nvGrpSpPr>
          <p:cNvPr id="3" name="Group 9"/>
          <p:cNvGrpSpPr/>
          <p:nvPr/>
        </p:nvGrpSpPr>
        <p:grpSpPr bwMode="auto">
          <a:xfrm>
            <a:off x="1042988" y="3357563"/>
            <a:ext cx="2879725" cy="798512"/>
            <a:chOff x="3288" y="1661"/>
            <a:chExt cx="1814" cy="503"/>
          </a:xfrm>
        </p:grpSpPr>
        <p:sp>
          <p:nvSpPr>
            <p:cNvPr id="1099786" name="Text Box 10"/>
            <p:cNvSpPr txBox="1">
              <a:spLocks noChangeArrowheads="1"/>
            </p:cNvSpPr>
            <p:nvPr/>
          </p:nvSpPr>
          <p:spPr bwMode="auto">
            <a:xfrm>
              <a:off x="3288" y="1661"/>
              <a:ext cx="1679" cy="231"/>
            </a:xfrm>
            <a:prstGeom prst="rect">
              <a:avLst/>
            </a:prstGeom>
            <a:noFill/>
            <a:ln w="9525" algn="ctr">
              <a:noFill/>
              <a:miter lim="800000"/>
            </a:ln>
            <a:effectLst/>
          </p:spPr>
          <p:txBody>
            <a:bodyPr>
              <a:spAutoFit/>
            </a:bodyPr>
            <a:lstStyle/>
            <a:p>
              <a:pPr algn="ctr">
                <a:spcBef>
                  <a:spcPct val="50000"/>
                </a:spcBef>
              </a:pPr>
              <a:r>
                <a:rPr kumimoji="0" lang="zh-CN" altLang="en-US" sz="1800" b="1">
                  <a:ea typeface="宋体" panose="02010600030101010101" pitchFamily="2" charset="-122"/>
                </a:rPr>
                <a:t>出生年份 </a:t>
              </a:r>
              <a:r>
                <a:rPr kumimoji="0" lang="en-US" altLang="zh-CN" sz="1800" b="1">
                  <a:ea typeface="宋体" panose="02010600030101010101" pitchFamily="2" charset="-122"/>
                </a:rPr>
                <a:t>- 4</a:t>
              </a:r>
              <a:endParaRPr kumimoji="0" lang="en-US" altLang="zh-CN" sz="1800" b="1">
                <a:ea typeface="宋体" panose="02010600030101010101" pitchFamily="2" charset="-122"/>
              </a:endParaRPr>
            </a:p>
          </p:txBody>
        </p:sp>
        <p:sp>
          <p:nvSpPr>
            <p:cNvPr id="1099787" name="Line 11"/>
            <p:cNvSpPr>
              <a:spLocks noChangeShapeType="1"/>
            </p:cNvSpPr>
            <p:nvPr/>
          </p:nvSpPr>
          <p:spPr bwMode="auto">
            <a:xfrm>
              <a:off x="3470" y="1888"/>
              <a:ext cx="1315" cy="0"/>
            </a:xfrm>
            <a:prstGeom prst="line">
              <a:avLst/>
            </a:prstGeom>
            <a:noFill/>
            <a:ln w="9525">
              <a:solidFill>
                <a:schemeClr val="tx1"/>
              </a:solidFill>
              <a:round/>
            </a:ln>
            <a:effectLst/>
          </p:spPr>
          <p:txBody>
            <a:bodyPr wrap="none" anchor="ctr"/>
            <a:lstStyle/>
            <a:p>
              <a:endParaRPr lang="zh-CN" altLang="en-US"/>
            </a:p>
          </p:txBody>
        </p:sp>
        <p:sp>
          <p:nvSpPr>
            <p:cNvPr id="1099788" name="Text Box 12"/>
            <p:cNvSpPr txBox="1">
              <a:spLocks noChangeArrowheads="1"/>
            </p:cNvSpPr>
            <p:nvPr/>
          </p:nvSpPr>
          <p:spPr bwMode="auto">
            <a:xfrm>
              <a:off x="3878" y="1933"/>
              <a:ext cx="453" cy="231"/>
            </a:xfrm>
            <a:prstGeom prst="rect">
              <a:avLst/>
            </a:prstGeom>
            <a:noFill/>
            <a:ln w="9525" algn="ctr">
              <a:noFill/>
              <a:miter lim="800000"/>
            </a:ln>
            <a:effectLst/>
          </p:spPr>
          <p:txBody>
            <a:bodyPr>
              <a:spAutoFit/>
            </a:bodyPr>
            <a:lstStyle/>
            <a:p>
              <a:pPr algn="ctr">
                <a:spcBef>
                  <a:spcPct val="50000"/>
                </a:spcBef>
              </a:pPr>
              <a:r>
                <a:rPr kumimoji="0" lang="en-US" altLang="zh-CN" sz="1800" b="1">
                  <a:ea typeface="宋体" panose="02010600030101010101" pitchFamily="2" charset="-122"/>
                </a:rPr>
                <a:t>9</a:t>
              </a:r>
              <a:endParaRPr kumimoji="0" lang="en-US" altLang="zh-CN" sz="1800" b="1">
                <a:ea typeface="宋体" panose="02010600030101010101" pitchFamily="2" charset="-122"/>
              </a:endParaRPr>
            </a:p>
          </p:txBody>
        </p:sp>
        <p:sp>
          <p:nvSpPr>
            <p:cNvPr id="1099789" name="Text Box 13"/>
            <p:cNvSpPr txBox="1">
              <a:spLocks noChangeArrowheads="1"/>
            </p:cNvSpPr>
            <p:nvPr/>
          </p:nvSpPr>
          <p:spPr bwMode="auto">
            <a:xfrm>
              <a:off x="4694" y="1752"/>
              <a:ext cx="408" cy="231"/>
            </a:xfrm>
            <a:prstGeom prst="rect">
              <a:avLst/>
            </a:prstGeom>
            <a:noFill/>
            <a:ln w="9525" algn="ctr">
              <a:noFill/>
              <a:miter lim="800000"/>
            </a:ln>
            <a:effectLst/>
          </p:spPr>
          <p:txBody>
            <a:bodyPr>
              <a:spAutoFit/>
            </a:bodyPr>
            <a:lstStyle/>
            <a:p>
              <a:pPr algn="ctr">
                <a:spcBef>
                  <a:spcPct val="50000"/>
                </a:spcBef>
              </a:pPr>
              <a:r>
                <a:rPr kumimoji="0" lang="en-US" altLang="zh-CN" sz="1800" b="1">
                  <a:ea typeface="宋体" panose="02010600030101010101" pitchFamily="2" charset="-122"/>
                </a:rPr>
                <a:t>=</a:t>
              </a:r>
              <a:endParaRPr kumimoji="0" lang="en-US" altLang="zh-CN" sz="1800" b="1">
                <a:ea typeface="宋体" panose="02010600030101010101" pitchFamily="2" charset="-122"/>
              </a:endParaRPr>
            </a:p>
          </p:txBody>
        </p:sp>
      </p:grpSp>
      <p:sp>
        <p:nvSpPr>
          <p:cNvPr id="1099790" name="Text Box 14"/>
          <p:cNvSpPr txBox="1">
            <a:spLocks noChangeArrowheads="1"/>
          </p:cNvSpPr>
          <p:nvPr/>
        </p:nvSpPr>
        <p:spPr bwMode="auto">
          <a:xfrm>
            <a:off x="3708400" y="3500438"/>
            <a:ext cx="863600" cy="366712"/>
          </a:xfrm>
          <a:prstGeom prst="rect">
            <a:avLst/>
          </a:prstGeom>
          <a:noFill/>
          <a:ln w="9525" algn="ctr">
            <a:noFill/>
            <a:miter lim="800000"/>
          </a:ln>
          <a:effectLst/>
        </p:spPr>
        <p:txBody>
          <a:bodyPr>
            <a:spAutoFit/>
          </a:bodyPr>
          <a:lstStyle/>
          <a:p>
            <a:pPr algn="ctr">
              <a:spcBef>
                <a:spcPct val="50000"/>
              </a:spcBef>
            </a:pPr>
            <a:r>
              <a:rPr kumimoji="0" lang="en-US" altLang="zh-CN" sz="1800" b="1">
                <a:ea typeface="宋体" panose="02010600030101010101" pitchFamily="2" charset="-122"/>
              </a:rPr>
              <a:t>?</a:t>
            </a:r>
            <a:endParaRPr kumimoji="0" lang="en-US" altLang="zh-CN" sz="1800" b="1">
              <a:ea typeface="宋体" panose="02010600030101010101" pitchFamily="2" charset="-122"/>
            </a:endParaRPr>
          </a:p>
        </p:txBody>
      </p:sp>
      <p:sp>
        <p:nvSpPr>
          <p:cNvPr id="1099791" name="Text Box 15"/>
          <p:cNvSpPr txBox="1">
            <a:spLocks noChangeArrowheads="1"/>
          </p:cNvSpPr>
          <p:nvPr/>
        </p:nvSpPr>
        <p:spPr bwMode="auto">
          <a:xfrm>
            <a:off x="3708400" y="2060575"/>
            <a:ext cx="863600" cy="366713"/>
          </a:xfrm>
          <a:prstGeom prst="rect">
            <a:avLst/>
          </a:prstGeom>
          <a:noFill/>
          <a:ln w="9525" algn="ctr">
            <a:noFill/>
            <a:miter lim="800000"/>
          </a:ln>
          <a:effectLst/>
        </p:spPr>
        <p:txBody>
          <a:bodyPr>
            <a:spAutoFit/>
          </a:bodyPr>
          <a:lstStyle/>
          <a:p>
            <a:pPr algn="ctr">
              <a:spcBef>
                <a:spcPct val="50000"/>
              </a:spcBef>
            </a:pPr>
            <a:r>
              <a:rPr kumimoji="0" lang="en-US" altLang="zh-CN" sz="1800" b="1">
                <a:ea typeface="宋体" panose="02010600030101010101" pitchFamily="2" charset="-122"/>
              </a:rPr>
              <a:t>?</a:t>
            </a:r>
            <a:endParaRPr kumimoji="0" lang="en-US" altLang="zh-CN" sz="1800" b="1">
              <a:ea typeface="宋体" panose="02010600030101010101" pitchFamily="2" charset="-122"/>
            </a:endParaRPr>
          </a:p>
        </p:txBody>
      </p:sp>
      <p:graphicFrame>
        <p:nvGraphicFramePr>
          <p:cNvPr id="1099810" name="Group 34"/>
          <p:cNvGraphicFramePr>
            <a:graphicFrameLocks noGrp="1"/>
          </p:cNvGraphicFramePr>
          <p:nvPr/>
        </p:nvGraphicFramePr>
        <p:xfrm>
          <a:off x="5148263" y="5157788"/>
          <a:ext cx="3311525" cy="914400"/>
        </p:xfrm>
        <a:graphic>
          <a:graphicData uri="http://schemas.openxmlformats.org/drawingml/2006/table">
            <a:tbl>
              <a:tblPr/>
              <a:tblGrid>
                <a:gridCol w="1168400"/>
                <a:gridCol w="2143125"/>
              </a:tblGrid>
              <a:tr h="274638">
                <a:tc>
                  <a:txBody>
                    <a:bodyPr/>
                    <a:lstStyle/>
                    <a:p>
                      <a:pPr marL="0" marR="0" lvl="0" indent="0" algn="ctr" defTabSz="914400" rtl="0" eaLnBrk="0" fontAlgn="ctr" latinLnBrk="0" hangingPunct="0">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rgbClr val="FF0000"/>
                          </a:solidFill>
                          <a:effectLst/>
                          <a:latin typeface="宋体" panose="02010600030101010101" pitchFamily="2" charset="-122"/>
                          <a:ea typeface="华文细黑" panose="02010600040101010101" pitchFamily="2" charset="-122"/>
                        </a:rPr>
                        <a:t>东四命</a:t>
                      </a:r>
                      <a:endParaRPr kumimoji="0" lang="zh-CN" altLang="en-US" sz="2400" b="1"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endParaRPr>
                    </a:p>
                  </a:txBody>
                  <a:tcPr anchor="ctr"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CCFFFF"/>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rgbClr val="FF0000"/>
                          </a:solidFill>
                          <a:effectLst/>
                          <a:latin typeface="宋体" panose="02010600030101010101" pitchFamily="2" charset="-122"/>
                          <a:ea typeface="华文细黑" panose="02010600040101010101" pitchFamily="2" charset="-122"/>
                        </a:rPr>
                        <a:t>1,3,4,9</a:t>
                      </a:r>
                      <a:endParaRPr kumimoji="0" lang="en-US" altLang="zh-CN" sz="2400" b="1"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endParaRPr>
                    </a:p>
                  </a:txBody>
                  <a:tcPr anchor="ct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CCFFFF"/>
                    </a:solidFill>
                  </a:tcPr>
                </a:tc>
              </a:tr>
              <a:tr h="274638">
                <a:tc>
                  <a:txBody>
                    <a:bodyPr/>
                    <a:lstStyle/>
                    <a:p>
                      <a:pPr marL="0" marR="0" lvl="0" indent="0" algn="ctr" defTabSz="914400" rtl="0" eaLnBrk="0" fontAlgn="ctr" latinLnBrk="0" hangingPunct="0">
                        <a:lnSpc>
                          <a:spcPct val="100000"/>
                        </a:lnSpc>
                        <a:spcBef>
                          <a:spcPct val="0"/>
                        </a:spcBef>
                        <a:spcAft>
                          <a:spcPct val="0"/>
                        </a:spcAft>
                        <a:buClrTx/>
                        <a:buSzTx/>
                        <a:buFontTx/>
                        <a:buNone/>
                      </a:pPr>
                      <a:r>
                        <a:rPr kumimoji="0" lang="zh-CN" altLang="en-US" sz="2400" b="1" i="0" u="none" strike="noStrike" cap="none" normalizeH="0" baseline="0" smtClean="0">
                          <a:ln>
                            <a:noFill/>
                          </a:ln>
                          <a:solidFill>
                            <a:srgbClr val="00B050"/>
                          </a:solidFill>
                          <a:effectLst/>
                          <a:latin typeface="宋体" panose="02010600030101010101" pitchFamily="2" charset="-122"/>
                          <a:ea typeface="华文细黑" panose="02010600040101010101" pitchFamily="2" charset="-122"/>
                        </a:rPr>
                        <a:t>西四命</a:t>
                      </a:r>
                      <a:endParaRPr kumimoji="0" lang="zh-CN" altLang="en-US" sz="2400" b="1" i="0" u="none" strike="noStrike" cap="none" normalizeH="0" baseline="0" smtClean="0">
                        <a:ln>
                          <a:noFill/>
                        </a:ln>
                        <a:solidFill>
                          <a:srgbClr val="00B050"/>
                        </a:solidFill>
                        <a:effectLst/>
                        <a:latin typeface="Arial" panose="020B0604020202020204" pitchFamily="34" charset="0"/>
                        <a:ea typeface="华文细黑" panose="02010600040101010101" pitchFamily="2" charset="-122"/>
                      </a:endParaRPr>
                    </a:p>
                  </a:txBody>
                  <a:tcPr anchor="ctr"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rgbClr val="00B050"/>
                          </a:solidFill>
                          <a:effectLst/>
                          <a:latin typeface="宋体" panose="02010600030101010101" pitchFamily="2" charset="-122"/>
                          <a:ea typeface="华文细黑" panose="02010600040101010101" pitchFamily="2" charset="-122"/>
                        </a:rPr>
                        <a:t>2,5,6,7,8</a:t>
                      </a:r>
                      <a:endParaRPr kumimoji="0" lang="en-US" altLang="zh-CN" sz="2400" b="1" i="0" u="none" strike="noStrike" cap="none" normalizeH="0" baseline="0" dirty="0" smtClean="0">
                        <a:ln>
                          <a:noFill/>
                        </a:ln>
                        <a:solidFill>
                          <a:srgbClr val="00B050"/>
                        </a:solidFill>
                        <a:effectLst/>
                        <a:latin typeface="Arial" panose="020B0604020202020204" pitchFamily="34" charset="0"/>
                        <a:ea typeface="华文细黑" panose="02010600040101010101" pitchFamily="2" charset="-122"/>
                      </a:endParaRPr>
                    </a:p>
                  </a:txBody>
                  <a:tcPr anchor="ct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r>
            </a:tbl>
          </a:graphicData>
        </a:graphic>
      </p:graphicFrame>
      <p:sp>
        <p:nvSpPr>
          <p:cNvPr id="1099801" name="Text Box 25"/>
          <p:cNvSpPr txBox="1">
            <a:spLocks noChangeArrowheads="1"/>
          </p:cNvSpPr>
          <p:nvPr/>
        </p:nvSpPr>
        <p:spPr bwMode="auto">
          <a:xfrm>
            <a:off x="755650" y="5300663"/>
            <a:ext cx="3816350" cy="519112"/>
          </a:xfrm>
          <a:prstGeom prst="rect">
            <a:avLst/>
          </a:prstGeom>
          <a:noFill/>
          <a:ln w="9525" algn="ctr">
            <a:noFill/>
            <a:miter lim="800000"/>
          </a:ln>
          <a:effectLst/>
        </p:spPr>
        <p:txBody>
          <a:bodyPr>
            <a:spAutoFit/>
          </a:bodyPr>
          <a:lstStyle/>
          <a:p>
            <a:pPr algn="ctr">
              <a:spcBef>
                <a:spcPct val="50000"/>
              </a:spcBef>
            </a:pPr>
            <a:r>
              <a:rPr kumimoji="0" lang="zh-CN" altLang="en-US"/>
              <a:t>余数为</a:t>
            </a:r>
            <a:r>
              <a:rPr kumimoji="0" lang="en-US" altLang="zh-CN"/>
              <a:t>5</a:t>
            </a:r>
            <a:r>
              <a:rPr kumimoji="0" lang="zh-CN" altLang="en-US"/>
              <a:t>，则男坤女艮</a:t>
            </a:r>
            <a:endParaRPr kumimoji="0" lang="zh-CN" altLang="en-US"/>
          </a:p>
        </p:txBody>
      </p:sp>
      <p:sp>
        <p:nvSpPr>
          <p:cNvPr id="1099811" name="Rectangle 35"/>
          <p:cNvSpPr>
            <a:spLocks noChangeArrowheads="1"/>
          </p:cNvSpPr>
          <p:nvPr/>
        </p:nvSpPr>
        <p:spPr bwMode="auto">
          <a:xfrm>
            <a:off x="4427538" y="1412875"/>
            <a:ext cx="4171950" cy="3727450"/>
          </a:xfrm>
          <a:prstGeom prst="rect">
            <a:avLst/>
          </a:prstGeom>
          <a:noFill/>
          <a:ln w="9525">
            <a:noFill/>
            <a:miter lim="800000"/>
          </a:ln>
        </p:spPr>
        <p:txBody>
          <a:bodyPr/>
          <a:lstStyle/>
          <a:p>
            <a:pPr marL="342900" indent="-342900" eaLnBrk="0" hangingPunct="0">
              <a:spcBef>
                <a:spcPct val="20000"/>
              </a:spcBef>
              <a:buFontTx/>
              <a:buChar char="•"/>
            </a:pPr>
            <a:r>
              <a:rPr kumimoji="0" lang="zh-CN" altLang="en-US" sz="2400">
                <a:latin typeface="Arial" panose="020B0604020202020204" pitchFamily="34" charset="0"/>
                <a:ea typeface="华文细黑" panose="02010600040101010101" pitchFamily="2" charset="-122"/>
              </a:rPr>
              <a:t>男性</a:t>
            </a:r>
            <a:endParaRPr kumimoji="0" lang="zh-CN" altLang="en-US" sz="2400">
              <a:latin typeface="Arial" panose="020B0604020202020204" pitchFamily="34" charset="0"/>
              <a:ea typeface="华文细黑" panose="02010600040101010101" pitchFamily="2" charset="-122"/>
            </a:endParaRPr>
          </a:p>
          <a:p>
            <a:pPr marL="342900" indent="-342900" eaLnBrk="0" hangingPunct="0">
              <a:spcBef>
                <a:spcPct val="20000"/>
              </a:spcBef>
            </a:pPr>
            <a:r>
              <a:rPr kumimoji="0" lang="zh-CN" altLang="en-US" sz="1800">
                <a:latin typeface="Arial" panose="020B0604020202020204" pitchFamily="34" charset="0"/>
                <a:ea typeface="华文细黑" panose="02010600040101010101" pitchFamily="2" charset="-122"/>
              </a:rPr>
              <a:t>  </a:t>
            </a:r>
            <a:endParaRPr kumimoji="0" lang="zh-CN" altLang="en-US" sz="1800">
              <a:latin typeface="Arial" panose="020B0604020202020204" pitchFamily="34" charset="0"/>
              <a:ea typeface="华文细黑" panose="02010600040101010101" pitchFamily="2" charset="-122"/>
            </a:endParaRPr>
          </a:p>
          <a:p>
            <a:pPr marL="342900" indent="-342900" eaLnBrk="0" hangingPunct="0">
              <a:spcBef>
                <a:spcPct val="20000"/>
              </a:spcBef>
            </a:pPr>
            <a:endParaRPr kumimoji="0" lang="zh-CN" altLang="en-US" sz="1800">
              <a:latin typeface="Arial" panose="020B0604020202020204" pitchFamily="34" charset="0"/>
              <a:ea typeface="华文细黑" panose="02010600040101010101" pitchFamily="2" charset="-122"/>
            </a:endParaRPr>
          </a:p>
          <a:p>
            <a:pPr marL="342900" indent="-342900" eaLnBrk="0" hangingPunct="0">
              <a:spcBef>
                <a:spcPct val="20000"/>
              </a:spcBef>
            </a:pPr>
            <a:endParaRPr kumimoji="0" lang="zh-CN" altLang="en-US" sz="1800">
              <a:latin typeface="Arial" panose="020B0604020202020204" pitchFamily="34" charset="0"/>
              <a:ea typeface="华文细黑" panose="02010600040101010101" pitchFamily="2" charset="-122"/>
            </a:endParaRPr>
          </a:p>
          <a:p>
            <a:pPr marL="342900" indent="-342900" eaLnBrk="0" hangingPunct="0">
              <a:spcBef>
                <a:spcPct val="20000"/>
              </a:spcBef>
              <a:buFontTx/>
              <a:buChar char="•"/>
            </a:pPr>
            <a:r>
              <a:rPr kumimoji="0" lang="zh-CN" altLang="en-US" sz="2400">
                <a:latin typeface="Arial" panose="020B0604020202020204" pitchFamily="34" charset="0"/>
                <a:ea typeface="华文细黑" panose="02010600040101010101" pitchFamily="2" charset="-122"/>
              </a:rPr>
              <a:t>女性</a:t>
            </a:r>
            <a:endParaRPr kumimoji="0" lang="zh-CN" altLang="en-US" sz="2400">
              <a:latin typeface="Arial" panose="020B0604020202020204" pitchFamily="34" charset="0"/>
              <a:ea typeface="华文细黑" panose="02010600040101010101" pitchFamily="2" charset="-122"/>
            </a:endParaRPr>
          </a:p>
        </p:txBody>
      </p:sp>
      <p:grpSp>
        <p:nvGrpSpPr>
          <p:cNvPr id="4" name="Group 36"/>
          <p:cNvGrpSpPr/>
          <p:nvPr/>
        </p:nvGrpSpPr>
        <p:grpSpPr bwMode="auto">
          <a:xfrm>
            <a:off x="5076825" y="1916113"/>
            <a:ext cx="2879725" cy="798512"/>
            <a:chOff x="3288" y="1661"/>
            <a:chExt cx="1814" cy="503"/>
          </a:xfrm>
        </p:grpSpPr>
        <p:sp>
          <p:nvSpPr>
            <p:cNvPr id="1099813" name="Text Box 37"/>
            <p:cNvSpPr txBox="1">
              <a:spLocks noChangeArrowheads="1"/>
            </p:cNvSpPr>
            <p:nvPr/>
          </p:nvSpPr>
          <p:spPr bwMode="auto">
            <a:xfrm>
              <a:off x="3288" y="1661"/>
              <a:ext cx="1679" cy="231"/>
            </a:xfrm>
            <a:prstGeom prst="rect">
              <a:avLst/>
            </a:prstGeom>
            <a:noFill/>
            <a:ln w="9525" algn="ctr">
              <a:noFill/>
              <a:miter lim="800000"/>
            </a:ln>
            <a:effectLst/>
          </p:spPr>
          <p:txBody>
            <a:bodyPr>
              <a:spAutoFit/>
            </a:bodyPr>
            <a:lstStyle/>
            <a:p>
              <a:pPr algn="ctr">
                <a:spcBef>
                  <a:spcPct val="50000"/>
                </a:spcBef>
              </a:pPr>
              <a:r>
                <a:rPr kumimoji="0" lang="en-US" altLang="zh-CN" sz="1800" b="1">
                  <a:ea typeface="宋体" panose="02010600030101010101" pitchFamily="2" charset="-122"/>
                </a:rPr>
                <a:t>99 </a:t>
              </a:r>
              <a:r>
                <a:rPr kumimoji="0" lang="en-US" altLang="zh-CN" sz="1800" b="1">
                  <a:latin typeface="Arial" panose="020B0604020202020204"/>
                  <a:ea typeface="宋体" panose="02010600030101010101" pitchFamily="2" charset="-122"/>
                </a:rPr>
                <a:t>–</a:t>
              </a:r>
              <a:r>
                <a:rPr kumimoji="0" lang="en-US" altLang="zh-CN" sz="1800" b="1">
                  <a:ea typeface="宋体" panose="02010600030101010101" pitchFamily="2" charset="-122"/>
                </a:rPr>
                <a:t> </a:t>
              </a:r>
              <a:r>
                <a:rPr kumimoji="0" lang="zh-CN" altLang="en-US" sz="1800" b="1">
                  <a:ea typeface="宋体" panose="02010600030101010101" pitchFamily="2" charset="-122"/>
                </a:rPr>
                <a:t>出生年份</a:t>
              </a:r>
              <a:endParaRPr kumimoji="0" lang="zh-CN" altLang="en-US" sz="1800" b="1">
                <a:ea typeface="宋体" panose="02010600030101010101" pitchFamily="2" charset="-122"/>
              </a:endParaRPr>
            </a:p>
          </p:txBody>
        </p:sp>
        <p:sp>
          <p:nvSpPr>
            <p:cNvPr id="1099814" name="Line 38"/>
            <p:cNvSpPr>
              <a:spLocks noChangeShapeType="1"/>
            </p:cNvSpPr>
            <p:nvPr/>
          </p:nvSpPr>
          <p:spPr bwMode="auto">
            <a:xfrm>
              <a:off x="3470" y="1888"/>
              <a:ext cx="1315" cy="0"/>
            </a:xfrm>
            <a:prstGeom prst="line">
              <a:avLst/>
            </a:prstGeom>
            <a:noFill/>
            <a:ln w="9525">
              <a:solidFill>
                <a:schemeClr val="tx1"/>
              </a:solidFill>
              <a:round/>
            </a:ln>
            <a:effectLst/>
          </p:spPr>
          <p:txBody>
            <a:bodyPr wrap="none" anchor="ctr"/>
            <a:lstStyle/>
            <a:p>
              <a:endParaRPr lang="zh-CN" altLang="en-US"/>
            </a:p>
          </p:txBody>
        </p:sp>
        <p:sp>
          <p:nvSpPr>
            <p:cNvPr id="1099815" name="Text Box 39"/>
            <p:cNvSpPr txBox="1">
              <a:spLocks noChangeArrowheads="1"/>
            </p:cNvSpPr>
            <p:nvPr/>
          </p:nvSpPr>
          <p:spPr bwMode="auto">
            <a:xfrm>
              <a:off x="3878" y="1933"/>
              <a:ext cx="453" cy="231"/>
            </a:xfrm>
            <a:prstGeom prst="rect">
              <a:avLst/>
            </a:prstGeom>
            <a:noFill/>
            <a:ln w="9525" algn="ctr">
              <a:noFill/>
              <a:miter lim="800000"/>
            </a:ln>
            <a:effectLst/>
          </p:spPr>
          <p:txBody>
            <a:bodyPr>
              <a:spAutoFit/>
            </a:bodyPr>
            <a:lstStyle/>
            <a:p>
              <a:pPr algn="ctr">
                <a:spcBef>
                  <a:spcPct val="50000"/>
                </a:spcBef>
              </a:pPr>
              <a:r>
                <a:rPr kumimoji="0" lang="en-US" altLang="zh-CN" sz="1800" b="1">
                  <a:ea typeface="宋体" panose="02010600030101010101" pitchFamily="2" charset="-122"/>
                </a:rPr>
                <a:t>9</a:t>
              </a:r>
              <a:endParaRPr kumimoji="0" lang="en-US" altLang="zh-CN" sz="1800" b="1">
                <a:ea typeface="宋体" panose="02010600030101010101" pitchFamily="2" charset="-122"/>
              </a:endParaRPr>
            </a:p>
          </p:txBody>
        </p:sp>
        <p:sp>
          <p:nvSpPr>
            <p:cNvPr id="1099816" name="Text Box 40"/>
            <p:cNvSpPr txBox="1">
              <a:spLocks noChangeArrowheads="1"/>
            </p:cNvSpPr>
            <p:nvPr/>
          </p:nvSpPr>
          <p:spPr bwMode="auto">
            <a:xfrm>
              <a:off x="4694" y="1752"/>
              <a:ext cx="408" cy="231"/>
            </a:xfrm>
            <a:prstGeom prst="rect">
              <a:avLst/>
            </a:prstGeom>
            <a:noFill/>
            <a:ln w="9525" algn="ctr">
              <a:noFill/>
              <a:miter lim="800000"/>
            </a:ln>
            <a:effectLst/>
          </p:spPr>
          <p:txBody>
            <a:bodyPr>
              <a:spAutoFit/>
            </a:bodyPr>
            <a:lstStyle/>
            <a:p>
              <a:pPr algn="ctr">
                <a:spcBef>
                  <a:spcPct val="50000"/>
                </a:spcBef>
              </a:pPr>
              <a:r>
                <a:rPr kumimoji="0" lang="en-US" altLang="zh-CN" sz="1800" b="1">
                  <a:ea typeface="宋体" panose="02010600030101010101" pitchFamily="2" charset="-122"/>
                </a:rPr>
                <a:t>=</a:t>
              </a:r>
              <a:endParaRPr kumimoji="0" lang="en-US" altLang="zh-CN" sz="1800" b="1">
                <a:ea typeface="宋体" panose="02010600030101010101" pitchFamily="2" charset="-122"/>
              </a:endParaRPr>
            </a:p>
          </p:txBody>
        </p:sp>
      </p:grpSp>
      <p:grpSp>
        <p:nvGrpSpPr>
          <p:cNvPr id="5" name="Group 41"/>
          <p:cNvGrpSpPr/>
          <p:nvPr/>
        </p:nvGrpSpPr>
        <p:grpSpPr bwMode="auto">
          <a:xfrm>
            <a:off x="5148263" y="3500438"/>
            <a:ext cx="2879725" cy="798512"/>
            <a:chOff x="3288" y="1661"/>
            <a:chExt cx="1814" cy="503"/>
          </a:xfrm>
        </p:grpSpPr>
        <p:sp>
          <p:nvSpPr>
            <p:cNvPr id="1099818" name="Text Box 42"/>
            <p:cNvSpPr txBox="1">
              <a:spLocks noChangeArrowheads="1"/>
            </p:cNvSpPr>
            <p:nvPr/>
          </p:nvSpPr>
          <p:spPr bwMode="auto">
            <a:xfrm>
              <a:off x="3288" y="1661"/>
              <a:ext cx="1679" cy="231"/>
            </a:xfrm>
            <a:prstGeom prst="rect">
              <a:avLst/>
            </a:prstGeom>
            <a:noFill/>
            <a:ln w="9525" algn="ctr">
              <a:noFill/>
              <a:miter lim="800000"/>
            </a:ln>
            <a:effectLst/>
          </p:spPr>
          <p:txBody>
            <a:bodyPr>
              <a:spAutoFit/>
            </a:bodyPr>
            <a:lstStyle/>
            <a:p>
              <a:pPr algn="ctr">
                <a:spcBef>
                  <a:spcPct val="50000"/>
                </a:spcBef>
              </a:pPr>
              <a:r>
                <a:rPr kumimoji="0" lang="zh-CN" altLang="en-US" sz="1800" b="1">
                  <a:ea typeface="宋体" panose="02010600030101010101" pitchFamily="2" charset="-122"/>
                </a:rPr>
                <a:t>出生年份 </a:t>
              </a:r>
              <a:r>
                <a:rPr kumimoji="0" lang="en-US" altLang="zh-CN" sz="1800" b="1">
                  <a:ea typeface="宋体" panose="02010600030101010101" pitchFamily="2" charset="-122"/>
                </a:rPr>
                <a:t>+ 6</a:t>
              </a:r>
              <a:endParaRPr kumimoji="0" lang="en-US" altLang="zh-CN" sz="1800" b="1">
                <a:ea typeface="宋体" panose="02010600030101010101" pitchFamily="2" charset="-122"/>
              </a:endParaRPr>
            </a:p>
          </p:txBody>
        </p:sp>
        <p:sp>
          <p:nvSpPr>
            <p:cNvPr id="1099819" name="Line 43"/>
            <p:cNvSpPr>
              <a:spLocks noChangeShapeType="1"/>
            </p:cNvSpPr>
            <p:nvPr/>
          </p:nvSpPr>
          <p:spPr bwMode="auto">
            <a:xfrm>
              <a:off x="3470" y="1888"/>
              <a:ext cx="1315" cy="0"/>
            </a:xfrm>
            <a:prstGeom prst="line">
              <a:avLst/>
            </a:prstGeom>
            <a:noFill/>
            <a:ln w="9525">
              <a:solidFill>
                <a:schemeClr val="tx1"/>
              </a:solidFill>
              <a:round/>
            </a:ln>
            <a:effectLst/>
          </p:spPr>
          <p:txBody>
            <a:bodyPr wrap="none" anchor="ctr"/>
            <a:lstStyle/>
            <a:p>
              <a:endParaRPr lang="zh-CN" altLang="en-US"/>
            </a:p>
          </p:txBody>
        </p:sp>
        <p:sp>
          <p:nvSpPr>
            <p:cNvPr id="1099820" name="Text Box 44"/>
            <p:cNvSpPr txBox="1">
              <a:spLocks noChangeArrowheads="1"/>
            </p:cNvSpPr>
            <p:nvPr/>
          </p:nvSpPr>
          <p:spPr bwMode="auto">
            <a:xfrm>
              <a:off x="3878" y="1933"/>
              <a:ext cx="453" cy="231"/>
            </a:xfrm>
            <a:prstGeom prst="rect">
              <a:avLst/>
            </a:prstGeom>
            <a:noFill/>
            <a:ln w="9525" algn="ctr">
              <a:noFill/>
              <a:miter lim="800000"/>
            </a:ln>
            <a:effectLst/>
          </p:spPr>
          <p:txBody>
            <a:bodyPr>
              <a:spAutoFit/>
            </a:bodyPr>
            <a:lstStyle/>
            <a:p>
              <a:pPr algn="ctr">
                <a:spcBef>
                  <a:spcPct val="50000"/>
                </a:spcBef>
              </a:pPr>
              <a:r>
                <a:rPr kumimoji="0" lang="en-US" altLang="zh-CN" sz="1800" b="1">
                  <a:ea typeface="宋体" panose="02010600030101010101" pitchFamily="2" charset="-122"/>
                </a:rPr>
                <a:t>9</a:t>
              </a:r>
              <a:endParaRPr kumimoji="0" lang="en-US" altLang="zh-CN" sz="1800" b="1">
                <a:ea typeface="宋体" panose="02010600030101010101" pitchFamily="2" charset="-122"/>
              </a:endParaRPr>
            </a:p>
          </p:txBody>
        </p:sp>
        <p:sp>
          <p:nvSpPr>
            <p:cNvPr id="1099821" name="Text Box 45"/>
            <p:cNvSpPr txBox="1">
              <a:spLocks noChangeArrowheads="1"/>
            </p:cNvSpPr>
            <p:nvPr/>
          </p:nvSpPr>
          <p:spPr bwMode="auto">
            <a:xfrm>
              <a:off x="4694" y="1752"/>
              <a:ext cx="408" cy="231"/>
            </a:xfrm>
            <a:prstGeom prst="rect">
              <a:avLst/>
            </a:prstGeom>
            <a:noFill/>
            <a:ln w="9525" algn="ctr">
              <a:noFill/>
              <a:miter lim="800000"/>
            </a:ln>
            <a:effectLst/>
          </p:spPr>
          <p:txBody>
            <a:bodyPr>
              <a:spAutoFit/>
            </a:bodyPr>
            <a:lstStyle/>
            <a:p>
              <a:pPr algn="ctr">
                <a:spcBef>
                  <a:spcPct val="50000"/>
                </a:spcBef>
              </a:pPr>
              <a:r>
                <a:rPr kumimoji="0" lang="en-US" altLang="zh-CN" sz="1800" b="1">
                  <a:ea typeface="宋体" panose="02010600030101010101" pitchFamily="2" charset="-122"/>
                </a:rPr>
                <a:t>=</a:t>
              </a:r>
              <a:endParaRPr kumimoji="0" lang="en-US" altLang="zh-CN" sz="1800" b="1">
                <a:ea typeface="宋体" panose="02010600030101010101" pitchFamily="2" charset="-122"/>
              </a:endParaRPr>
            </a:p>
          </p:txBody>
        </p:sp>
      </p:grpSp>
      <p:sp>
        <p:nvSpPr>
          <p:cNvPr id="1099822" name="Text Box 46"/>
          <p:cNvSpPr txBox="1">
            <a:spLocks noChangeArrowheads="1"/>
          </p:cNvSpPr>
          <p:nvPr/>
        </p:nvSpPr>
        <p:spPr bwMode="auto">
          <a:xfrm>
            <a:off x="7740650" y="3716338"/>
            <a:ext cx="863600" cy="366712"/>
          </a:xfrm>
          <a:prstGeom prst="rect">
            <a:avLst/>
          </a:prstGeom>
          <a:noFill/>
          <a:ln w="9525" algn="ctr">
            <a:noFill/>
            <a:miter lim="800000"/>
          </a:ln>
          <a:effectLst/>
        </p:spPr>
        <p:txBody>
          <a:bodyPr>
            <a:spAutoFit/>
          </a:bodyPr>
          <a:lstStyle/>
          <a:p>
            <a:pPr algn="ctr">
              <a:spcBef>
                <a:spcPct val="50000"/>
              </a:spcBef>
            </a:pPr>
            <a:r>
              <a:rPr kumimoji="0" lang="en-US" altLang="zh-CN" sz="1800" b="1">
                <a:ea typeface="宋体" panose="02010600030101010101" pitchFamily="2" charset="-122"/>
              </a:rPr>
              <a:t>?</a:t>
            </a:r>
            <a:endParaRPr kumimoji="0" lang="en-US" altLang="zh-CN" sz="1800" b="1">
              <a:ea typeface="宋体" panose="02010600030101010101" pitchFamily="2" charset="-122"/>
            </a:endParaRPr>
          </a:p>
        </p:txBody>
      </p:sp>
      <p:sp>
        <p:nvSpPr>
          <p:cNvPr id="1099823" name="Text Box 47"/>
          <p:cNvSpPr txBox="1">
            <a:spLocks noChangeArrowheads="1"/>
          </p:cNvSpPr>
          <p:nvPr/>
        </p:nvSpPr>
        <p:spPr bwMode="auto">
          <a:xfrm>
            <a:off x="7667625" y="2133600"/>
            <a:ext cx="863600" cy="366713"/>
          </a:xfrm>
          <a:prstGeom prst="rect">
            <a:avLst/>
          </a:prstGeom>
          <a:noFill/>
          <a:ln w="9525" algn="ctr">
            <a:noFill/>
            <a:miter lim="800000"/>
          </a:ln>
          <a:effectLst/>
        </p:spPr>
        <p:txBody>
          <a:bodyPr>
            <a:spAutoFit/>
          </a:bodyPr>
          <a:lstStyle/>
          <a:p>
            <a:pPr algn="ctr">
              <a:spcBef>
                <a:spcPct val="50000"/>
              </a:spcBef>
            </a:pPr>
            <a:r>
              <a:rPr kumimoji="0" lang="en-US" altLang="zh-CN" sz="1800" b="1">
                <a:ea typeface="宋体" panose="02010600030101010101" pitchFamily="2" charset="-122"/>
              </a:rPr>
              <a:t>?</a:t>
            </a:r>
            <a:endParaRPr kumimoji="0" lang="en-US" altLang="zh-CN" sz="1800" b="1">
              <a:ea typeface="宋体" panose="02010600030101010101" pitchFamily="2" charset="-122"/>
            </a:endParaRPr>
          </a:p>
        </p:txBody>
      </p:sp>
      <p:sp>
        <p:nvSpPr>
          <p:cNvPr id="1099824" name="Text Box 48"/>
          <p:cNvSpPr txBox="1">
            <a:spLocks noChangeArrowheads="1"/>
          </p:cNvSpPr>
          <p:nvPr/>
        </p:nvSpPr>
        <p:spPr bwMode="auto">
          <a:xfrm>
            <a:off x="827088" y="4365625"/>
            <a:ext cx="2520950" cy="457200"/>
          </a:xfrm>
          <a:prstGeom prst="rect">
            <a:avLst/>
          </a:prstGeom>
          <a:noFill/>
          <a:ln w="9525">
            <a:noFill/>
            <a:miter lim="800000"/>
          </a:ln>
          <a:effectLst/>
        </p:spPr>
        <p:txBody>
          <a:bodyPr>
            <a:spAutoFit/>
          </a:bodyPr>
          <a:lstStyle/>
          <a:p>
            <a:pPr>
              <a:spcBef>
                <a:spcPct val="50000"/>
              </a:spcBef>
            </a:pPr>
            <a:r>
              <a:rPr lang="en-US" altLang="zh-CN" sz="2400"/>
              <a:t>1900</a:t>
            </a:r>
            <a:r>
              <a:rPr lang="zh-CN" altLang="en-US" sz="2400"/>
              <a:t>年</a:t>
            </a:r>
            <a:r>
              <a:rPr lang="en-US" altLang="zh-CN" sz="2400"/>
              <a:t>-1999</a:t>
            </a:r>
            <a:r>
              <a:rPr lang="zh-CN" altLang="en-US" sz="2400"/>
              <a:t>年</a:t>
            </a:r>
            <a:endParaRPr lang="zh-CN" altLang="en-US" sz="2400"/>
          </a:p>
        </p:txBody>
      </p:sp>
      <p:sp>
        <p:nvSpPr>
          <p:cNvPr id="1099825" name="Text Box 49"/>
          <p:cNvSpPr txBox="1">
            <a:spLocks noChangeArrowheads="1"/>
          </p:cNvSpPr>
          <p:nvPr/>
        </p:nvSpPr>
        <p:spPr bwMode="auto">
          <a:xfrm>
            <a:off x="4932363" y="4437063"/>
            <a:ext cx="2952750" cy="457200"/>
          </a:xfrm>
          <a:prstGeom prst="rect">
            <a:avLst/>
          </a:prstGeom>
          <a:noFill/>
          <a:ln w="9525">
            <a:noFill/>
            <a:miter lim="800000"/>
          </a:ln>
          <a:effectLst/>
        </p:spPr>
        <p:txBody>
          <a:bodyPr>
            <a:spAutoFit/>
          </a:bodyPr>
          <a:lstStyle/>
          <a:p>
            <a:pPr>
              <a:spcBef>
                <a:spcPct val="50000"/>
              </a:spcBef>
            </a:pPr>
            <a:r>
              <a:rPr lang="en-US" altLang="zh-CN" sz="2400"/>
              <a:t>2000</a:t>
            </a:r>
            <a:r>
              <a:rPr lang="zh-CN" altLang="en-US" sz="2400"/>
              <a:t>年以后生人</a:t>
            </a:r>
            <a:endParaRPr lang="zh-CN" altLang="en-US" sz="2400"/>
          </a:p>
        </p:txBody>
      </p:sp>
    </p:spTree>
    <p:custDataLst>
      <p:tags r:id="rId1"/>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10" name="Rectangle 2"/>
          <p:cNvSpPr>
            <a:spLocks noGrp="1" noChangeArrowheads="1"/>
          </p:cNvSpPr>
          <p:nvPr>
            <p:ph type="title"/>
          </p:nvPr>
        </p:nvSpPr>
        <p:spPr/>
        <p:txBody>
          <a:bodyPr/>
          <a:lstStyle/>
          <a:p>
            <a:r>
              <a:rPr lang="zh-CN" altLang="en-US" sz="2800" smtClean="0"/>
              <a:t>宅命速算表 </a:t>
            </a:r>
            <a:endParaRPr lang="zh-CN" altLang="en-US" sz="2800" smtClean="0"/>
          </a:p>
        </p:txBody>
      </p:sp>
      <p:sp>
        <p:nvSpPr>
          <p:cNvPr id="1092611" name="Rectangle 3"/>
          <p:cNvSpPr>
            <a:spLocks noChangeArrowheads="1"/>
          </p:cNvSpPr>
          <p:nvPr/>
        </p:nvSpPr>
        <p:spPr bwMode="auto">
          <a:xfrm>
            <a:off x="0" y="2058988"/>
            <a:ext cx="9144000" cy="0"/>
          </a:xfrm>
          <a:prstGeom prst="rect">
            <a:avLst/>
          </a:prstGeom>
          <a:solidFill>
            <a:srgbClr val="FFEEEE"/>
          </a:solidFill>
          <a:ln w="12700" algn="ctr">
            <a:noFill/>
            <a:miter lim="800000"/>
          </a:ln>
          <a:effectLst/>
        </p:spPr>
        <p:txBody>
          <a:bodyPr wrap="none" lIns="90000" tIns="46800" rIns="90000" bIns="46800" anchor="ctr">
            <a:spAutoFit/>
          </a:bodyPr>
          <a:lstStyle/>
          <a:p>
            <a:endParaRPr lang="zh-CN" altLang="en-US"/>
          </a:p>
        </p:txBody>
      </p:sp>
      <p:graphicFrame>
        <p:nvGraphicFramePr>
          <p:cNvPr id="1092653" name="Group 45"/>
          <p:cNvGraphicFramePr>
            <a:graphicFrameLocks noGrp="1"/>
          </p:cNvGraphicFramePr>
          <p:nvPr/>
        </p:nvGraphicFramePr>
        <p:xfrm>
          <a:off x="611560" y="1568915"/>
          <a:ext cx="7561263" cy="4923537"/>
        </p:xfrm>
        <a:graphic>
          <a:graphicData uri="http://schemas.openxmlformats.org/drawingml/2006/table">
            <a:tbl>
              <a:tblPr/>
              <a:tblGrid>
                <a:gridCol w="841375"/>
                <a:gridCol w="838200"/>
                <a:gridCol w="841375"/>
                <a:gridCol w="839788"/>
                <a:gridCol w="839787"/>
                <a:gridCol w="839788"/>
                <a:gridCol w="841375"/>
                <a:gridCol w="866775"/>
                <a:gridCol w="812800"/>
              </a:tblGrid>
              <a:tr h="733425">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t>男震</a:t>
                      </a:r>
                      <a:b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br>
                      <a: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t>女震</a:t>
                      </a:r>
                      <a:endPar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EE"/>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t>男坤</a:t>
                      </a:r>
                      <a:b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br>
                      <a: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t>女巽</a:t>
                      </a:r>
                      <a:endPar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EE"/>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t>男坎</a:t>
                      </a:r>
                      <a:b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br>
                      <a: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t>女艮</a:t>
                      </a:r>
                      <a:endPar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EE"/>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t>男离</a:t>
                      </a:r>
                      <a:b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br>
                      <a: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t>女乾</a:t>
                      </a:r>
                      <a:endPar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EE"/>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t>男艮</a:t>
                      </a:r>
                      <a:b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br>
                      <a: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t>女兑</a:t>
                      </a:r>
                      <a:endPar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EE"/>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t>男兑</a:t>
                      </a:r>
                      <a:b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br>
                      <a: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t>女艮</a:t>
                      </a:r>
                      <a:endPar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EE"/>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t>男乾</a:t>
                      </a:r>
                      <a:b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br>
                      <a: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t>女离</a:t>
                      </a:r>
                      <a:endPar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EE"/>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t>男坤</a:t>
                      </a:r>
                      <a:b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br>
                      <a: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t>女坎</a:t>
                      </a:r>
                      <a:endPar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EE"/>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t>男巽</a:t>
                      </a:r>
                      <a:b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br>
                      <a:r>
                        <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rPr>
                        <a:t>女坤</a:t>
                      </a:r>
                      <a:endParaRPr kumimoji="0" lang="zh-CN" altLang="en-US" sz="1800" b="1" i="0" u="none" strike="noStrike" cap="none" normalizeH="0" baseline="0" dirty="0" smtClean="0">
                        <a:ln>
                          <a:noFill/>
                        </a:ln>
                        <a:solidFill>
                          <a:srgbClr val="002060"/>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EE"/>
                    </a:solidFill>
                  </a:tcPr>
                </a:tc>
              </a:tr>
              <a:tr h="3659188">
                <a:tc>
                  <a:txBody>
                    <a:bodyPr/>
                    <a:lstStyle/>
                    <a:p>
                      <a:pPr marL="0" marR="0" lvl="0" indent="0" algn="l" defTabSz="914400" rtl="0" eaLnBrk="0" fontAlgn="base" latinLnBrk="0" hangingPunct="0">
                        <a:lnSpc>
                          <a:spcPct val="140000"/>
                        </a:lnSpc>
                        <a:spcBef>
                          <a:spcPct val="0"/>
                        </a:spcBef>
                        <a:spcAft>
                          <a:spcPct val="0"/>
                        </a:spcAft>
                        <a:buClrTx/>
                        <a:buSzTx/>
                        <a:buFontTx/>
                        <a:buNone/>
                      </a:pP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1898</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1907</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1916</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1925</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1934</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1943</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1952</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1961</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1970</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1979</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1988</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1997</a:t>
                      </a:r>
                      <a:endPar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EE"/>
                    </a:solidFill>
                  </a:tcPr>
                </a:tc>
                <a:tc>
                  <a:txBody>
                    <a:bodyPr/>
                    <a:lstStyle/>
                    <a:p>
                      <a:pPr marL="0" marR="0" lvl="0" indent="0" algn="l" defTabSz="914400" rtl="0" eaLnBrk="0" fontAlgn="base" latinLnBrk="0" hangingPunct="0">
                        <a:lnSpc>
                          <a:spcPct val="140000"/>
                        </a:lnSpc>
                        <a:spcBef>
                          <a:spcPct val="0"/>
                        </a:spcBef>
                        <a:spcAft>
                          <a:spcPct val="0"/>
                        </a:spcAft>
                        <a:buClrTx/>
                        <a:buSzTx/>
                        <a:buFontTx/>
                        <a:buNone/>
                      </a:pP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1899</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1908</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1917</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1926</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1935</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1944</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1953</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1962</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1971</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1980</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1989</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1998</a:t>
                      </a:r>
                      <a:endPar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EE"/>
                    </a:solidFill>
                  </a:tcPr>
                </a:tc>
                <a:tc>
                  <a:txBody>
                    <a:bodyPr/>
                    <a:lstStyle/>
                    <a:p>
                      <a:pPr marL="0" marR="0" lvl="0" indent="0" algn="l" defTabSz="914400" rtl="0" eaLnBrk="0" fontAlgn="base" latinLnBrk="0" hangingPunct="0">
                        <a:lnSpc>
                          <a:spcPct val="140000"/>
                        </a:lnSpc>
                        <a:spcBef>
                          <a:spcPct val="0"/>
                        </a:spcBef>
                        <a:spcAft>
                          <a:spcPct val="0"/>
                        </a:spcAft>
                        <a:buClrTx/>
                        <a:buSzTx/>
                        <a:buFontTx/>
                        <a:buNone/>
                      </a:pP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1900</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1909</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1918</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1927</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1936</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1945</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1954</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1963</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1972</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1981</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1990</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1999</a:t>
                      </a:r>
                      <a:endPar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EE"/>
                    </a:solidFill>
                  </a:tcPr>
                </a:tc>
                <a:tc>
                  <a:txBody>
                    <a:bodyPr/>
                    <a:lstStyle/>
                    <a:p>
                      <a:pPr marL="0" marR="0" lvl="0" indent="0" algn="l" defTabSz="914400" rtl="0" eaLnBrk="0" fontAlgn="base" latinLnBrk="0" hangingPunct="0">
                        <a:lnSpc>
                          <a:spcPct val="140000"/>
                        </a:lnSpc>
                        <a:spcBef>
                          <a:spcPct val="0"/>
                        </a:spcBef>
                        <a:spcAft>
                          <a:spcPct val="0"/>
                        </a:spcAft>
                        <a:buClrTx/>
                        <a:buSzTx/>
                        <a:buFontTx/>
                        <a:buNone/>
                      </a:pP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1901</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1910</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1919</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1928</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1937</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1946</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1955</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1964</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1973</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1982</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1991</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2000</a:t>
                      </a:r>
                      <a:endPar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EE"/>
                    </a:solidFill>
                  </a:tcPr>
                </a:tc>
                <a:tc>
                  <a:txBody>
                    <a:bodyPr/>
                    <a:lstStyle/>
                    <a:p>
                      <a:pPr marL="0" marR="0" lvl="0" indent="0" algn="l" defTabSz="914400" rtl="0" eaLnBrk="0" fontAlgn="base" latinLnBrk="0" hangingPunct="0">
                        <a:lnSpc>
                          <a:spcPct val="140000"/>
                        </a:lnSpc>
                        <a:spcBef>
                          <a:spcPct val="0"/>
                        </a:spcBef>
                        <a:spcAft>
                          <a:spcPct val="0"/>
                        </a:spcAft>
                        <a:buClrTx/>
                        <a:buSzTx/>
                        <a:buFontTx/>
                        <a:buNone/>
                      </a:pP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1902</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1911</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1920</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1929</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1938</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1947</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1956</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1965</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1974</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1983</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1992</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2001</a:t>
                      </a:r>
                      <a:endPar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EE"/>
                    </a:solidFill>
                  </a:tcPr>
                </a:tc>
                <a:tc>
                  <a:txBody>
                    <a:bodyPr/>
                    <a:lstStyle/>
                    <a:p>
                      <a:pPr marL="0" marR="0" lvl="0" indent="0" algn="l" defTabSz="914400" rtl="0" eaLnBrk="0" fontAlgn="base" latinLnBrk="0" hangingPunct="0">
                        <a:lnSpc>
                          <a:spcPct val="140000"/>
                        </a:lnSpc>
                        <a:spcBef>
                          <a:spcPct val="0"/>
                        </a:spcBef>
                        <a:spcAft>
                          <a:spcPct val="0"/>
                        </a:spcAft>
                        <a:buClrTx/>
                        <a:buSzTx/>
                        <a:buFontTx/>
                        <a:buNone/>
                      </a:pP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1903</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1912</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1921</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1930</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1939</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1948</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1957</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1966</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1975</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1984</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1993</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2002</a:t>
                      </a:r>
                      <a:endPar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EE"/>
                    </a:solidFill>
                  </a:tcPr>
                </a:tc>
                <a:tc>
                  <a:txBody>
                    <a:bodyPr/>
                    <a:lstStyle/>
                    <a:p>
                      <a:pPr marL="0" marR="0" lvl="0" indent="0" algn="l" defTabSz="914400" rtl="0" eaLnBrk="0" fontAlgn="base" latinLnBrk="0" hangingPunct="0">
                        <a:lnSpc>
                          <a:spcPct val="140000"/>
                        </a:lnSpc>
                        <a:spcBef>
                          <a:spcPct val="0"/>
                        </a:spcBef>
                        <a:spcAft>
                          <a:spcPct val="0"/>
                        </a:spcAft>
                        <a:buClrTx/>
                        <a:buSzTx/>
                        <a:buFontTx/>
                        <a:buNone/>
                      </a:pP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1904</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1913</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1922</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1931</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1940</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1949</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1958</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1967</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1976</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1985</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1994</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2003</a:t>
                      </a:r>
                      <a:endPar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EE"/>
                    </a:solidFill>
                  </a:tcPr>
                </a:tc>
                <a:tc>
                  <a:txBody>
                    <a:bodyPr/>
                    <a:lstStyle/>
                    <a:p>
                      <a:pPr marL="0" marR="0" lvl="0" indent="0" algn="l" defTabSz="914400" rtl="0" eaLnBrk="0" fontAlgn="base" latinLnBrk="0" hangingPunct="0">
                        <a:lnSpc>
                          <a:spcPct val="140000"/>
                        </a:lnSpc>
                        <a:spcBef>
                          <a:spcPct val="0"/>
                        </a:spcBef>
                        <a:spcAft>
                          <a:spcPct val="0"/>
                        </a:spcAft>
                        <a:buClrTx/>
                        <a:buSzTx/>
                        <a:buFontTx/>
                        <a:buNone/>
                      </a:pP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1905</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1914</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1923</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1932</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1941</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1950</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1959</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1968</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1977</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1986</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1995</a:t>
                      </a:r>
                      <a:b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2004</a:t>
                      </a:r>
                      <a:endParaRPr kumimoji="0" lang="en-US" altLang="zh-CN" sz="1600" b="0"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EE"/>
                    </a:solidFill>
                  </a:tcPr>
                </a:tc>
                <a:tc>
                  <a:txBody>
                    <a:bodyPr/>
                    <a:lstStyle/>
                    <a:p>
                      <a:pPr marL="0" marR="0" lvl="0" indent="0" algn="l" defTabSz="914400" rtl="0" eaLnBrk="0" fontAlgn="base" latinLnBrk="0" hangingPunct="0">
                        <a:lnSpc>
                          <a:spcPct val="140000"/>
                        </a:lnSpc>
                        <a:spcBef>
                          <a:spcPct val="0"/>
                        </a:spcBef>
                        <a:spcAft>
                          <a:spcPct val="0"/>
                        </a:spcAft>
                        <a:buClrTx/>
                        <a:buSzTx/>
                        <a:buFontTx/>
                        <a:buNone/>
                      </a:pP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1906</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1915</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1924</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1933</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1942</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1951</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1960</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1969</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1978</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1987</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1996</a:t>
                      </a:r>
                      <a:b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br>
                      <a:r>
                        <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2005</a:t>
                      </a:r>
                      <a:endParaRPr kumimoji="0" lang="en-US" altLang="zh-CN" sz="1600" b="0"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EEEE"/>
                    </a:solidFill>
                  </a:tcPr>
                </a:tc>
              </a:tr>
            </a:tbl>
          </a:graphicData>
        </a:graphic>
      </p:graphicFrame>
    </p:spTree>
    <p:custDataLst>
      <p:tags r:id="rId1"/>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a:xfrm>
            <a:off x="179388" y="908050"/>
            <a:ext cx="8642350" cy="574675"/>
          </a:xfrm>
        </p:spPr>
        <p:txBody>
          <a:bodyPr/>
          <a:lstStyle/>
          <a:p>
            <a:r>
              <a:rPr lang="zh-CN" altLang="en-US" sz="3000" smtClean="0">
                <a:solidFill>
                  <a:schemeClr val="tx1"/>
                </a:solidFill>
              </a:rPr>
              <a:t>风水研究的背景</a:t>
            </a:r>
            <a:endParaRPr lang="zh-CN" altLang="en-US" sz="3000" smtClean="0">
              <a:solidFill>
                <a:schemeClr val="tx1"/>
              </a:solidFill>
            </a:endParaRPr>
          </a:p>
        </p:txBody>
      </p:sp>
      <p:sp>
        <p:nvSpPr>
          <p:cNvPr id="700419" name="Rectangle 3"/>
          <p:cNvSpPr>
            <a:spLocks noChangeArrowheads="1"/>
          </p:cNvSpPr>
          <p:nvPr/>
        </p:nvSpPr>
        <p:spPr bwMode="auto">
          <a:xfrm>
            <a:off x="1187450" y="1844675"/>
            <a:ext cx="6985000" cy="4535488"/>
          </a:xfrm>
          <a:prstGeom prst="rect">
            <a:avLst/>
          </a:prstGeom>
          <a:noFill/>
          <a:ln w="9525">
            <a:noFill/>
            <a:miter lim="800000"/>
          </a:ln>
          <a:effectLst/>
        </p:spPr>
        <p:txBody>
          <a:bodyPr/>
          <a:lstStyle/>
          <a:p>
            <a:pPr marL="342900" indent="-342900" algn="just" eaLnBrk="0" hangingPunct="0">
              <a:spcBef>
                <a:spcPct val="20000"/>
              </a:spcBef>
              <a:buFont typeface="Wingdings" panose="05000000000000000000" pitchFamily="2" charset="2"/>
              <a:buChar char="Ø"/>
            </a:pPr>
            <a:r>
              <a:rPr kumimoji="0" lang="zh-CN" altLang="en-US" sz="1800" b="1">
                <a:latin typeface="Arial" panose="020B0604020202020204" pitchFamily="34" charset="0"/>
                <a:ea typeface="华文细黑" panose="02010600040101010101" pitchFamily="2" charset="-122"/>
              </a:rPr>
              <a:t>风水的民俗背景</a:t>
            </a:r>
            <a:endParaRPr kumimoji="0" lang="zh-CN" altLang="en-US" sz="1600">
              <a:latin typeface="Arial" panose="020B0604020202020204" pitchFamily="34" charset="0"/>
              <a:ea typeface="华文细黑" panose="02010600040101010101" pitchFamily="2" charset="-122"/>
            </a:endParaRPr>
          </a:p>
          <a:p>
            <a:pPr marL="342900" indent="-342900" algn="just" eaLnBrk="0" hangingPunct="0">
              <a:spcBef>
                <a:spcPct val="20000"/>
              </a:spcBef>
            </a:pPr>
            <a:r>
              <a:rPr kumimoji="0" lang="zh-CN" altLang="en-US" sz="1600">
                <a:latin typeface="Arial" panose="020B0604020202020204" pitchFamily="34" charset="0"/>
                <a:ea typeface="华文细黑" panose="02010600040101010101" pitchFamily="2" charset="-122"/>
              </a:rPr>
              <a:t>              风水的代称</a:t>
            </a:r>
            <a:r>
              <a:rPr kumimoji="0" lang="en-US" altLang="zh-CN" sz="1600">
                <a:latin typeface="华文细黑" panose="02010600040101010101" pitchFamily="2" charset="-122"/>
                <a:ea typeface="华文细黑" panose="02010600040101010101" pitchFamily="2" charset="-122"/>
              </a:rPr>
              <a:t>——“</a:t>
            </a:r>
            <a:r>
              <a:rPr kumimoji="0" lang="zh-CN" altLang="en-US" sz="1600">
                <a:latin typeface="Arial" panose="020B0604020202020204" pitchFamily="34" charset="0"/>
                <a:ea typeface="华文细黑" panose="02010600040101010101" pitchFamily="2" charset="-122"/>
              </a:rPr>
              <a:t>堪舆</a:t>
            </a:r>
            <a:r>
              <a:rPr kumimoji="0" lang="zh-CN" altLang="en-US" sz="1600">
                <a:latin typeface="华文细黑" panose="02010600040101010101" pitchFamily="2" charset="-122"/>
                <a:ea typeface="华文细黑" panose="02010600040101010101" pitchFamily="2" charset="-122"/>
              </a:rPr>
              <a:t>”</a:t>
            </a:r>
            <a:r>
              <a:rPr kumimoji="0" lang="zh-CN" altLang="en-US" sz="1600">
                <a:latin typeface="Arial" panose="020B0604020202020204" pitchFamily="34" charset="0"/>
                <a:ea typeface="华文细黑" panose="02010600040101010101" pitchFamily="2" charset="-122"/>
              </a:rPr>
              <a:t>一词最早出地汉淮南王刘标</a:t>
            </a:r>
            <a:r>
              <a:rPr kumimoji="0" lang="en-US" altLang="zh-CN" sz="1600">
                <a:latin typeface="Arial" panose="020B0604020202020204" pitchFamily="34" charset="0"/>
                <a:ea typeface="华文细黑" panose="02010600040101010101" pitchFamily="2" charset="-122"/>
              </a:rPr>
              <a:t>《</a:t>
            </a:r>
            <a:r>
              <a:rPr kumimoji="0" lang="zh-CN" altLang="en-US" sz="1600">
                <a:latin typeface="Arial" panose="020B0604020202020204" pitchFamily="34" charset="0"/>
                <a:ea typeface="华文细黑" panose="02010600040101010101" pitchFamily="2" charset="-122"/>
              </a:rPr>
              <a:t>淮南子</a:t>
            </a:r>
            <a:r>
              <a:rPr kumimoji="0" lang="en-US" altLang="zh-CN" sz="1600">
                <a:latin typeface="Arial" panose="020B0604020202020204" pitchFamily="34" charset="0"/>
                <a:ea typeface="华文细黑" panose="02010600040101010101" pitchFamily="2" charset="-122"/>
              </a:rPr>
              <a:t>》</a:t>
            </a:r>
            <a:r>
              <a:rPr kumimoji="0" lang="zh-CN" altLang="en-US" sz="1600">
                <a:latin typeface="Arial" panose="020B0604020202020204" pitchFamily="34" charset="0"/>
                <a:ea typeface="华文细黑" panose="02010600040101010101" pitchFamily="2" charset="-122"/>
              </a:rPr>
              <a:t>一书。 </a:t>
            </a:r>
            <a:r>
              <a:rPr kumimoji="0" lang="zh-CN" altLang="en-US" sz="1600">
                <a:latin typeface="华文细黑" panose="02010600040101010101" pitchFamily="2" charset="-122"/>
                <a:ea typeface="华文细黑" panose="02010600040101010101" pitchFamily="2" charset="-122"/>
              </a:rPr>
              <a:t>“</a:t>
            </a:r>
            <a:r>
              <a:rPr kumimoji="0" lang="zh-CN" altLang="en-US" sz="1600">
                <a:latin typeface="Arial" panose="020B0604020202020204" pitchFamily="34" charset="0"/>
                <a:ea typeface="华文细黑" panose="02010600040101010101" pitchFamily="2" charset="-122"/>
              </a:rPr>
              <a:t>堪，天道；舆，地道也。</a:t>
            </a:r>
            <a:r>
              <a:rPr kumimoji="0" lang="zh-CN" altLang="en-US" sz="1600">
                <a:latin typeface="华文细黑" panose="02010600040101010101" pitchFamily="2" charset="-122"/>
                <a:ea typeface="华文细黑" panose="02010600040101010101" pitchFamily="2" charset="-122"/>
              </a:rPr>
              <a:t>”</a:t>
            </a:r>
            <a:r>
              <a:rPr kumimoji="0" lang="zh-CN" altLang="en-US" sz="1600">
                <a:latin typeface="Arial" panose="020B0604020202020204" pitchFamily="34" charset="0"/>
                <a:ea typeface="华文细黑" panose="02010600040101010101" pitchFamily="2" charset="-122"/>
              </a:rPr>
              <a:t>天道是指天文，地道是指地理。</a:t>
            </a:r>
            <a:r>
              <a:rPr kumimoji="0" lang="en-US" altLang="zh-CN" sz="1600">
                <a:latin typeface="Arial" panose="020B0604020202020204" pitchFamily="34" charset="0"/>
                <a:ea typeface="华文细黑" panose="02010600040101010101" pitchFamily="2" charset="-122"/>
              </a:rPr>
              <a:t>《</a:t>
            </a:r>
            <a:r>
              <a:rPr kumimoji="0" lang="zh-CN" altLang="en-US" sz="1600">
                <a:latin typeface="Arial" panose="020B0604020202020204" pitchFamily="34" charset="0"/>
                <a:ea typeface="华文细黑" panose="02010600040101010101" pitchFamily="2" charset="-122"/>
              </a:rPr>
              <a:t>淮南子</a:t>
            </a:r>
            <a:r>
              <a:rPr kumimoji="0" lang="en-US" altLang="zh-CN" sz="1600">
                <a:latin typeface="Arial" panose="020B0604020202020204" pitchFamily="34" charset="0"/>
                <a:ea typeface="华文细黑" panose="02010600040101010101" pitchFamily="2" charset="-122"/>
              </a:rPr>
              <a:t>》</a:t>
            </a:r>
            <a:r>
              <a:rPr kumimoji="0" lang="zh-CN" altLang="en-US" sz="1600">
                <a:latin typeface="Arial" panose="020B0604020202020204" pitchFamily="34" charset="0"/>
                <a:ea typeface="华文细黑" panose="02010600040101010101" pitchFamily="2" charset="-122"/>
              </a:rPr>
              <a:t>中对风水建筑有着比较详实的记载。</a:t>
            </a:r>
            <a:endParaRPr kumimoji="0" lang="zh-CN" altLang="en-US" sz="1600">
              <a:latin typeface="Arial" panose="020B0604020202020204" pitchFamily="34" charset="0"/>
              <a:ea typeface="华文细黑" panose="02010600040101010101" pitchFamily="2" charset="-122"/>
            </a:endParaRPr>
          </a:p>
          <a:p>
            <a:pPr marL="342900" indent="-342900" algn="just" eaLnBrk="0" hangingPunct="0">
              <a:spcBef>
                <a:spcPct val="20000"/>
              </a:spcBef>
            </a:pPr>
            <a:r>
              <a:rPr kumimoji="0" lang="zh-CN" altLang="en-US" sz="1600">
                <a:latin typeface="Arial" panose="020B0604020202020204" pitchFamily="34" charset="0"/>
                <a:ea typeface="华文细黑" panose="02010600040101010101" pitchFamily="2" charset="-122"/>
              </a:rPr>
              <a:t>               </a:t>
            </a:r>
            <a:endParaRPr kumimoji="0" lang="zh-CN" altLang="en-US" sz="1600">
              <a:latin typeface="Arial" panose="020B0604020202020204" pitchFamily="34" charset="0"/>
              <a:ea typeface="华文细黑" panose="02010600040101010101" pitchFamily="2" charset="-122"/>
            </a:endParaRPr>
          </a:p>
          <a:p>
            <a:pPr marL="342900" indent="-342900" algn="just" eaLnBrk="0" hangingPunct="0">
              <a:spcBef>
                <a:spcPct val="20000"/>
              </a:spcBef>
              <a:buSzPct val="90000"/>
              <a:buFontTx/>
              <a:buChar char="•"/>
            </a:pPr>
            <a:endParaRPr kumimoji="0" lang="zh-CN" altLang="en-US" sz="1600">
              <a:latin typeface="Arial" panose="020B0604020202020204" pitchFamily="34" charset="0"/>
              <a:ea typeface="华文细黑" panose="02010600040101010101" pitchFamily="2" charset="-122"/>
            </a:endParaRPr>
          </a:p>
          <a:p>
            <a:pPr marL="342900" indent="-342900" algn="just" eaLnBrk="0" hangingPunct="0">
              <a:spcBef>
                <a:spcPct val="20000"/>
              </a:spcBef>
              <a:buFont typeface="Wingdings" panose="05000000000000000000" pitchFamily="2" charset="2"/>
              <a:buChar char="Ø"/>
            </a:pPr>
            <a:r>
              <a:rPr kumimoji="0" lang="zh-CN" altLang="en-US" sz="1800" b="1">
                <a:latin typeface="Arial" panose="020B0604020202020204" pitchFamily="34" charset="0"/>
                <a:ea typeface="华文细黑" panose="02010600040101010101" pitchFamily="2" charset="-122"/>
              </a:rPr>
              <a:t>风水的市场性</a:t>
            </a:r>
            <a:endParaRPr kumimoji="0" lang="zh-CN" altLang="en-US" sz="1800" b="1">
              <a:latin typeface="Arial" panose="020B0604020202020204" pitchFamily="34" charset="0"/>
              <a:ea typeface="华文细黑" panose="02010600040101010101" pitchFamily="2" charset="-122"/>
            </a:endParaRPr>
          </a:p>
          <a:p>
            <a:pPr marL="342900" indent="-342900" algn="just" eaLnBrk="0" hangingPunct="0">
              <a:spcBef>
                <a:spcPct val="20000"/>
              </a:spcBef>
              <a:buFont typeface="Wingdings" panose="05000000000000000000" pitchFamily="2" charset="2"/>
              <a:buNone/>
            </a:pPr>
            <a:r>
              <a:rPr kumimoji="0" lang="zh-CN" altLang="en-US" sz="1600">
                <a:latin typeface="Arial" panose="020B0604020202020204" pitchFamily="34" charset="0"/>
                <a:ea typeface="华文细黑" panose="02010600040101010101" pitchFamily="2" charset="-122"/>
              </a:rPr>
              <a:t>             当前为数不少的住宅客户仍然讲究</a:t>
            </a:r>
            <a:r>
              <a:rPr kumimoji="0" lang="zh-CN" altLang="en-US" sz="1600">
                <a:latin typeface="华文细黑" panose="02010600040101010101" pitchFamily="2" charset="-122"/>
                <a:ea typeface="华文细黑" panose="02010600040101010101" pitchFamily="2" charset="-122"/>
              </a:rPr>
              <a:t>“</a:t>
            </a:r>
            <a:r>
              <a:rPr kumimoji="0" lang="zh-CN" altLang="en-US" sz="1600">
                <a:latin typeface="Arial" panose="020B0604020202020204" pitchFamily="34" charset="0"/>
                <a:ea typeface="华文细黑" panose="02010600040101010101" pitchFamily="2" charset="-122"/>
              </a:rPr>
              <a:t>风水</a:t>
            </a:r>
            <a:r>
              <a:rPr kumimoji="0" lang="zh-CN" altLang="en-US" sz="1600">
                <a:latin typeface="华文细黑" panose="02010600040101010101" pitchFamily="2" charset="-122"/>
                <a:ea typeface="华文细黑" panose="02010600040101010101" pitchFamily="2" charset="-122"/>
              </a:rPr>
              <a:t>”</a:t>
            </a:r>
            <a:r>
              <a:rPr kumimoji="0" lang="zh-CN" altLang="en-US" sz="1600">
                <a:latin typeface="Arial" panose="020B0604020202020204" pitchFamily="34" charset="0"/>
                <a:ea typeface="华文细黑" panose="02010600040101010101" pitchFamily="2" charset="-122"/>
              </a:rPr>
              <a:t>，甚至有可能影响到客户最终的购买决定。从客户的购房心理与购房行为着手研究传统风水理论，能够对产品的开发、建设与营销提供参考，达到促进项目价值实现的目标。</a:t>
            </a:r>
            <a:endParaRPr kumimoji="0" lang="zh-CN" altLang="en-US" sz="1600">
              <a:latin typeface="Arial" panose="020B0604020202020204" pitchFamily="34" charset="0"/>
              <a:ea typeface="华文细黑" panose="02010600040101010101" pitchFamily="2" charset="-122"/>
            </a:endParaRPr>
          </a:p>
          <a:p>
            <a:pPr marL="342900" indent="-342900" algn="just" eaLnBrk="0" hangingPunct="0">
              <a:spcBef>
                <a:spcPct val="20000"/>
              </a:spcBef>
              <a:buFont typeface="Wingdings" panose="05000000000000000000" pitchFamily="2" charset="2"/>
              <a:buNone/>
            </a:pPr>
            <a:endParaRPr kumimoji="0" lang="zh-CN" altLang="en-US" sz="1600">
              <a:latin typeface="Arial" panose="020B0604020202020204" pitchFamily="34" charset="0"/>
              <a:ea typeface="华文细黑" panose="02010600040101010101" pitchFamily="2" charset="-122"/>
            </a:endParaRPr>
          </a:p>
          <a:p>
            <a:pPr marL="342900" indent="-342900" algn="just" eaLnBrk="0" hangingPunct="0">
              <a:spcBef>
                <a:spcPct val="20000"/>
              </a:spcBef>
              <a:buFont typeface="Wingdings" panose="05000000000000000000" pitchFamily="2" charset="2"/>
              <a:buChar char="Ø"/>
            </a:pPr>
            <a:endParaRPr kumimoji="0" lang="zh-CN" altLang="en-US" sz="1600">
              <a:latin typeface="Arial" panose="020B0604020202020204" pitchFamily="34" charset="0"/>
              <a:ea typeface="华文细黑" panose="0201060004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658" name="Rectangle 2"/>
          <p:cNvSpPr>
            <a:spLocks noGrp="1" noChangeArrowheads="1"/>
          </p:cNvSpPr>
          <p:nvPr>
            <p:ph type="title"/>
          </p:nvPr>
        </p:nvSpPr>
        <p:spPr>
          <a:xfrm>
            <a:off x="395288" y="142852"/>
            <a:ext cx="8229600" cy="706438"/>
          </a:xfrm>
        </p:spPr>
        <p:txBody>
          <a:bodyPr/>
          <a:lstStyle/>
          <a:p>
            <a:r>
              <a:rPr lang="zh-CN" altLang="en-US" sz="2800" dirty="0" smtClean="0"/>
              <a:t>四吉位和四凶位</a:t>
            </a:r>
            <a:endParaRPr lang="zh-CN" altLang="en-US" sz="2800" dirty="0" smtClean="0"/>
          </a:p>
        </p:txBody>
      </p:sp>
      <p:sp>
        <p:nvSpPr>
          <p:cNvPr id="1094659" name="Rectangle 3"/>
          <p:cNvSpPr>
            <a:spLocks noGrp="1" noChangeArrowheads="1"/>
          </p:cNvSpPr>
          <p:nvPr>
            <p:ph idx="1"/>
          </p:nvPr>
        </p:nvSpPr>
        <p:spPr>
          <a:xfrm>
            <a:off x="685800" y="1142984"/>
            <a:ext cx="7772400" cy="936625"/>
          </a:xfrm>
        </p:spPr>
        <p:txBody>
          <a:bodyPr/>
          <a:lstStyle/>
          <a:p>
            <a:r>
              <a:rPr lang="zh-CN" altLang="en-US" sz="2400" dirty="0" smtClean="0">
                <a:latin typeface="宋体" panose="02010600030101010101" pitchFamily="2" charset="-122"/>
              </a:rPr>
              <a:t>四吉位     </a:t>
            </a:r>
            <a:r>
              <a:rPr lang="zh-CN" altLang="en-US" sz="2400" i="1" dirty="0" smtClean="0">
                <a:solidFill>
                  <a:srgbClr val="CC0000"/>
                </a:solidFill>
                <a:latin typeface="宋体" panose="02010600030101010101" pitchFamily="2" charset="-122"/>
              </a:rPr>
              <a:t>生气    延年     天医    伏位</a:t>
            </a:r>
            <a:endParaRPr lang="zh-CN" altLang="en-US" sz="2400" i="1" dirty="0" smtClean="0">
              <a:solidFill>
                <a:srgbClr val="CC0000"/>
              </a:solidFill>
              <a:latin typeface="宋体" panose="02010600030101010101" pitchFamily="2" charset="-122"/>
            </a:endParaRPr>
          </a:p>
          <a:p>
            <a:r>
              <a:rPr lang="zh-CN" altLang="en-US" sz="2400" dirty="0" smtClean="0">
                <a:latin typeface="宋体" panose="02010600030101010101" pitchFamily="2" charset="-122"/>
              </a:rPr>
              <a:t>四凶位     </a:t>
            </a:r>
            <a:r>
              <a:rPr lang="zh-CN" altLang="en-US" sz="2400" i="1" dirty="0" smtClean="0">
                <a:latin typeface="宋体" panose="02010600030101010101" pitchFamily="2" charset="-122"/>
              </a:rPr>
              <a:t>绝命    五鬼     六煞    祸害</a:t>
            </a:r>
            <a:endParaRPr lang="zh-CN" altLang="en-US" sz="2400" i="1" dirty="0" smtClean="0">
              <a:latin typeface="宋体" panose="02010600030101010101" pitchFamily="2" charset="-122"/>
            </a:endParaRPr>
          </a:p>
        </p:txBody>
      </p:sp>
      <p:sp>
        <p:nvSpPr>
          <p:cNvPr id="1094660" name="Line 4"/>
          <p:cNvSpPr>
            <a:spLocks noChangeShapeType="1"/>
          </p:cNvSpPr>
          <p:nvPr/>
        </p:nvSpPr>
        <p:spPr bwMode="auto">
          <a:xfrm>
            <a:off x="3275648" y="1645587"/>
            <a:ext cx="504825" cy="0"/>
          </a:xfrm>
          <a:prstGeom prst="line">
            <a:avLst/>
          </a:prstGeom>
          <a:noFill/>
          <a:ln w="12700">
            <a:solidFill>
              <a:schemeClr val="tx1"/>
            </a:solidFill>
            <a:round/>
            <a:tailEnd type="triangle" w="med" len="med"/>
          </a:ln>
          <a:effectLst/>
        </p:spPr>
        <p:txBody>
          <a:bodyPr wrap="none" lIns="90000" tIns="46800" rIns="90000" bIns="46800">
            <a:spAutoFit/>
          </a:bodyPr>
          <a:lstStyle/>
          <a:p>
            <a:endParaRPr lang="zh-CN" altLang="en-US"/>
          </a:p>
        </p:txBody>
      </p:sp>
      <p:sp>
        <p:nvSpPr>
          <p:cNvPr id="1094661" name="Line 5"/>
          <p:cNvSpPr>
            <a:spLocks noChangeShapeType="1"/>
          </p:cNvSpPr>
          <p:nvPr/>
        </p:nvSpPr>
        <p:spPr bwMode="auto">
          <a:xfrm>
            <a:off x="4572635" y="1645587"/>
            <a:ext cx="504825" cy="0"/>
          </a:xfrm>
          <a:prstGeom prst="line">
            <a:avLst/>
          </a:prstGeom>
          <a:noFill/>
          <a:ln w="12700">
            <a:solidFill>
              <a:schemeClr val="tx1"/>
            </a:solidFill>
            <a:round/>
            <a:tailEnd type="triangle" w="med" len="med"/>
          </a:ln>
          <a:effectLst/>
        </p:spPr>
        <p:txBody>
          <a:bodyPr wrap="none" lIns="90000" tIns="46800" rIns="90000" bIns="46800">
            <a:spAutoFit/>
          </a:bodyPr>
          <a:lstStyle/>
          <a:p>
            <a:endParaRPr lang="zh-CN" altLang="en-US"/>
          </a:p>
        </p:txBody>
      </p:sp>
      <p:sp>
        <p:nvSpPr>
          <p:cNvPr id="1094662" name="Line 6"/>
          <p:cNvSpPr>
            <a:spLocks noChangeShapeType="1"/>
          </p:cNvSpPr>
          <p:nvPr/>
        </p:nvSpPr>
        <p:spPr bwMode="auto">
          <a:xfrm>
            <a:off x="3277235" y="2078974"/>
            <a:ext cx="504825" cy="0"/>
          </a:xfrm>
          <a:prstGeom prst="line">
            <a:avLst/>
          </a:prstGeom>
          <a:noFill/>
          <a:ln w="12700">
            <a:solidFill>
              <a:schemeClr val="tx1"/>
            </a:solidFill>
            <a:round/>
            <a:tailEnd type="triangle" w="med" len="med"/>
          </a:ln>
          <a:effectLst/>
        </p:spPr>
        <p:txBody>
          <a:bodyPr wrap="none" lIns="90000" tIns="46800" rIns="90000" bIns="46800">
            <a:spAutoFit/>
          </a:bodyPr>
          <a:lstStyle/>
          <a:p>
            <a:endParaRPr lang="zh-CN" altLang="en-US"/>
          </a:p>
        </p:txBody>
      </p:sp>
      <p:sp>
        <p:nvSpPr>
          <p:cNvPr id="1094663" name="Line 7"/>
          <p:cNvSpPr>
            <a:spLocks noChangeShapeType="1"/>
          </p:cNvSpPr>
          <p:nvPr/>
        </p:nvSpPr>
        <p:spPr bwMode="auto">
          <a:xfrm>
            <a:off x="5868035" y="1645587"/>
            <a:ext cx="504825" cy="0"/>
          </a:xfrm>
          <a:prstGeom prst="line">
            <a:avLst/>
          </a:prstGeom>
          <a:noFill/>
          <a:ln w="12700">
            <a:solidFill>
              <a:schemeClr val="tx1"/>
            </a:solidFill>
            <a:round/>
            <a:tailEnd type="triangle" w="med" len="med"/>
          </a:ln>
          <a:effectLst/>
        </p:spPr>
        <p:txBody>
          <a:bodyPr wrap="none" lIns="90000" tIns="46800" rIns="90000" bIns="46800">
            <a:spAutoFit/>
          </a:bodyPr>
          <a:lstStyle/>
          <a:p>
            <a:endParaRPr lang="zh-CN" altLang="en-US"/>
          </a:p>
        </p:txBody>
      </p:sp>
      <p:sp>
        <p:nvSpPr>
          <p:cNvPr id="1094664" name="Line 8"/>
          <p:cNvSpPr>
            <a:spLocks noChangeShapeType="1"/>
          </p:cNvSpPr>
          <p:nvPr/>
        </p:nvSpPr>
        <p:spPr bwMode="auto">
          <a:xfrm>
            <a:off x="4572635" y="2078974"/>
            <a:ext cx="504825" cy="0"/>
          </a:xfrm>
          <a:prstGeom prst="line">
            <a:avLst/>
          </a:prstGeom>
          <a:noFill/>
          <a:ln w="12700">
            <a:solidFill>
              <a:schemeClr val="tx1"/>
            </a:solidFill>
            <a:round/>
            <a:tailEnd type="triangle" w="med" len="med"/>
          </a:ln>
          <a:effectLst/>
        </p:spPr>
        <p:txBody>
          <a:bodyPr wrap="none" lIns="90000" tIns="46800" rIns="90000" bIns="46800">
            <a:spAutoFit/>
          </a:bodyPr>
          <a:lstStyle/>
          <a:p>
            <a:endParaRPr lang="zh-CN" altLang="en-US"/>
          </a:p>
        </p:txBody>
      </p:sp>
      <p:sp>
        <p:nvSpPr>
          <p:cNvPr id="1094665" name="Line 9"/>
          <p:cNvSpPr>
            <a:spLocks noChangeShapeType="1"/>
          </p:cNvSpPr>
          <p:nvPr/>
        </p:nvSpPr>
        <p:spPr bwMode="auto">
          <a:xfrm>
            <a:off x="5869623" y="2078974"/>
            <a:ext cx="504825" cy="0"/>
          </a:xfrm>
          <a:prstGeom prst="line">
            <a:avLst/>
          </a:prstGeom>
          <a:noFill/>
          <a:ln w="12700">
            <a:solidFill>
              <a:schemeClr val="tx1"/>
            </a:solidFill>
            <a:round/>
            <a:tailEnd type="triangle" w="med" len="med"/>
          </a:ln>
          <a:effectLst/>
        </p:spPr>
        <p:txBody>
          <a:bodyPr wrap="none" lIns="90000" tIns="46800" rIns="90000" bIns="46800">
            <a:spAutoFit/>
          </a:bodyPr>
          <a:lstStyle/>
          <a:p>
            <a:endParaRPr lang="zh-CN" altLang="en-US"/>
          </a:p>
        </p:txBody>
      </p:sp>
      <p:graphicFrame>
        <p:nvGraphicFramePr>
          <p:cNvPr id="1094781" name="Group 125"/>
          <p:cNvGraphicFramePr>
            <a:graphicFrameLocks noGrp="1"/>
          </p:cNvGraphicFramePr>
          <p:nvPr/>
        </p:nvGraphicFramePr>
        <p:xfrm>
          <a:off x="642910" y="2357430"/>
          <a:ext cx="7929619" cy="4143402"/>
        </p:xfrm>
        <a:graphic>
          <a:graphicData uri="http://schemas.openxmlformats.org/drawingml/2006/table">
            <a:tbl>
              <a:tblPr/>
              <a:tblGrid>
                <a:gridCol w="870156"/>
                <a:gridCol w="872121"/>
                <a:gridCol w="872121"/>
                <a:gridCol w="874085"/>
                <a:gridCol w="874084"/>
                <a:gridCol w="872121"/>
                <a:gridCol w="874085"/>
                <a:gridCol w="872121"/>
                <a:gridCol w="948725"/>
              </a:tblGrid>
              <a:tr h="46037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Arial" panose="020B0604020202020204" pitchFamily="34" charset="0"/>
                          <a:ea typeface="华文细黑" panose="02010600040101010101" pitchFamily="2" charset="-122"/>
                        </a:rPr>
                        <a:t>西</a:t>
                      </a:r>
                      <a:endParaRPr kumimoji="0" lang="zh-CN" altLang="en-US" sz="1600" b="1" i="0" u="none" strike="noStrike" cap="none" normalizeH="0" baseline="0" dirty="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西南</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南</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东南</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东</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东北</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北</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西北</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　</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037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生 氣</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延 年</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絕 命</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禍 害</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五 鬼</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天 醫</a:t>
                      </a:r>
                      <a:endParaRPr kumimoji="0" lang="zh-CN" altLang="en-US" sz="1600" b="1" i="0" u="none" strike="noStrike" cap="none" normalizeH="0" baseline="0" dirty="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六 煞</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伏 位</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乾</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037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禍 害</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絕 命</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延 年</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生 氣</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天 醫</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五 鬼</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伏 位</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六 煞</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坎</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037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延 年</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生 氣</a:t>
                      </a:r>
                      <a:endParaRPr kumimoji="0" lang="zh-CN" altLang="en-US" sz="1600" b="1" i="0" u="none" strike="noStrike" cap="none" normalizeH="0" baseline="0" dirty="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禍 害</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絕 命</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六 煞</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伏 位</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五 鬼</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天 醫</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艮</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037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絕 命</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禍 害</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生 氣</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延 年</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伏 位</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六 煞</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天 醫</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五 鬼</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震</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037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六 煞</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五 鬼</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天 醫</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伏 位</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延 年</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絕 命</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生 氣</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禍 害</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巽</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037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五 鬼</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六 煞</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伏 位</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天 醫</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生 氣</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禍 害</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rgbClr val="FF0000"/>
                          </a:solidFill>
                          <a:effectLst/>
                          <a:latin typeface="Arial" panose="020B0604020202020204" pitchFamily="34" charset="0"/>
                          <a:ea typeface="华文细黑" panose="02010600040101010101" pitchFamily="2" charset="-122"/>
                        </a:rPr>
                        <a:t>延 年</a:t>
                      </a:r>
                      <a:endParaRPr kumimoji="0" lang="zh-CN" altLang="en-US" sz="1600" b="1" i="0" u="none" strike="noStrike" cap="none" normalizeH="0" baseline="0" dirty="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絕 命</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離</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037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天 醫</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伏 位</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六 煞</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五 鬼</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禍 害</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生 氣</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絕 命</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延 年</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坤</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0378">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伏 位</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天 醫</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五 鬼</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六 煞</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絕 命</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延 年</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禍 害</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smtClean="0">
                          <a:ln>
                            <a:noFill/>
                          </a:ln>
                          <a:solidFill>
                            <a:srgbClr val="FF0000"/>
                          </a:solidFill>
                          <a:effectLst/>
                          <a:latin typeface="Arial" panose="020B0604020202020204" pitchFamily="34" charset="0"/>
                          <a:ea typeface="华文细黑" panose="02010600040101010101" pitchFamily="2" charset="-122"/>
                        </a:rPr>
                        <a:t>生 氣</a:t>
                      </a:r>
                      <a:endParaRPr kumimoji="0" lang="zh-CN" altLang="en-US" sz="16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dirty="0" smtClean="0">
                          <a:ln>
                            <a:noFill/>
                          </a:ln>
                          <a:solidFill>
                            <a:schemeClr val="tx1"/>
                          </a:solidFill>
                          <a:effectLst/>
                          <a:latin typeface="Arial" panose="020B0604020202020204" pitchFamily="34" charset="0"/>
                          <a:ea typeface="华文细黑" panose="02010600040101010101" pitchFamily="2" charset="-122"/>
                        </a:rPr>
                        <a:t>兌</a:t>
                      </a:r>
                      <a:endParaRPr kumimoji="0" lang="zh-CN" altLang="en-US" sz="1600" b="1" i="0" u="none" strike="noStrike" cap="none" normalizeH="0" baseline="0" dirty="0" smtClean="0">
                        <a:ln>
                          <a:noFill/>
                        </a:ln>
                        <a:solidFill>
                          <a:schemeClr val="tx1"/>
                        </a:solidFill>
                        <a:effectLst/>
                        <a:latin typeface="Arial" panose="020B0604020202020204" pitchFamily="34" charset="0"/>
                        <a:ea typeface="华文细黑" panose="02010600040101010101"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ustDataLst>
      <p:tags r:id="rId1"/>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Rectangle 2"/>
          <p:cNvSpPr>
            <a:spLocks noGrp="1" noChangeArrowheads="1"/>
          </p:cNvSpPr>
          <p:nvPr>
            <p:ph type="title"/>
          </p:nvPr>
        </p:nvSpPr>
        <p:spPr>
          <a:xfrm>
            <a:off x="1547813" y="333375"/>
            <a:ext cx="5688012" cy="565150"/>
          </a:xfrm>
        </p:spPr>
        <p:txBody>
          <a:bodyPr/>
          <a:lstStyle/>
          <a:p>
            <a:r>
              <a:rPr lang="zh-CN" altLang="en-US" sz="2800" smtClean="0">
                <a:ea typeface="宋体" panose="02010600030101010101" pitchFamily="2" charset="-122"/>
              </a:rPr>
              <a:t>确定和利用风水财位：八宅财位</a:t>
            </a:r>
            <a:endParaRPr lang="zh-CN" altLang="en-US" sz="2800" smtClean="0">
              <a:solidFill>
                <a:srgbClr val="FF3300"/>
              </a:solidFill>
              <a:ea typeface="宋体" panose="02010600030101010101" pitchFamily="2" charset="-122"/>
            </a:endParaRPr>
          </a:p>
        </p:txBody>
      </p:sp>
      <p:sp>
        <p:nvSpPr>
          <p:cNvPr id="1125387" name="Text Box 11"/>
          <p:cNvSpPr txBox="1">
            <a:spLocks noChangeArrowheads="1"/>
          </p:cNvSpPr>
          <p:nvPr/>
        </p:nvSpPr>
        <p:spPr bwMode="auto">
          <a:xfrm>
            <a:off x="1187450" y="1638293"/>
            <a:ext cx="7200900" cy="4382995"/>
          </a:xfrm>
          <a:prstGeom prst="rect">
            <a:avLst/>
          </a:prstGeom>
          <a:noFill/>
          <a:ln w="9525">
            <a:noFill/>
            <a:miter lim="800000"/>
          </a:ln>
          <a:effectLst/>
        </p:spPr>
        <p:txBody>
          <a:bodyPr>
            <a:spAutoFit/>
          </a:bodyPr>
          <a:lstStyle/>
          <a:p>
            <a:pPr>
              <a:spcBef>
                <a:spcPct val="50000"/>
              </a:spcBef>
            </a:pPr>
            <a:r>
              <a:rPr kumimoji="0" lang="zh-CN" altLang="en-US" sz="2400" dirty="0">
                <a:ea typeface="宋体" panose="02010600030101010101" pitchFamily="2" charset="-122"/>
              </a:rPr>
              <a:t>分布于各宅的</a:t>
            </a:r>
            <a:r>
              <a:rPr kumimoji="0" lang="zh-CN" altLang="en-US" sz="2400" dirty="0">
                <a:latin typeface="宋体" panose="02010600030101010101" pitchFamily="2" charset="-122"/>
                <a:ea typeface="宋体" panose="02010600030101010101" pitchFamily="2" charset="-122"/>
              </a:rPr>
              <a:t>“</a:t>
            </a:r>
            <a:r>
              <a:rPr kumimoji="0" lang="zh-CN" altLang="en-US" sz="2400" dirty="0">
                <a:ea typeface="宋体" panose="02010600030101010101" pitchFamily="2" charset="-122"/>
              </a:rPr>
              <a:t>延年</a:t>
            </a:r>
            <a:r>
              <a:rPr kumimoji="0" lang="zh-CN" altLang="en-US" sz="2400" dirty="0">
                <a:latin typeface="宋体" panose="02010600030101010101" pitchFamily="2" charset="-122"/>
                <a:ea typeface="宋体" panose="02010600030101010101" pitchFamily="2" charset="-122"/>
              </a:rPr>
              <a:t>”</a:t>
            </a:r>
            <a:r>
              <a:rPr kumimoji="0" lang="zh-CN" altLang="en-US" sz="2400" dirty="0">
                <a:ea typeface="宋体" panose="02010600030101010101" pitchFamily="2" charset="-122"/>
              </a:rPr>
              <a:t>位</a:t>
            </a:r>
            <a:endParaRPr kumimoji="0" lang="zh-CN" altLang="en-US" sz="2400" dirty="0">
              <a:ea typeface="宋体" panose="02010600030101010101" pitchFamily="2" charset="-122"/>
            </a:endParaRPr>
          </a:p>
          <a:p>
            <a:pPr>
              <a:lnSpc>
                <a:spcPct val="120000"/>
              </a:lnSpc>
              <a:spcBef>
                <a:spcPct val="20000"/>
              </a:spcBef>
            </a:pPr>
            <a:r>
              <a:rPr kumimoji="0" lang="zh-CN" altLang="en-US" sz="2400" dirty="0"/>
              <a:t>乾宅财位在西南（坤、未）；</a:t>
            </a:r>
            <a:br>
              <a:rPr kumimoji="0" lang="zh-CN" altLang="en-US" sz="2400" dirty="0"/>
            </a:br>
            <a:r>
              <a:rPr kumimoji="0" lang="zh-CN" altLang="en-US" sz="2400" dirty="0"/>
              <a:t>坤宅财位在西北（乾、戌）；</a:t>
            </a:r>
            <a:br>
              <a:rPr kumimoji="0" lang="zh-CN" altLang="en-US" sz="2400" dirty="0"/>
            </a:br>
            <a:r>
              <a:rPr kumimoji="0" lang="zh-CN" altLang="en-US" sz="2400" dirty="0"/>
              <a:t>艮宅财位在西（兑、庚）；</a:t>
            </a:r>
            <a:br>
              <a:rPr kumimoji="0" lang="zh-CN" altLang="en-US" sz="2400" dirty="0"/>
            </a:br>
            <a:r>
              <a:rPr kumimoji="0" lang="zh-CN" altLang="en-US" sz="2400" dirty="0"/>
              <a:t>兑宅财位在东北（丑、艮）；</a:t>
            </a:r>
            <a:br>
              <a:rPr kumimoji="0" lang="zh-CN" altLang="en-US" sz="2400" dirty="0"/>
            </a:br>
            <a:r>
              <a:rPr kumimoji="0" lang="zh-CN" altLang="en-US" sz="2400" dirty="0"/>
              <a:t>坎宅财位在南（丙、午）；</a:t>
            </a:r>
            <a:br>
              <a:rPr kumimoji="0" lang="zh-CN" altLang="en-US" sz="2400" dirty="0"/>
            </a:br>
            <a:r>
              <a:rPr kumimoji="0" lang="zh-CN" altLang="en-US" sz="2400" dirty="0"/>
              <a:t>离宅财位在北（子、壬）；</a:t>
            </a:r>
            <a:br>
              <a:rPr kumimoji="0" lang="zh-CN" altLang="en-US" sz="2400" dirty="0"/>
            </a:br>
            <a:r>
              <a:rPr kumimoji="0" lang="zh-CN" altLang="en-US" sz="2400" dirty="0"/>
              <a:t>震宅财位在东南（辰、巽）；</a:t>
            </a:r>
            <a:br>
              <a:rPr kumimoji="0" lang="zh-CN" altLang="en-US" sz="2400" dirty="0"/>
            </a:br>
            <a:r>
              <a:rPr kumimoji="0" lang="zh-CN" altLang="en-US" sz="2400" dirty="0"/>
              <a:t>巽宅财位在东（卯、甲）。</a:t>
            </a:r>
            <a:br>
              <a:rPr kumimoji="0" lang="zh-CN" altLang="en-US" dirty="0"/>
            </a:br>
            <a:endParaRPr kumimoji="0" lang="zh-CN" altLang="en-US" dirty="0">
              <a:ea typeface="宋体" panose="0201060003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522" name="Text Box 2"/>
          <p:cNvSpPr txBox="1">
            <a:spLocks noChangeArrowheads="1"/>
          </p:cNvSpPr>
          <p:nvPr/>
        </p:nvSpPr>
        <p:spPr bwMode="auto">
          <a:xfrm>
            <a:off x="2700338" y="10160"/>
            <a:ext cx="2808287" cy="579438"/>
          </a:xfrm>
          <a:prstGeom prst="rect">
            <a:avLst/>
          </a:prstGeom>
          <a:noFill/>
          <a:ln w="9525" algn="ctr">
            <a:noFill/>
            <a:miter lim="800000"/>
          </a:ln>
          <a:effectLst/>
        </p:spPr>
        <p:txBody>
          <a:bodyPr>
            <a:spAutoFit/>
          </a:bodyPr>
          <a:lstStyle/>
          <a:p>
            <a:pPr>
              <a:spcBef>
                <a:spcPct val="50000"/>
              </a:spcBef>
            </a:pPr>
            <a:r>
              <a:rPr kumimoji="0" lang="zh-CN" altLang="en-US" sz="3200" b="1">
                <a:solidFill>
                  <a:schemeClr val="bg1"/>
                </a:solidFill>
                <a:ea typeface="宋体" panose="02010600030101010101" pitchFamily="2" charset="-122"/>
              </a:rPr>
              <a:t>最佳布局</a:t>
            </a:r>
            <a:endParaRPr kumimoji="0" lang="zh-CN" altLang="en-US" sz="3200" b="1">
              <a:solidFill>
                <a:schemeClr val="bg1"/>
              </a:solidFill>
              <a:ea typeface="宋体" panose="02010600030101010101" pitchFamily="2" charset="-122"/>
            </a:endParaRPr>
          </a:p>
        </p:txBody>
      </p:sp>
      <p:sp>
        <p:nvSpPr>
          <p:cNvPr id="1131523" name="Text Box 3"/>
          <p:cNvSpPr txBox="1">
            <a:spLocks noChangeArrowheads="1"/>
          </p:cNvSpPr>
          <p:nvPr/>
        </p:nvSpPr>
        <p:spPr bwMode="auto">
          <a:xfrm>
            <a:off x="1474788" y="1862138"/>
            <a:ext cx="6049962" cy="3511550"/>
          </a:xfrm>
          <a:prstGeom prst="rect">
            <a:avLst/>
          </a:prstGeom>
          <a:noFill/>
          <a:ln w="9525" algn="ctr">
            <a:solidFill>
              <a:schemeClr val="tx1"/>
            </a:solidFill>
            <a:miter lim="800000"/>
          </a:ln>
          <a:effectLst>
            <a:prstShdw prst="shdw17" dist="17961" dir="2700000">
              <a:schemeClr val="tx1">
                <a:gamma/>
                <a:shade val="60000"/>
                <a:invGamma/>
              </a:schemeClr>
            </a:prstShdw>
          </a:effectLst>
        </p:spPr>
        <p:txBody>
          <a:bodyPr>
            <a:spAutoFit/>
          </a:bodyPr>
          <a:lstStyle/>
          <a:p>
            <a:pPr>
              <a:lnSpc>
                <a:spcPct val="130000"/>
              </a:lnSpc>
              <a:spcBef>
                <a:spcPct val="50000"/>
              </a:spcBef>
            </a:pPr>
            <a:r>
              <a:rPr kumimoji="0" lang="zh-CN" altLang="en-US" b="1">
                <a:solidFill>
                  <a:srgbClr val="FF5050"/>
                </a:solidFill>
                <a:latin typeface="Arial" panose="020B0604020202020204" pitchFamily="34" charset="0"/>
                <a:ea typeface="宋体" panose="02010600030101010101" pitchFamily="2" charset="-122"/>
              </a:rPr>
              <a:t>  朱雀</a:t>
            </a:r>
            <a:r>
              <a:rPr kumimoji="0" lang="zh-CN" altLang="en-US" sz="2400" b="1">
                <a:solidFill>
                  <a:schemeClr val="hlink"/>
                </a:solidFill>
                <a:latin typeface="Arial" panose="020B0604020202020204" pitchFamily="34" charset="0"/>
                <a:ea typeface="宋体" panose="02010600030101010101" pitchFamily="2" charset="-122"/>
              </a:rPr>
              <a:t> </a:t>
            </a:r>
            <a:r>
              <a:rPr kumimoji="0" lang="zh-CN" altLang="en-US" sz="2400" b="1">
                <a:latin typeface="Arial" panose="020B0604020202020204" pitchFamily="34" charset="0"/>
                <a:ea typeface="宋体" panose="02010600030101010101" pitchFamily="2" charset="-122"/>
              </a:rPr>
              <a:t>平坦</a:t>
            </a:r>
            <a:r>
              <a:rPr kumimoji="0" lang="en-US" altLang="zh-CN" sz="2400" b="1">
                <a:latin typeface="Arial" panose="020B0604020202020204" pitchFamily="34" charset="0"/>
                <a:ea typeface="宋体" panose="02010600030101010101" pitchFamily="2" charset="-122"/>
              </a:rPr>
              <a:t>,</a:t>
            </a:r>
            <a:r>
              <a:rPr kumimoji="0" lang="zh-CN" altLang="en-US" sz="2400" b="1">
                <a:latin typeface="Arial" panose="020B0604020202020204" pitchFamily="34" charset="0"/>
                <a:ea typeface="宋体" panose="02010600030101010101" pitchFamily="2" charset="-122"/>
              </a:rPr>
              <a:t>空旷</a:t>
            </a:r>
            <a:r>
              <a:rPr kumimoji="0" lang="en-US" altLang="zh-CN" sz="2400" b="1">
                <a:latin typeface="Arial" panose="020B0604020202020204" pitchFamily="34" charset="0"/>
                <a:ea typeface="宋体" panose="02010600030101010101" pitchFamily="2" charset="-122"/>
              </a:rPr>
              <a:t>,</a:t>
            </a:r>
            <a:r>
              <a:rPr kumimoji="0" lang="zh-CN" altLang="en-US" sz="2400" b="1">
                <a:latin typeface="Arial" panose="020B0604020202020204" pitchFamily="34" charset="0"/>
                <a:ea typeface="宋体" panose="02010600030101010101" pitchFamily="2" charset="-122"/>
              </a:rPr>
              <a:t>生机勃勃</a:t>
            </a:r>
            <a:endParaRPr kumimoji="0" lang="zh-CN" altLang="en-US" sz="2400">
              <a:latin typeface="Arial" panose="020B0604020202020204" pitchFamily="34" charset="0"/>
              <a:ea typeface="宋体" panose="02010600030101010101" pitchFamily="2" charset="-122"/>
            </a:endParaRPr>
          </a:p>
          <a:p>
            <a:pPr>
              <a:lnSpc>
                <a:spcPct val="130000"/>
              </a:lnSpc>
              <a:spcBef>
                <a:spcPct val="50000"/>
              </a:spcBef>
            </a:pPr>
            <a:r>
              <a:rPr kumimoji="0" lang="zh-CN" altLang="en-US" sz="2400">
                <a:latin typeface="Arial" panose="020B0604020202020204" pitchFamily="34" charset="0"/>
                <a:ea typeface="宋体" panose="02010600030101010101" pitchFamily="2" charset="-122"/>
              </a:rPr>
              <a:t>  </a:t>
            </a:r>
            <a:r>
              <a:rPr kumimoji="0" lang="en-US" altLang="zh-CN" sz="2400">
                <a:latin typeface="Arial" panose="020B0604020202020204" pitchFamily="34" charset="0"/>
                <a:ea typeface="宋体" panose="02010600030101010101" pitchFamily="2" charset="-122"/>
              </a:rPr>
              <a:t>---- </a:t>
            </a:r>
            <a:r>
              <a:rPr kumimoji="0" lang="zh-CN" altLang="en-US" sz="2400">
                <a:latin typeface="Arial" panose="020B0604020202020204" pitchFamily="34" charset="0"/>
                <a:ea typeface="宋体" panose="02010600030101010101" pitchFamily="2" charset="-122"/>
              </a:rPr>
              <a:t>花园</a:t>
            </a:r>
            <a:r>
              <a:rPr kumimoji="0" lang="en-US" altLang="zh-CN" sz="2400">
                <a:latin typeface="Arial" panose="020B0604020202020204" pitchFamily="34" charset="0"/>
                <a:ea typeface="宋体" panose="02010600030101010101" pitchFamily="2" charset="-122"/>
              </a:rPr>
              <a:t>,</a:t>
            </a:r>
            <a:r>
              <a:rPr kumimoji="0" lang="zh-CN" altLang="en-US" sz="2400">
                <a:latin typeface="Arial" panose="020B0604020202020204" pitchFamily="34" charset="0"/>
                <a:ea typeface="宋体" panose="02010600030101010101" pitchFamily="2" charset="-122"/>
              </a:rPr>
              <a:t>广场</a:t>
            </a:r>
            <a:r>
              <a:rPr kumimoji="0" lang="en-US" altLang="zh-CN" sz="2400">
                <a:latin typeface="Arial" panose="020B0604020202020204" pitchFamily="34" charset="0"/>
                <a:ea typeface="宋体" panose="02010600030101010101" pitchFamily="2" charset="-122"/>
              </a:rPr>
              <a:t>,</a:t>
            </a:r>
            <a:r>
              <a:rPr kumimoji="0" lang="zh-CN" altLang="en-US" sz="2400">
                <a:latin typeface="Arial" panose="020B0604020202020204" pitchFamily="34" charset="0"/>
                <a:ea typeface="宋体" panose="02010600030101010101" pitchFamily="2" charset="-122"/>
              </a:rPr>
              <a:t>喷泉</a:t>
            </a:r>
            <a:r>
              <a:rPr kumimoji="0" lang="en-US" altLang="zh-CN" sz="2400">
                <a:latin typeface="Arial" panose="020B0604020202020204" pitchFamily="34" charset="0"/>
                <a:ea typeface="宋体" panose="02010600030101010101" pitchFamily="2" charset="-122"/>
              </a:rPr>
              <a:t>…… </a:t>
            </a:r>
            <a:endParaRPr kumimoji="0" lang="en-US" altLang="zh-CN" sz="2400">
              <a:latin typeface="Arial" panose="020B0604020202020204" pitchFamily="34" charset="0"/>
              <a:ea typeface="宋体" panose="02010600030101010101" pitchFamily="2" charset="-122"/>
            </a:endParaRPr>
          </a:p>
          <a:p>
            <a:pPr>
              <a:lnSpc>
                <a:spcPct val="130000"/>
              </a:lnSpc>
              <a:spcBef>
                <a:spcPct val="50000"/>
              </a:spcBef>
            </a:pPr>
            <a:r>
              <a:rPr kumimoji="0" lang="en-US" altLang="zh-CN" b="1">
                <a:solidFill>
                  <a:srgbClr val="FF5050"/>
                </a:solidFill>
                <a:latin typeface="Arial" panose="020B0604020202020204" pitchFamily="34" charset="0"/>
                <a:ea typeface="宋体" panose="02010600030101010101" pitchFamily="2" charset="-122"/>
              </a:rPr>
              <a:t>  </a:t>
            </a:r>
            <a:r>
              <a:rPr kumimoji="0" lang="zh-CN" altLang="en-US" b="1">
                <a:solidFill>
                  <a:srgbClr val="FF5050"/>
                </a:solidFill>
                <a:latin typeface="Arial" panose="020B0604020202020204" pitchFamily="34" charset="0"/>
                <a:ea typeface="宋体" panose="02010600030101010101" pitchFamily="2" charset="-122"/>
              </a:rPr>
              <a:t>玄武</a:t>
            </a:r>
            <a:r>
              <a:rPr kumimoji="0" lang="zh-CN" altLang="en-US" sz="2400" b="1">
                <a:latin typeface="Arial" panose="020B0604020202020204" pitchFamily="34" charset="0"/>
                <a:ea typeface="宋体" panose="02010600030101010101" pitchFamily="2" charset="-122"/>
              </a:rPr>
              <a:t>高于本座</a:t>
            </a:r>
            <a:endParaRPr kumimoji="0" lang="zh-CN" altLang="en-US" sz="2400">
              <a:latin typeface="Arial" panose="020B0604020202020204" pitchFamily="34" charset="0"/>
              <a:ea typeface="宋体" panose="02010600030101010101" pitchFamily="2" charset="-122"/>
            </a:endParaRPr>
          </a:p>
          <a:p>
            <a:pPr>
              <a:lnSpc>
                <a:spcPct val="130000"/>
              </a:lnSpc>
              <a:spcBef>
                <a:spcPct val="50000"/>
              </a:spcBef>
            </a:pPr>
            <a:r>
              <a:rPr kumimoji="0" lang="zh-CN" altLang="en-US" sz="2400">
                <a:latin typeface="Arial" panose="020B0604020202020204" pitchFamily="34" charset="0"/>
                <a:ea typeface="宋体" panose="02010600030101010101" pitchFamily="2" charset="-122"/>
              </a:rPr>
              <a:t>  </a:t>
            </a:r>
            <a:r>
              <a:rPr kumimoji="0" lang="en-US" altLang="zh-CN" sz="2400">
                <a:latin typeface="Arial" panose="020B0604020202020204" pitchFamily="34" charset="0"/>
                <a:ea typeface="宋体" panose="02010600030101010101" pitchFamily="2" charset="-122"/>
              </a:rPr>
              <a:t>---- </a:t>
            </a:r>
            <a:r>
              <a:rPr kumimoji="0" lang="zh-CN" altLang="en-US" sz="2400">
                <a:latin typeface="Arial" panose="020B0604020202020204" pitchFamily="34" charset="0"/>
                <a:ea typeface="宋体" panose="02010600030101010101" pitchFamily="2" charset="-122"/>
              </a:rPr>
              <a:t>差距不要太悬殊</a:t>
            </a:r>
            <a:r>
              <a:rPr kumimoji="0" lang="en-US" altLang="zh-CN" sz="2400">
                <a:latin typeface="Arial" panose="020B0604020202020204" pitchFamily="34" charset="0"/>
                <a:ea typeface="宋体" panose="02010600030101010101" pitchFamily="2" charset="-122"/>
              </a:rPr>
              <a:t>!!!!</a:t>
            </a:r>
            <a:endParaRPr kumimoji="0" lang="en-US" altLang="zh-CN" sz="2400">
              <a:latin typeface="Arial" panose="020B0604020202020204" pitchFamily="34" charset="0"/>
              <a:ea typeface="宋体" panose="02010600030101010101" pitchFamily="2" charset="-122"/>
            </a:endParaRPr>
          </a:p>
          <a:p>
            <a:pPr>
              <a:lnSpc>
                <a:spcPct val="130000"/>
              </a:lnSpc>
              <a:spcBef>
                <a:spcPct val="50000"/>
              </a:spcBef>
            </a:pPr>
            <a:r>
              <a:rPr kumimoji="0" lang="en-US" altLang="zh-CN" b="1">
                <a:solidFill>
                  <a:srgbClr val="FF5050"/>
                </a:solidFill>
                <a:latin typeface="Arial" panose="020B0604020202020204" pitchFamily="34" charset="0"/>
                <a:ea typeface="宋体" panose="02010600030101010101" pitchFamily="2" charset="-122"/>
              </a:rPr>
              <a:t>  </a:t>
            </a:r>
            <a:r>
              <a:rPr kumimoji="0" lang="zh-CN" altLang="en-US" b="1">
                <a:solidFill>
                  <a:srgbClr val="FF5050"/>
                </a:solidFill>
                <a:latin typeface="Arial" panose="020B0604020202020204" pitchFamily="34" charset="0"/>
                <a:ea typeface="宋体" panose="02010600030101010101" pitchFamily="2" charset="-122"/>
              </a:rPr>
              <a:t>青龙</a:t>
            </a:r>
            <a:r>
              <a:rPr kumimoji="0" lang="zh-CN" altLang="en-US" sz="2400">
                <a:latin typeface="Arial" panose="020B0604020202020204" pitchFamily="34" charset="0"/>
                <a:ea typeface="宋体" panose="02010600030101010101" pitchFamily="2" charset="-122"/>
              </a:rPr>
              <a:t>高于</a:t>
            </a:r>
            <a:r>
              <a:rPr kumimoji="0" lang="zh-CN" altLang="en-US" b="1">
                <a:solidFill>
                  <a:srgbClr val="FF5050"/>
                </a:solidFill>
                <a:latin typeface="Arial" panose="020B0604020202020204" pitchFamily="34" charset="0"/>
                <a:ea typeface="宋体" panose="02010600030101010101" pitchFamily="2" charset="-122"/>
              </a:rPr>
              <a:t>白虎</a:t>
            </a:r>
            <a:endParaRPr kumimoji="0" lang="zh-CN" altLang="en-US" sz="2400" b="1">
              <a:solidFill>
                <a:schemeClr val="hlink"/>
              </a:solidFill>
              <a:latin typeface="Arial" panose="020B0604020202020204" pitchFamily="34" charset="0"/>
              <a:ea typeface="宋体" panose="0201060003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custDataLst>
              <p:tags r:id="rId1"/>
            </p:custDataLst>
          </p:nvPr>
        </p:nvSpPr>
        <p:spPr/>
        <p:txBody>
          <a:bodyPr/>
          <a:p>
            <a:pPr algn="l"/>
            <a:r>
              <a:rPr lang="zh-CN" altLang="en-US" smtClean="0">
                <a:latin typeface="+mj-lt"/>
                <a:ea typeface="+mj-ea"/>
              </a:rPr>
              <a:t>建筑外环境风水的禁忌</a:t>
            </a:r>
            <a:endParaRPr lang="zh-CN" altLang="en-US" smtClean="0">
              <a:latin typeface="+mj-lt"/>
              <a:ea typeface="+mj-ea"/>
            </a:endParaRPr>
          </a:p>
        </p:txBody>
      </p:sp>
      <p:sp>
        <p:nvSpPr>
          <p:cNvPr id="11" name="内容占位符 10"/>
          <p:cNvSpPr>
            <a:spLocks noGrp="1"/>
          </p:cNvSpPr>
          <p:nvPr>
            <p:ph idx="1"/>
            <p:custDataLst>
              <p:tags r:id="rId2"/>
            </p:custDataLst>
          </p:nvPr>
        </p:nvSpPr>
        <p:spPr/>
        <p:txBody>
          <a:bodyPr/>
          <a:p>
            <a:pPr marL="228600" indent="-228600" algn="ctr">
              <a:lnSpc>
                <a:spcPct val="150000"/>
              </a:lnSpc>
              <a:spcBef>
                <a:spcPts val="1200"/>
              </a:spcBef>
              <a:spcAft>
                <a:spcPts val="600"/>
              </a:spcAft>
              <a:buSzTx/>
              <a:buFont typeface="Arial" panose="020B0604020202020204" pitchFamily="34" charset="0"/>
              <a:buChar char="•"/>
            </a:pPr>
            <a:r>
              <a:rPr lang="en-US" altLang="zh-CN" smtClean="0">
                <a:latin typeface="+mn-lt"/>
                <a:ea typeface="+mn-ea"/>
              </a:rPr>
              <a:t>1) </a:t>
            </a:r>
            <a:r>
              <a:rPr lang="zh-CN" altLang="en-US" smtClean="0">
                <a:latin typeface="+mn-lt"/>
                <a:ea typeface="+mn-ea"/>
              </a:rPr>
              <a:t>天斩           </a:t>
            </a:r>
            <a:r>
              <a:rPr lang="en-US" altLang="zh-CN" smtClean="0">
                <a:latin typeface="+mn-lt"/>
                <a:ea typeface="+mn-ea"/>
              </a:rPr>
              <a:t>2) </a:t>
            </a:r>
            <a:r>
              <a:rPr lang="zh-CN" altLang="en-US" smtClean="0">
                <a:latin typeface="+mn-lt"/>
                <a:ea typeface="+mn-ea"/>
              </a:rPr>
              <a:t>路冲        </a:t>
            </a:r>
            <a:endParaRPr lang="zh-CN" altLang="en-US" smtClean="0">
              <a:latin typeface="+mn-lt"/>
              <a:ea typeface="+mn-ea"/>
            </a:endParaRPr>
          </a:p>
          <a:p>
            <a:pPr marL="228600" indent="-228600" algn="ctr">
              <a:lnSpc>
                <a:spcPct val="150000"/>
              </a:lnSpc>
              <a:spcBef>
                <a:spcPts val="1200"/>
              </a:spcBef>
              <a:spcAft>
                <a:spcPts val="600"/>
              </a:spcAft>
              <a:buSzTx/>
              <a:buFont typeface="Arial" panose="020B0604020202020204" pitchFamily="34" charset="0"/>
              <a:buChar char="•"/>
            </a:pPr>
            <a:r>
              <a:rPr lang="en-US" altLang="zh-CN" smtClean="0">
                <a:latin typeface="+mn-lt"/>
                <a:ea typeface="+mn-ea"/>
              </a:rPr>
              <a:t>3) </a:t>
            </a:r>
            <a:r>
              <a:rPr lang="zh-CN" altLang="en-US" smtClean="0">
                <a:latin typeface="+mn-lt"/>
                <a:ea typeface="+mn-ea"/>
              </a:rPr>
              <a:t>角煞           </a:t>
            </a:r>
            <a:r>
              <a:rPr lang="en-US" altLang="zh-CN" smtClean="0">
                <a:latin typeface="+mn-lt"/>
                <a:ea typeface="+mn-ea"/>
              </a:rPr>
              <a:t>4) </a:t>
            </a:r>
            <a:r>
              <a:rPr lang="zh-CN" altLang="en-US" smtClean="0">
                <a:latin typeface="+mn-lt"/>
                <a:ea typeface="+mn-ea"/>
              </a:rPr>
              <a:t>反弓路       </a:t>
            </a:r>
            <a:endParaRPr lang="zh-CN" altLang="en-US" smtClean="0">
              <a:latin typeface="+mn-lt"/>
              <a:ea typeface="+mn-ea"/>
            </a:endParaRPr>
          </a:p>
          <a:p>
            <a:pPr marL="228600" indent="-228600" algn="ctr">
              <a:lnSpc>
                <a:spcPct val="150000"/>
              </a:lnSpc>
              <a:spcBef>
                <a:spcPts val="1200"/>
              </a:spcBef>
              <a:spcAft>
                <a:spcPts val="600"/>
              </a:spcAft>
              <a:buSzTx/>
              <a:buFont typeface="Arial" panose="020B0604020202020204" pitchFamily="34" charset="0"/>
              <a:buChar char="•"/>
            </a:pPr>
            <a:r>
              <a:rPr lang="en-US" altLang="zh-CN" smtClean="0">
                <a:latin typeface="+mn-lt"/>
                <a:ea typeface="+mn-ea"/>
              </a:rPr>
              <a:t>5) </a:t>
            </a:r>
            <a:r>
              <a:rPr lang="zh-CN" altLang="en-US" smtClean="0">
                <a:latin typeface="+mn-lt"/>
                <a:ea typeface="+mn-ea"/>
              </a:rPr>
              <a:t>穿心           </a:t>
            </a:r>
            <a:r>
              <a:rPr lang="en-US" altLang="zh-CN" smtClean="0">
                <a:latin typeface="+mn-lt"/>
                <a:ea typeface="+mn-ea"/>
              </a:rPr>
              <a:t>6) </a:t>
            </a:r>
            <a:r>
              <a:rPr lang="zh-CN" altLang="en-US" smtClean="0">
                <a:latin typeface="+mn-lt"/>
                <a:ea typeface="+mn-ea"/>
              </a:rPr>
              <a:t>镰刀</a:t>
            </a:r>
            <a:endParaRPr lang="zh-CN" altLang="en-US" smtClean="0">
              <a:latin typeface="+mn-lt"/>
              <a:ea typeface="+mn-ea"/>
            </a:endParaRPr>
          </a:p>
          <a:p>
            <a:pPr marL="228600" indent="-228600" algn="ctr">
              <a:lnSpc>
                <a:spcPct val="150000"/>
              </a:lnSpc>
              <a:spcBef>
                <a:spcPts val="1200"/>
              </a:spcBef>
              <a:spcAft>
                <a:spcPts val="600"/>
              </a:spcAft>
              <a:buSzTx/>
              <a:buFont typeface="Arial" panose="020B0604020202020204" pitchFamily="34" charset="0"/>
              <a:buChar char="•"/>
            </a:pPr>
            <a:r>
              <a:rPr lang="en-US" altLang="zh-CN" smtClean="0">
                <a:latin typeface="+mn-lt"/>
                <a:ea typeface="+mn-ea"/>
              </a:rPr>
              <a:t>7) </a:t>
            </a:r>
            <a:r>
              <a:rPr lang="zh-CN" altLang="en-US" smtClean="0">
                <a:latin typeface="+mn-lt"/>
                <a:ea typeface="+mn-ea"/>
              </a:rPr>
              <a:t>衙前           </a:t>
            </a:r>
            <a:r>
              <a:rPr lang="en-US" altLang="zh-CN" smtClean="0">
                <a:latin typeface="+mn-lt"/>
                <a:ea typeface="+mn-ea"/>
              </a:rPr>
              <a:t>8) </a:t>
            </a:r>
            <a:r>
              <a:rPr lang="zh-CN" altLang="en-US" smtClean="0">
                <a:latin typeface="+mn-lt"/>
                <a:ea typeface="+mn-ea"/>
              </a:rPr>
              <a:t>庙后        </a:t>
            </a:r>
            <a:endParaRPr lang="zh-CN" altLang="en-US" smtClean="0">
              <a:latin typeface="+mn-lt"/>
              <a:ea typeface="+mn-ea"/>
            </a:endParaRPr>
          </a:p>
          <a:p>
            <a:pPr marL="228600" indent="-228600" algn="ctr">
              <a:lnSpc>
                <a:spcPct val="150000"/>
              </a:lnSpc>
              <a:spcBef>
                <a:spcPts val="1200"/>
              </a:spcBef>
              <a:spcAft>
                <a:spcPts val="600"/>
              </a:spcAft>
              <a:buSzTx/>
              <a:buFont typeface="Arial" panose="020B0604020202020204" pitchFamily="34" charset="0"/>
              <a:buChar char="•"/>
            </a:pPr>
            <a:r>
              <a:rPr lang="en-US" altLang="zh-CN" smtClean="0">
                <a:latin typeface="+mn-lt"/>
                <a:ea typeface="+mn-ea"/>
              </a:rPr>
              <a:t>9) </a:t>
            </a:r>
            <a:r>
              <a:rPr lang="zh-CN" altLang="en-US" smtClean="0">
                <a:latin typeface="+mn-lt"/>
                <a:ea typeface="+mn-ea"/>
              </a:rPr>
              <a:t>枪煞          </a:t>
            </a:r>
            <a:r>
              <a:rPr lang="en-US" altLang="zh-CN" smtClean="0">
                <a:latin typeface="+mn-lt"/>
                <a:ea typeface="+mn-ea"/>
              </a:rPr>
              <a:t>10) </a:t>
            </a:r>
            <a:r>
              <a:rPr lang="zh-CN" altLang="en-US" smtClean="0">
                <a:latin typeface="+mn-lt"/>
                <a:ea typeface="+mn-ea"/>
              </a:rPr>
              <a:t>孤蜂</a:t>
            </a:r>
            <a:endParaRPr lang="zh-CN" altLang="en-US" smtClean="0">
              <a:latin typeface="+mn-lt"/>
              <a:ea typeface="+mn-ea"/>
            </a:endParaRPr>
          </a:p>
        </p:txBody>
      </p:sp>
    </p:spTree>
    <p:custDataLst>
      <p:tags r:id="rId3"/>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0" name="Rectangle 2"/>
          <p:cNvSpPr>
            <a:spLocks noChangeArrowheads="1"/>
          </p:cNvSpPr>
          <p:nvPr/>
        </p:nvSpPr>
        <p:spPr bwMode="auto">
          <a:xfrm>
            <a:off x="1042988" y="1268413"/>
            <a:ext cx="3313112" cy="4608512"/>
          </a:xfrm>
          <a:prstGeom prst="rect">
            <a:avLst/>
          </a:prstGeom>
          <a:noFill/>
          <a:ln w="9525" algn="ctr">
            <a:solidFill>
              <a:schemeClr val="tx1"/>
            </a:solidFill>
            <a:miter lim="800000"/>
          </a:ln>
          <a:effectLst/>
        </p:spPr>
        <p:txBody>
          <a:bodyPr wrap="none" anchor="ctr"/>
          <a:lstStyle/>
          <a:p>
            <a:endParaRPr lang="zh-CN" altLang="en-US"/>
          </a:p>
        </p:txBody>
      </p:sp>
      <p:sp>
        <p:nvSpPr>
          <p:cNvPr id="1133571" name="Rectangle 3"/>
          <p:cNvSpPr>
            <a:spLocks noGrp="1" noChangeArrowheads="1"/>
          </p:cNvSpPr>
          <p:nvPr>
            <p:ph type="title"/>
          </p:nvPr>
        </p:nvSpPr>
        <p:spPr/>
        <p:txBody>
          <a:bodyPr/>
          <a:lstStyle/>
          <a:p>
            <a:r>
              <a:rPr lang="zh-CN" altLang="en-US" b="1" i="1" smtClean="0">
                <a:solidFill>
                  <a:schemeClr val="hlink"/>
                </a:solidFill>
              </a:rPr>
              <a:t>天斩</a:t>
            </a:r>
            <a:r>
              <a:rPr lang="zh-CN" altLang="en-US" smtClean="0"/>
              <a:t>  和 </a:t>
            </a:r>
            <a:r>
              <a:rPr lang="zh-CN" altLang="en-US" b="1" i="1" smtClean="0">
                <a:solidFill>
                  <a:schemeClr val="hlink"/>
                </a:solidFill>
              </a:rPr>
              <a:t>路冲</a:t>
            </a:r>
            <a:endParaRPr lang="zh-CN" altLang="en-US" b="1" i="1" smtClean="0">
              <a:solidFill>
                <a:schemeClr val="hlink"/>
              </a:solidFill>
            </a:endParaRPr>
          </a:p>
        </p:txBody>
      </p:sp>
      <p:grpSp>
        <p:nvGrpSpPr>
          <p:cNvPr id="2" name="Group 4"/>
          <p:cNvGrpSpPr/>
          <p:nvPr/>
        </p:nvGrpSpPr>
        <p:grpSpPr bwMode="auto">
          <a:xfrm>
            <a:off x="1620838" y="2060575"/>
            <a:ext cx="827087" cy="1944688"/>
            <a:chOff x="1383" y="1389"/>
            <a:chExt cx="771" cy="1361"/>
          </a:xfrm>
        </p:grpSpPr>
        <p:sp>
          <p:nvSpPr>
            <p:cNvPr id="1133573" name="Rectangle 5"/>
            <p:cNvSpPr>
              <a:spLocks noChangeArrowheads="1"/>
            </p:cNvSpPr>
            <p:nvPr/>
          </p:nvSpPr>
          <p:spPr bwMode="auto">
            <a:xfrm>
              <a:off x="1383" y="1389"/>
              <a:ext cx="771" cy="1361"/>
            </a:xfrm>
            <a:prstGeom prst="rect">
              <a:avLst/>
            </a:prstGeom>
            <a:noFill/>
            <a:ln w="9525" algn="ctr">
              <a:solidFill>
                <a:schemeClr val="bg1"/>
              </a:solidFill>
              <a:miter lim="800000"/>
            </a:ln>
            <a:effectLst/>
            <a:scene3d>
              <a:camera prst="legacyPerspectiveTop"/>
              <a:lightRig rig="legacyFlat3" dir="b"/>
            </a:scene3d>
            <a:sp3d extrusionH="887400" prstMaterial="legacyMatte">
              <a:bevelT w="13500" h="13500" prst="angle"/>
              <a:bevelB w="13500" h="13500" prst="angle"/>
              <a:extrusionClr>
                <a:schemeClr val="bg1"/>
              </a:extrusionClr>
            </a:sp3d>
          </p:spPr>
          <p:txBody>
            <a:bodyPr wrap="none" anchor="ctr">
              <a:flatTx/>
            </a:bodyPr>
            <a:lstStyle/>
            <a:p>
              <a:endParaRPr lang="zh-CN" altLang="en-US"/>
            </a:p>
          </p:txBody>
        </p:sp>
        <p:grpSp>
          <p:nvGrpSpPr>
            <p:cNvPr id="3" name="Group 6"/>
            <p:cNvGrpSpPr/>
            <p:nvPr/>
          </p:nvGrpSpPr>
          <p:grpSpPr bwMode="auto">
            <a:xfrm>
              <a:off x="1519" y="1526"/>
              <a:ext cx="182" cy="90"/>
              <a:chOff x="2653" y="2024"/>
              <a:chExt cx="182" cy="90"/>
            </a:xfrm>
          </p:grpSpPr>
          <p:sp>
            <p:nvSpPr>
              <p:cNvPr id="1133575" name="Rectangle 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576" name="Rectangle 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577" name="Rectangle 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578" name="Rectangle 1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4" name="Group 11"/>
            <p:cNvGrpSpPr/>
            <p:nvPr/>
          </p:nvGrpSpPr>
          <p:grpSpPr bwMode="auto">
            <a:xfrm>
              <a:off x="1519" y="1616"/>
              <a:ext cx="182" cy="90"/>
              <a:chOff x="2653" y="2024"/>
              <a:chExt cx="182" cy="90"/>
            </a:xfrm>
          </p:grpSpPr>
          <p:sp>
            <p:nvSpPr>
              <p:cNvPr id="1133580" name="Rectangle 1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581" name="Rectangle 1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582" name="Rectangle 1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583" name="Rectangle 1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5" name="Group 16"/>
            <p:cNvGrpSpPr/>
            <p:nvPr/>
          </p:nvGrpSpPr>
          <p:grpSpPr bwMode="auto">
            <a:xfrm>
              <a:off x="1519" y="1706"/>
              <a:ext cx="182" cy="90"/>
              <a:chOff x="2653" y="2024"/>
              <a:chExt cx="182" cy="90"/>
            </a:xfrm>
          </p:grpSpPr>
          <p:sp>
            <p:nvSpPr>
              <p:cNvPr id="1133585" name="Rectangle 1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586" name="Rectangle 1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587" name="Rectangle 1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588" name="Rectangle 2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6" name="Group 21"/>
            <p:cNvGrpSpPr/>
            <p:nvPr/>
          </p:nvGrpSpPr>
          <p:grpSpPr bwMode="auto">
            <a:xfrm>
              <a:off x="1519" y="1798"/>
              <a:ext cx="182" cy="90"/>
              <a:chOff x="2653" y="2024"/>
              <a:chExt cx="182" cy="90"/>
            </a:xfrm>
          </p:grpSpPr>
          <p:sp>
            <p:nvSpPr>
              <p:cNvPr id="1133590" name="Rectangle 2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591" name="Rectangle 2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592" name="Rectangle 2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593" name="Rectangle 2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7" name="Group 26"/>
            <p:cNvGrpSpPr/>
            <p:nvPr/>
          </p:nvGrpSpPr>
          <p:grpSpPr bwMode="auto">
            <a:xfrm>
              <a:off x="1519" y="1888"/>
              <a:ext cx="182" cy="90"/>
              <a:chOff x="2653" y="2024"/>
              <a:chExt cx="182" cy="90"/>
            </a:xfrm>
          </p:grpSpPr>
          <p:sp>
            <p:nvSpPr>
              <p:cNvPr id="1133595" name="Rectangle 2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596" name="Rectangle 2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597" name="Rectangle 2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598" name="Rectangle 3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8" name="Group 31"/>
            <p:cNvGrpSpPr/>
            <p:nvPr/>
          </p:nvGrpSpPr>
          <p:grpSpPr bwMode="auto">
            <a:xfrm>
              <a:off x="1519" y="1979"/>
              <a:ext cx="182" cy="90"/>
              <a:chOff x="2653" y="2024"/>
              <a:chExt cx="182" cy="90"/>
            </a:xfrm>
          </p:grpSpPr>
          <p:sp>
            <p:nvSpPr>
              <p:cNvPr id="1133600" name="Rectangle 3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01" name="Rectangle 3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02" name="Rectangle 3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03" name="Rectangle 3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9" name="Group 36"/>
            <p:cNvGrpSpPr/>
            <p:nvPr/>
          </p:nvGrpSpPr>
          <p:grpSpPr bwMode="auto">
            <a:xfrm>
              <a:off x="1519" y="2115"/>
              <a:ext cx="182" cy="90"/>
              <a:chOff x="2653" y="2024"/>
              <a:chExt cx="182" cy="90"/>
            </a:xfrm>
          </p:grpSpPr>
          <p:sp>
            <p:nvSpPr>
              <p:cNvPr id="1133605" name="Rectangle 3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06" name="Rectangle 3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07" name="Rectangle 3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08" name="Rectangle 4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0" name="Group 41"/>
            <p:cNvGrpSpPr/>
            <p:nvPr/>
          </p:nvGrpSpPr>
          <p:grpSpPr bwMode="auto">
            <a:xfrm>
              <a:off x="1519" y="2205"/>
              <a:ext cx="182" cy="90"/>
              <a:chOff x="2653" y="2024"/>
              <a:chExt cx="182" cy="90"/>
            </a:xfrm>
          </p:grpSpPr>
          <p:sp>
            <p:nvSpPr>
              <p:cNvPr id="1133610" name="Rectangle 4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11" name="Rectangle 4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12" name="Rectangle 4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13" name="Rectangle 4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 name="Group 46"/>
            <p:cNvGrpSpPr/>
            <p:nvPr/>
          </p:nvGrpSpPr>
          <p:grpSpPr bwMode="auto">
            <a:xfrm>
              <a:off x="1519" y="2295"/>
              <a:ext cx="182" cy="90"/>
              <a:chOff x="2653" y="2024"/>
              <a:chExt cx="182" cy="90"/>
            </a:xfrm>
          </p:grpSpPr>
          <p:sp>
            <p:nvSpPr>
              <p:cNvPr id="1133615" name="Rectangle 4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16" name="Rectangle 4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17" name="Rectangle 4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18" name="Rectangle 5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2" name="Group 51"/>
            <p:cNvGrpSpPr/>
            <p:nvPr/>
          </p:nvGrpSpPr>
          <p:grpSpPr bwMode="auto">
            <a:xfrm>
              <a:off x="1519" y="2387"/>
              <a:ext cx="182" cy="90"/>
              <a:chOff x="2653" y="2024"/>
              <a:chExt cx="182" cy="90"/>
            </a:xfrm>
          </p:grpSpPr>
          <p:sp>
            <p:nvSpPr>
              <p:cNvPr id="1133620" name="Rectangle 5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21" name="Rectangle 5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22" name="Rectangle 5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23" name="Rectangle 5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3" name="Group 56"/>
            <p:cNvGrpSpPr/>
            <p:nvPr/>
          </p:nvGrpSpPr>
          <p:grpSpPr bwMode="auto">
            <a:xfrm>
              <a:off x="1519" y="2477"/>
              <a:ext cx="182" cy="90"/>
              <a:chOff x="2653" y="2024"/>
              <a:chExt cx="182" cy="90"/>
            </a:xfrm>
          </p:grpSpPr>
          <p:sp>
            <p:nvSpPr>
              <p:cNvPr id="1133625" name="Rectangle 5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26" name="Rectangle 5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27" name="Rectangle 5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28" name="Rectangle 6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4" name="Group 61"/>
            <p:cNvGrpSpPr/>
            <p:nvPr/>
          </p:nvGrpSpPr>
          <p:grpSpPr bwMode="auto">
            <a:xfrm>
              <a:off x="1519" y="2568"/>
              <a:ext cx="182" cy="90"/>
              <a:chOff x="2653" y="2024"/>
              <a:chExt cx="182" cy="90"/>
            </a:xfrm>
          </p:grpSpPr>
          <p:sp>
            <p:nvSpPr>
              <p:cNvPr id="1133630" name="Rectangle 6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31" name="Rectangle 6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32" name="Rectangle 6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33" name="Rectangle 6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5" name="Group 66"/>
            <p:cNvGrpSpPr/>
            <p:nvPr/>
          </p:nvGrpSpPr>
          <p:grpSpPr bwMode="auto">
            <a:xfrm>
              <a:off x="1791" y="1525"/>
              <a:ext cx="182" cy="90"/>
              <a:chOff x="2653" y="2024"/>
              <a:chExt cx="182" cy="90"/>
            </a:xfrm>
          </p:grpSpPr>
          <p:sp>
            <p:nvSpPr>
              <p:cNvPr id="1133635" name="Rectangle 6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36" name="Rectangle 6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37" name="Rectangle 6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38" name="Rectangle 7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6" name="Group 71"/>
            <p:cNvGrpSpPr/>
            <p:nvPr/>
          </p:nvGrpSpPr>
          <p:grpSpPr bwMode="auto">
            <a:xfrm>
              <a:off x="1791" y="1615"/>
              <a:ext cx="182" cy="90"/>
              <a:chOff x="2653" y="2024"/>
              <a:chExt cx="182" cy="90"/>
            </a:xfrm>
          </p:grpSpPr>
          <p:sp>
            <p:nvSpPr>
              <p:cNvPr id="1133640" name="Rectangle 7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41" name="Rectangle 7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42" name="Rectangle 7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43" name="Rectangle 7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7" name="Group 76"/>
            <p:cNvGrpSpPr/>
            <p:nvPr/>
          </p:nvGrpSpPr>
          <p:grpSpPr bwMode="auto">
            <a:xfrm>
              <a:off x="1791" y="1705"/>
              <a:ext cx="182" cy="90"/>
              <a:chOff x="2653" y="2024"/>
              <a:chExt cx="182" cy="90"/>
            </a:xfrm>
          </p:grpSpPr>
          <p:sp>
            <p:nvSpPr>
              <p:cNvPr id="1133645" name="Rectangle 7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46" name="Rectangle 7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47" name="Rectangle 7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48" name="Rectangle 8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8" name="Group 81"/>
            <p:cNvGrpSpPr/>
            <p:nvPr/>
          </p:nvGrpSpPr>
          <p:grpSpPr bwMode="auto">
            <a:xfrm>
              <a:off x="1791" y="1797"/>
              <a:ext cx="182" cy="90"/>
              <a:chOff x="2653" y="2024"/>
              <a:chExt cx="182" cy="90"/>
            </a:xfrm>
          </p:grpSpPr>
          <p:sp>
            <p:nvSpPr>
              <p:cNvPr id="1133650" name="Rectangle 8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51" name="Rectangle 8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52" name="Rectangle 8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53" name="Rectangle 8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9" name="Group 86"/>
            <p:cNvGrpSpPr/>
            <p:nvPr/>
          </p:nvGrpSpPr>
          <p:grpSpPr bwMode="auto">
            <a:xfrm>
              <a:off x="1791" y="1887"/>
              <a:ext cx="182" cy="90"/>
              <a:chOff x="2653" y="2024"/>
              <a:chExt cx="182" cy="90"/>
            </a:xfrm>
          </p:grpSpPr>
          <p:sp>
            <p:nvSpPr>
              <p:cNvPr id="1133655" name="Rectangle 8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56" name="Rectangle 8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57" name="Rectangle 8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58" name="Rectangle 9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0" name="Group 91"/>
            <p:cNvGrpSpPr/>
            <p:nvPr/>
          </p:nvGrpSpPr>
          <p:grpSpPr bwMode="auto">
            <a:xfrm>
              <a:off x="1791" y="1978"/>
              <a:ext cx="182" cy="90"/>
              <a:chOff x="2653" y="2024"/>
              <a:chExt cx="182" cy="90"/>
            </a:xfrm>
          </p:grpSpPr>
          <p:sp>
            <p:nvSpPr>
              <p:cNvPr id="1133660" name="Rectangle 9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61" name="Rectangle 9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62" name="Rectangle 9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63" name="Rectangle 9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1" name="Group 96"/>
            <p:cNvGrpSpPr/>
            <p:nvPr/>
          </p:nvGrpSpPr>
          <p:grpSpPr bwMode="auto">
            <a:xfrm>
              <a:off x="1791" y="2114"/>
              <a:ext cx="182" cy="90"/>
              <a:chOff x="2653" y="2024"/>
              <a:chExt cx="182" cy="90"/>
            </a:xfrm>
          </p:grpSpPr>
          <p:sp>
            <p:nvSpPr>
              <p:cNvPr id="1133665" name="Rectangle 9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66" name="Rectangle 9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67" name="Rectangle 9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68" name="Rectangle 10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2" name="Group 101"/>
            <p:cNvGrpSpPr/>
            <p:nvPr/>
          </p:nvGrpSpPr>
          <p:grpSpPr bwMode="auto">
            <a:xfrm>
              <a:off x="1791" y="2204"/>
              <a:ext cx="182" cy="90"/>
              <a:chOff x="2653" y="2024"/>
              <a:chExt cx="182" cy="90"/>
            </a:xfrm>
          </p:grpSpPr>
          <p:sp>
            <p:nvSpPr>
              <p:cNvPr id="1133670" name="Rectangle 10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71" name="Rectangle 10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72" name="Rectangle 10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73" name="Rectangle 10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3" name="Group 106"/>
            <p:cNvGrpSpPr/>
            <p:nvPr/>
          </p:nvGrpSpPr>
          <p:grpSpPr bwMode="auto">
            <a:xfrm>
              <a:off x="1791" y="2294"/>
              <a:ext cx="182" cy="90"/>
              <a:chOff x="2653" y="2024"/>
              <a:chExt cx="182" cy="90"/>
            </a:xfrm>
          </p:grpSpPr>
          <p:sp>
            <p:nvSpPr>
              <p:cNvPr id="1133675" name="Rectangle 10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76" name="Rectangle 10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77" name="Rectangle 10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78" name="Rectangle 11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4" name="Group 111"/>
            <p:cNvGrpSpPr/>
            <p:nvPr/>
          </p:nvGrpSpPr>
          <p:grpSpPr bwMode="auto">
            <a:xfrm>
              <a:off x="1791" y="2386"/>
              <a:ext cx="182" cy="90"/>
              <a:chOff x="2653" y="2024"/>
              <a:chExt cx="182" cy="90"/>
            </a:xfrm>
          </p:grpSpPr>
          <p:sp>
            <p:nvSpPr>
              <p:cNvPr id="1133680" name="Rectangle 11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81" name="Rectangle 11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82" name="Rectangle 11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83" name="Rectangle 11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5" name="Group 116"/>
            <p:cNvGrpSpPr/>
            <p:nvPr/>
          </p:nvGrpSpPr>
          <p:grpSpPr bwMode="auto">
            <a:xfrm>
              <a:off x="1791" y="2476"/>
              <a:ext cx="182" cy="90"/>
              <a:chOff x="2653" y="2024"/>
              <a:chExt cx="182" cy="90"/>
            </a:xfrm>
          </p:grpSpPr>
          <p:sp>
            <p:nvSpPr>
              <p:cNvPr id="1133685" name="Rectangle 11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86" name="Rectangle 11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87" name="Rectangle 11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88" name="Rectangle 12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6" name="Group 121"/>
            <p:cNvGrpSpPr/>
            <p:nvPr/>
          </p:nvGrpSpPr>
          <p:grpSpPr bwMode="auto">
            <a:xfrm>
              <a:off x="1791" y="2567"/>
              <a:ext cx="182" cy="90"/>
              <a:chOff x="2653" y="2024"/>
              <a:chExt cx="182" cy="90"/>
            </a:xfrm>
          </p:grpSpPr>
          <p:sp>
            <p:nvSpPr>
              <p:cNvPr id="1133690" name="Rectangle 12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91" name="Rectangle 12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92" name="Rectangle 12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93" name="Rectangle 12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grpSp>
        <p:nvGrpSpPr>
          <p:cNvPr id="27" name="Group 126"/>
          <p:cNvGrpSpPr/>
          <p:nvPr/>
        </p:nvGrpSpPr>
        <p:grpSpPr bwMode="auto">
          <a:xfrm>
            <a:off x="2846388" y="2060575"/>
            <a:ext cx="827087" cy="1944688"/>
            <a:chOff x="1383" y="1389"/>
            <a:chExt cx="771" cy="1361"/>
          </a:xfrm>
        </p:grpSpPr>
        <p:sp>
          <p:nvSpPr>
            <p:cNvPr id="1133695" name="Rectangle 127"/>
            <p:cNvSpPr>
              <a:spLocks noChangeArrowheads="1"/>
            </p:cNvSpPr>
            <p:nvPr/>
          </p:nvSpPr>
          <p:spPr bwMode="auto">
            <a:xfrm>
              <a:off x="1383" y="1389"/>
              <a:ext cx="771" cy="1361"/>
            </a:xfrm>
            <a:prstGeom prst="rect">
              <a:avLst/>
            </a:prstGeom>
            <a:noFill/>
            <a:ln w="9525" algn="ctr">
              <a:solidFill>
                <a:schemeClr val="bg1"/>
              </a:solidFill>
              <a:miter lim="800000"/>
            </a:ln>
            <a:effectLst/>
            <a:scene3d>
              <a:camera prst="legacyPerspectiveTop"/>
              <a:lightRig rig="legacyFlat3" dir="b"/>
            </a:scene3d>
            <a:sp3d extrusionH="887400" prstMaterial="legacyMatte">
              <a:bevelT w="13500" h="13500" prst="angle"/>
              <a:bevelB w="13500" h="13500" prst="angle"/>
              <a:extrusionClr>
                <a:schemeClr val="bg1"/>
              </a:extrusionClr>
            </a:sp3d>
          </p:spPr>
          <p:txBody>
            <a:bodyPr wrap="none" anchor="ctr">
              <a:flatTx/>
            </a:bodyPr>
            <a:lstStyle/>
            <a:p>
              <a:endParaRPr lang="zh-CN" altLang="en-US"/>
            </a:p>
          </p:txBody>
        </p:sp>
        <p:grpSp>
          <p:nvGrpSpPr>
            <p:cNvPr id="28" name="Group 128"/>
            <p:cNvGrpSpPr/>
            <p:nvPr/>
          </p:nvGrpSpPr>
          <p:grpSpPr bwMode="auto">
            <a:xfrm>
              <a:off x="1519" y="1526"/>
              <a:ext cx="182" cy="90"/>
              <a:chOff x="2653" y="2024"/>
              <a:chExt cx="182" cy="90"/>
            </a:xfrm>
          </p:grpSpPr>
          <p:sp>
            <p:nvSpPr>
              <p:cNvPr id="1133697" name="Rectangle 12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98" name="Rectangle 13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699" name="Rectangle 13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00" name="Rectangle 13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9" name="Group 133"/>
            <p:cNvGrpSpPr/>
            <p:nvPr/>
          </p:nvGrpSpPr>
          <p:grpSpPr bwMode="auto">
            <a:xfrm>
              <a:off x="1519" y="1616"/>
              <a:ext cx="182" cy="90"/>
              <a:chOff x="2653" y="2024"/>
              <a:chExt cx="182" cy="90"/>
            </a:xfrm>
          </p:grpSpPr>
          <p:sp>
            <p:nvSpPr>
              <p:cNvPr id="1133702" name="Rectangle 13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03" name="Rectangle 13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04" name="Rectangle 13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05" name="Rectangle 13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30" name="Group 138"/>
            <p:cNvGrpSpPr/>
            <p:nvPr/>
          </p:nvGrpSpPr>
          <p:grpSpPr bwMode="auto">
            <a:xfrm>
              <a:off x="1519" y="1706"/>
              <a:ext cx="182" cy="90"/>
              <a:chOff x="2653" y="2024"/>
              <a:chExt cx="182" cy="90"/>
            </a:xfrm>
          </p:grpSpPr>
          <p:sp>
            <p:nvSpPr>
              <p:cNvPr id="1133707" name="Rectangle 13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08" name="Rectangle 14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09" name="Rectangle 14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10" name="Rectangle 14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31" name="Group 143"/>
            <p:cNvGrpSpPr/>
            <p:nvPr/>
          </p:nvGrpSpPr>
          <p:grpSpPr bwMode="auto">
            <a:xfrm>
              <a:off x="1519" y="1798"/>
              <a:ext cx="182" cy="90"/>
              <a:chOff x="2653" y="2024"/>
              <a:chExt cx="182" cy="90"/>
            </a:xfrm>
          </p:grpSpPr>
          <p:sp>
            <p:nvSpPr>
              <p:cNvPr id="1133712" name="Rectangle 14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13" name="Rectangle 14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14" name="Rectangle 14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15" name="Rectangle 14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568" name="Group 148"/>
            <p:cNvGrpSpPr/>
            <p:nvPr/>
          </p:nvGrpSpPr>
          <p:grpSpPr bwMode="auto">
            <a:xfrm>
              <a:off x="1519" y="1888"/>
              <a:ext cx="182" cy="90"/>
              <a:chOff x="2653" y="2024"/>
              <a:chExt cx="182" cy="90"/>
            </a:xfrm>
          </p:grpSpPr>
          <p:sp>
            <p:nvSpPr>
              <p:cNvPr id="1133717" name="Rectangle 14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18" name="Rectangle 15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19" name="Rectangle 15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20" name="Rectangle 15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569" name="Group 153"/>
            <p:cNvGrpSpPr/>
            <p:nvPr/>
          </p:nvGrpSpPr>
          <p:grpSpPr bwMode="auto">
            <a:xfrm>
              <a:off x="1519" y="1979"/>
              <a:ext cx="182" cy="90"/>
              <a:chOff x="2653" y="2024"/>
              <a:chExt cx="182" cy="90"/>
            </a:xfrm>
          </p:grpSpPr>
          <p:sp>
            <p:nvSpPr>
              <p:cNvPr id="1133722" name="Rectangle 15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23" name="Rectangle 15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24" name="Rectangle 15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25" name="Rectangle 15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572" name="Group 158"/>
            <p:cNvGrpSpPr/>
            <p:nvPr/>
          </p:nvGrpSpPr>
          <p:grpSpPr bwMode="auto">
            <a:xfrm>
              <a:off x="1519" y="2115"/>
              <a:ext cx="182" cy="90"/>
              <a:chOff x="2653" y="2024"/>
              <a:chExt cx="182" cy="90"/>
            </a:xfrm>
          </p:grpSpPr>
          <p:sp>
            <p:nvSpPr>
              <p:cNvPr id="1133727" name="Rectangle 15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28" name="Rectangle 16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29" name="Rectangle 16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30" name="Rectangle 16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574" name="Group 163"/>
            <p:cNvGrpSpPr/>
            <p:nvPr/>
          </p:nvGrpSpPr>
          <p:grpSpPr bwMode="auto">
            <a:xfrm>
              <a:off x="1519" y="2205"/>
              <a:ext cx="182" cy="90"/>
              <a:chOff x="2653" y="2024"/>
              <a:chExt cx="182" cy="90"/>
            </a:xfrm>
          </p:grpSpPr>
          <p:sp>
            <p:nvSpPr>
              <p:cNvPr id="1133732" name="Rectangle 16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33" name="Rectangle 16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34" name="Rectangle 16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35" name="Rectangle 16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579" name="Group 168"/>
            <p:cNvGrpSpPr/>
            <p:nvPr/>
          </p:nvGrpSpPr>
          <p:grpSpPr bwMode="auto">
            <a:xfrm>
              <a:off x="1519" y="2295"/>
              <a:ext cx="182" cy="90"/>
              <a:chOff x="2653" y="2024"/>
              <a:chExt cx="182" cy="90"/>
            </a:xfrm>
          </p:grpSpPr>
          <p:sp>
            <p:nvSpPr>
              <p:cNvPr id="1133737" name="Rectangle 16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38" name="Rectangle 17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39" name="Rectangle 17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40" name="Rectangle 17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584" name="Group 173"/>
            <p:cNvGrpSpPr/>
            <p:nvPr/>
          </p:nvGrpSpPr>
          <p:grpSpPr bwMode="auto">
            <a:xfrm>
              <a:off x="1519" y="2387"/>
              <a:ext cx="182" cy="90"/>
              <a:chOff x="2653" y="2024"/>
              <a:chExt cx="182" cy="90"/>
            </a:xfrm>
          </p:grpSpPr>
          <p:sp>
            <p:nvSpPr>
              <p:cNvPr id="1133742" name="Rectangle 17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43" name="Rectangle 17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44" name="Rectangle 17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45" name="Rectangle 17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589" name="Group 178"/>
            <p:cNvGrpSpPr/>
            <p:nvPr/>
          </p:nvGrpSpPr>
          <p:grpSpPr bwMode="auto">
            <a:xfrm>
              <a:off x="1519" y="2477"/>
              <a:ext cx="182" cy="90"/>
              <a:chOff x="2653" y="2024"/>
              <a:chExt cx="182" cy="90"/>
            </a:xfrm>
          </p:grpSpPr>
          <p:sp>
            <p:nvSpPr>
              <p:cNvPr id="1133747" name="Rectangle 17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48" name="Rectangle 18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49" name="Rectangle 18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50" name="Rectangle 18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594" name="Group 183"/>
            <p:cNvGrpSpPr/>
            <p:nvPr/>
          </p:nvGrpSpPr>
          <p:grpSpPr bwMode="auto">
            <a:xfrm>
              <a:off x="1519" y="2568"/>
              <a:ext cx="182" cy="90"/>
              <a:chOff x="2653" y="2024"/>
              <a:chExt cx="182" cy="90"/>
            </a:xfrm>
          </p:grpSpPr>
          <p:sp>
            <p:nvSpPr>
              <p:cNvPr id="1133752" name="Rectangle 18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53" name="Rectangle 18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54" name="Rectangle 18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55" name="Rectangle 18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599" name="Group 188"/>
            <p:cNvGrpSpPr/>
            <p:nvPr/>
          </p:nvGrpSpPr>
          <p:grpSpPr bwMode="auto">
            <a:xfrm>
              <a:off x="1791" y="1525"/>
              <a:ext cx="182" cy="90"/>
              <a:chOff x="2653" y="2024"/>
              <a:chExt cx="182" cy="90"/>
            </a:xfrm>
          </p:grpSpPr>
          <p:sp>
            <p:nvSpPr>
              <p:cNvPr id="1133757" name="Rectangle 18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58" name="Rectangle 19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59" name="Rectangle 19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60" name="Rectangle 19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604" name="Group 193"/>
            <p:cNvGrpSpPr/>
            <p:nvPr/>
          </p:nvGrpSpPr>
          <p:grpSpPr bwMode="auto">
            <a:xfrm>
              <a:off x="1791" y="1615"/>
              <a:ext cx="182" cy="90"/>
              <a:chOff x="2653" y="2024"/>
              <a:chExt cx="182" cy="90"/>
            </a:xfrm>
          </p:grpSpPr>
          <p:sp>
            <p:nvSpPr>
              <p:cNvPr id="1133762" name="Rectangle 19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63" name="Rectangle 19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64" name="Rectangle 19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65" name="Rectangle 19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609" name="Group 198"/>
            <p:cNvGrpSpPr/>
            <p:nvPr/>
          </p:nvGrpSpPr>
          <p:grpSpPr bwMode="auto">
            <a:xfrm>
              <a:off x="1791" y="1705"/>
              <a:ext cx="182" cy="90"/>
              <a:chOff x="2653" y="2024"/>
              <a:chExt cx="182" cy="90"/>
            </a:xfrm>
          </p:grpSpPr>
          <p:sp>
            <p:nvSpPr>
              <p:cNvPr id="1133767" name="Rectangle 19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68" name="Rectangle 20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69" name="Rectangle 20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70" name="Rectangle 20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614" name="Group 203"/>
            <p:cNvGrpSpPr/>
            <p:nvPr/>
          </p:nvGrpSpPr>
          <p:grpSpPr bwMode="auto">
            <a:xfrm>
              <a:off x="1791" y="1797"/>
              <a:ext cx="182" cy="90"/>
              <a:chOff x="2653" y="2024"/>
              <a:chExt cx="182" cy="90"/>
            </a:xfrm>
          </p:grpSpPr>
          <p:sp>
            <p:nvSpPr>
              <p:cNvPr id="1133772" name="Rectangle 20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73" name="Rectangle 20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74" name="Rectangle 20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75" name="Rectangle 20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619" name="Group 208"/>
            <p:cNvGrpSpPr/>
            <p:nvPr/>
          </p:nvGrpSpPr>
          <p:grpSpPr bwMode="auto">
            <a:xfrm>
              <a:off x="1791" y="1887"/>
              <a:ext cx="182" cy="90"/>
              <a:chOff x="2653" y="2024"/>
              <a:chExt cx="182" cy="90"/>
            </a:xfrm>
          </p:grpSpPr>
          <p:sp>
            <p:nvSpPr>
              <p:cNvPr id="1133777" name="Rectangle 20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78" name="Rectangle 21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79" name="Rectangle 21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80" name="Rectangle 21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624" name="Group 213"/>
            <p:cNvGrpSpPr/>
            <p:nvPr/>
          </p:nvGrpSpPr>
          <p:grpSpPr bwMode="auto">
            <a:xfrm>
              <a:off x="1791" y="1978"/>
              <a:ext cx="182" cy="90"/>
              <a:chOff x="2653" y="2024"/>
              <a:chExt cx="182" cy="90"/>
            </a:xfrm>
          </p:grpSpPr>
          <p:sp>
            <p:nvSpPr>
              <p:cNvPr id="1133782" name="Rectangle 21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83" name="Rectangle 21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84" name="Rectangle 21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85" name="Rectangle 21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629" name="Group 218"/>
            <p:cNvGrpSpPr/>
            <p:nvPr/>
          </p:nvGrpSpPr>
          <p:grpSpPr bwMode="auto">
            <a:xfrm>
              <a:off x="1791" y="2114"/>
              <a:ext cx="182" cy="90"/>
              <a:chOff x="2653" y="2024"/>
              <a:chExt cx="182" cy="90"/>
            </a:xfrm>
          </p:grpSpPr>
          <p:sp>
            <p:nvSpPr>
              <p:cNvPr id="1133787" name="Rectangle 21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88" name="Rectangle 22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89" name="Rectangle 22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90" name="Rectangle 22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634" name="Group 223"/>
            <p:cNvGrpSpPr/>
            <p:nvPr/>
          </p:nvGrpSpPr>
          <p:grpSpPr bwMode="auto">
            <a:xfrm>
              <a:off x="1791" y="2204"/>
              <a:ext cx="182" cy="90"/>
              <a:chOff x="2653" y="2024"/>
              <a:chExt cx="182" cy="90"/>
            </a:xfrm>
          </p:grpSpPr>
          <p:sp>
            <p:nvSpPr>
              <p:cNvPr id="1133792" name="Rectangle 22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93" name="Rectangle 22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94" name="Rectangle 22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95" name="Rectangle 22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639" name="Group 228"/>
            <p:cNvGrpSpPr/>
            <p:nvPr/>
          </p:nvGrpSpPr>
          <p:grpSpPr bwMode="auto">
            <a:xfrm>
              <a:off x="1791" y="2294"/>
              <a:ext cx="182" cy="90"/>
              <a:chOff x="2653" y="2024"/>
              <a:chExt cx="182" cy="90"/>
            </a:xfrm>
          </p:grpSpPr>
          <p:sp>
            <p:nvSpPr>
              <p:cNvPr id="1133797" name="Rectangle 22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98" name="Rectangle 23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799" name="Rectangle 23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00" name="Rectangle 23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644" name="Group 233"/>
            <p:cNvGrpSpPr/>
            <p:nvPr/>
          </p:nvGrpSpPr>
          <p:grpSpPr bwMode="auto">
            <a:xfrm>
              <a:off x="1791" y="2386"/>
              <a:ext cx="182" cy="90"/>
              <a:chOff x="2653" y="2024"/>
              <a:chExt cx="182" cy="90"/>
            </a:xfrm>
          </p:grpSpPr>
          <p:sp>
            <p:nvSpPr>
              <p:cNvPr id="1133802" name="Rectangle 23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03" name="Rectangle 23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04" name="Rectangle 23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05" name="Rectangle 23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649" name="Group 238"/>
            <p:cNvGrpSpPr/>
            <p:nvPr/>
          </p:nvGrpSpPr>
          <p:grpSpPr bwMode="auto">
            <a:xfrm>
              <a:off x="1791" y="2476"/>
              <a:ext cx="182" cy="90"/>
              <a:chOff x="2653" y="2024"/>
              <a:chExt cx="182" cy="90"/>
            </a:xfrm>
          </p:grpSpPr>
          <p:sp>
            <p:nvSpPr>
              <p:cNvPr id="1133807" name="Rectangle 23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08" name="Rectangle 24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09" name="Rectangle 24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10" name="Rectangle 24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654" name="Group 243"/>
            <p:cNvGrpSpPr/>
            <p:nvPr/>
          </p:nvGrpSpPr>
          <p:grpSpPr bwMode="auto">
            <a:xfrm>
              <a:off x="1791" y="2567"/>
              <a:ext cx="182" cy="90"/>
              <a:chOff x="2653" y="2024"/>
              <a:chExt cx="182" cy="90"/>
            </a:xfrm>
          </p:grpSpPr>
          <p:sp>
            <p:nvSpPr>
              <p:cNvPr id="1133812" name="Rectangle 24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13" name="Rectangle 24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14" name="Rectangle 24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15" name="Rectangle 24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grpSp>
        <p:nvGrpSpPr>
          <p:cNvPr id="1133659" name="Group 248"/>
          <p:cNvGrpSpPr/>
          <p:nvPr/>
        </p:nvGrpSpPr>
        <p:grpSpPr bwMode="auto">
          <a:xfrm>
            <a:off x="2052638" y="4148138"/>
            <a:ext cx="1173162" cy="1512887"/>
            <a:chOff x="1383" y="1389"/>
            <a:chExt cx="771" cy="1361"/>
          </a:xfrm>
        </p:grpSpPr>
        <p:sp>
          <p:nvSpPr>
            <p:cNvPr id="1133817" name="Rectangle 249"/>
            <p:cNvSpPr>
              <a:spLocks noChangeArrowheads="1"/>
            </p:cNvSpPr>
            <p:nvPr/>
          </p:nvSpPr>
          <p:spPr bwMode="auto">
            <a:xfrm>
              <a:off x="1383" y="1389"/>
              <a:ext cx="771" cy="1361"/>
            </a:xfrm>
            <a:prstGeom prst="rect">
              <a:avLst/>
            </a:prstGeom>
            <a:noFill/>
            <a:ln w="9525" algn="ctr">
              <a:solidFill>
                <a:schemeClr val="bg1"/>
              </a:solidFill>
              <a:miter lim="800000"/>
            </a:ln>
            <a:effectLst/>
            <a:scene3d>
              <a:camera prst="legacyPerspectiveTop"/>
              <a:lightRig rig="legacyFlat3" dir="b"/>
            </a:scene3d>
            <a:sp3d extrusionH="887400" prstMaterial="legacyMatte">
              <a:bevelT w="13500" h="13500" prst="angle"/>
              <a:bevelB w="13500" h="13500" prst="angle"/>
              <a:extrusionClr>
                <a:schemeClr val="bg1"/>
              </a:extrusionClr>
            </a:sp3d>
          </p:spPr>
          <p:txBody>
            <a:bodyPr wrap="none" anchor="ctr">
              <a:flatTx/>
            </a:bodyPr>
            <a:lstStyle/>
            <a:p>
              <a:endParaRPr lang="zh-CN" altLang="en-US"/>
            </a:p>
          </p:txBody>
        </p:sp>
        <p:grpSp>
          <p:nvGrpSpPr>
            <p:cNvPr id="1133664" name="Group 250"/>
            <p:cNvGrpSpPr/>
            <p:nvPr/>
          </p:nvGrpSpPr>
          <p:grpSpPr bwMode="auto">
            <a:xfrm>
              <a:off x="1519" y="1526"/>
              <a:ext cx="182" cy="90"/>
              <a:chOff x="2653" y="2024"/>
              <a:chExt cx="182" cy="90"/>
            </a:xfrm>
          </p:grpSpPr>
          <p:sp>
            <p:nvSpPr>
              <p:cNvPr id="1133819" name="Rectangle 251"/>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20" name="Rectangle 252"/>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21" name="Rectangle 253"/>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22" name="Rectangle 254"/>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669" name="Group 255"/>
            <p:cNvGrpSpPr/>
            <p:nvPr/>
          </p:nvGrpSpPr>
          <p:grpSpPr bwMode="auto">
            <a:xfrm>
              <a:off x="1519" y="1616"/>
              <a:ext cx="182" cy="90"/>
              <a:chOff x="2653" y="2024"/>
              <a:chExt cx="182" cy="90"/>
            </a:xfrm>
          </p:grpSpPr>
          <p:sp>
            <p:nvSpPr>
              <p:cNvPr id="1133824" name="Rectangle 256"/>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25" name="Rectangle 257"/>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26" name="Rectangle 258"/>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27" name="Rectangle 259"/>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674" name="Group 260"/>
            <p:cNvGrpSpPr/>
            <p:nvPr/>
          </p:nvGrpSpPr>
          <p:grpSpPr bwMode="auto">
            <a:xfrm>
              <a:off x="1519" y="1706"/>
              <a:ext cx="182" cy="90"/>
              <a:chOff x="2653" y="2024"/>
              <a:chExt cx="182" cy="90"/>
            </a:xfrm>
          </p:grpSpPr>
          <p:sp>
            <p:nvSpPr>
              <p:cNvPr id="1133829" name="Rectangle 261"/>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30" name="Rectangle 262"/>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31" name="Rectangle 263"/>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32" name="Rectangle 264"/>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679" name="Group 265"/>
            <p:cNvGrpSpPr/>
            <p:nvPr/>
          </p:nvGrpSpPr>
          <p:grpSpPr bwMode="auto">
            <a:xfrm>
              <a:off x="1519" y="1798"/>
              <a:ext cx="182" cy="90"/>
              <a:chOff x="2653" y="2024"/>
              <a:chExt cx="182" cy="90"/>
            </a:xfrm>
          </p:grpSpPr>
          <p:sp>
            <p:nvSpPr>
              <p:cNvPr id="1133834" name="Rectangle 266"/>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35" name="Rectangle 267"/>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36" name="Rectangle 268"/>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37" name="Rectangle 269"/>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684" name="Group 270"/>
            <p:cNvGrpSpPr/>
            <p:nvPr/>
          </p:nvGrpSpPr>
          <p:grpSpPr bwMode="auto">
            <a:xfrm>
              <a:off x="1519" y="1888"/>
              <a:ext cx="182" cy="90"/>
              <a:chOff x="2653" y="2024"/>
              <a:chExt cx="182" cy="90"/>
            </a:xfrm>
          </p:grpSpPr>
          <p:sp>
            <p:nvSpPr>
              <p:cNvPr id="1133839" name="Rectangle 271"/>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40" name="Rectangle 272"/>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41" name="Rectangle 273"/>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42" name="Rectangle 274"/>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689" name="Group 275"/>
            <p:cNvGrpSpPr/>
            <p:nvPr/>
          </p:nvGrpSpPr>
          <p:grpSpPr bwMode="auto">
            <a:xfrm>
              <a:off x="1519" y="1979"/>
              <a:ext cx="182" cy="90"/>
              <a:chOff x="2653" y="2024"/>
              <a:chExt cx="182" cy="90"/>
            </a:xfrm>
          </p:grpSpPr>
          <p:sp>
            <p:nvSpPr>
              <p:cNvPr id="1133844" name="Rectangle 276"/>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45" name="Rectangle 277"/>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46" name="Rectangle 278"/>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47" name="Rectangle 279"/>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694" name="Group 280"/>
            <p:cNvGrpSpPr/>
            <p:nvPr/>
          </p:nvGrpSpPr>
          <p:grpSpPr bwMode="auto">
            <a:xfrm>
              <a:off x="1519" y="2115"/>
              <a:ext cx="182" cy="90"/>
              <a:chOff x="2653" y="2024"/>
              <a:chExt cx="182" cy="90"/>
            </a:xfrm>
          </p:grpSpPr>
          <p:sp>
            <p:nvSpPr>
              <p:cNvPr id="1133849" name="Rectangle 281"/>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50" name="Rectangle 282"/>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51" name="Rectangle 283"/>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52" name="Rectangle 284"/>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696" name="Group 285"/>
            <p:cNvGrpSpPr/>
            <p:nvPr/>
          </p:nvGrpSpPr>
          <p:grpSpPr bwMode="auto">
            <a:xfrm>
              <a:off x="1519" y="2205"/>
              <a:ext cx="182" cy="90"/>
              <a:chOff x="2653" y="2024"/>
              <a:chExt cx="182" cy="90"/>
            </a:xfrm>
          </p:grpSpPr>
          <p:sp>
            <p:nvSpPr>
              <p:cNvPr id="1133854" name="Rectangle 286"/>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55" name="Rectangle 287"/>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56" name="Rectangle 288"/>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57" name="Rectangle 289"/>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701" name="Group 290"/>
            <p:cNvGrpSpPr/>
            <p:nvPr/>
          </p:nvGrpSpPr>
          <p:grpSpPr bwMode="auto">
            <a:xfrm>
              <a:off x="1519" y="2295"/>
              <a:ext cx="182" cy="90"/>
              <a:chOff x="2653" y="2024"/>
              <a:chExt cx="182" cy="90"/>
            </a:xfrm>
          </p:grpSpPr>
          <p:sp>
            <p:nvSpPr>
              <p:cNvPr id="1133859" name="Rectangle 291"/>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60" name="Rectangle 292"/>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61" name="Rectangle 293"/>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62" name="Rectangle 294"/>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706" name="Group 295"/>
            <p:cNvGrpSpPr/>
            <p:nvPr/>
          </p:nvGrpSpPr>
          <p:grpSpPr bwMode="auto">
            <a:xfrm>
              <a:off x="1519" y="2387"/>
              <a:ext cx="182" cy="90"/>
              <a:chOff x="2653" y="2024"/>
              <a:chExt cx="182" cy="90"/>
            </a:xfrm>
          </p:grpSpPr>
          <p:sp>
            <p:nvSpPr>
              <p:cNvPr id="1133864" name="Rectangle 296"/>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65" name="Rectangle 297"/>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66" name="Rectangle 298"/>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67" name="Rectangle 299"/>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711" name="Group 300"/>
            <p:cNvGrpSpPr/>
            <p:nvPr/>
          </p:nvGrpSpPr>
          <p:grpSpPr bwMode="auto">
            <a:xfrm>
              <a:off x="1519" y="2477"/>
              <a:ext cx="182" cy="90"/>
              <a:chOff x="2653" y="2024"/>
              <a:chExt cx="182" cy="90"/>
            </a:xfrm>
          </p:grpSpPr>
          <p:sp>
            <p:nvSpPr>
              <p:cNvPr id="1133869" name="Rectangle 301"/>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70" name="Rectangle 302"/>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71" name="Rectangle 303"/>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72" name="Rectangle 304"/>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716" name="Group 305"/>
            <p:cNvGrpSpPr/>
            <p:nvPr/>
          </p:nvGrpSpPr>
          <p:grpSpPr bwMode="auto">
            <a:xfrm>
              <a:off x="1519" y="2568"/>
              <a:ext cx="182" cy="90"/>
              <a:chOff x="2653" y="2024"/>
              <a:chExt cx="182" cy="90"/>
            </a:xfrm>
          </p:grpSpPr>
          <p:sp>
            <p:nvSpPr>
              <p:cNvPr id="1133874" name="Rectangle 306"/>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75" name="Rectangle 307"/>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76" name="Rectangle 308"/>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77" name="Rectangle 309"/>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721" name="Group 310"/>
            <p:cNvGrpSpPr/>
            <p:nvPr/>
          </p:nvGrpSpPr>
          <p:grpSpPr bwMode="auto">
            <a:xfrm>
              <a:off x="1791" y="1525"/>
              <a:ext cx="182" cy="90"/>
              <a:chOff x="2653" y="2024"/>
              <a:chExt cx="182" cy="90"/>
            </a:xfrm>
          </p:grpSpPr>
          <p:sp>
            <p:nvSpPr>
              <p:cNvPr id="1133879" name="Rectangle 311"/>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80" name="Rectangle 312"/>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81" name="Rectangle 313"/>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82" name="Rectangle 314"/>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726" name="Group 315"/>
            <p:cNvGrpSpPr/>
            <p:nvPr/>
          </p:nvGrpSpPr>
          <p:grpSpPr bwMode="auto">
            <a:xfrm>
              <a:off x="1791" y="1615"/>
              <a:ext cx="182" cy="90"/>
              <a:chOff x="2653" y="2024"/>
              <a:chExt cx="182" cy="90"/>
            </a:xfrm>
          </p:grpSpPr>
          <p:sp>
            <p:nvSpPr>
              <p:cNvPr id="1133884" name="Rectangle 316"/>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85" name="Rectangle 317"/>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86" name="Rectangle 318"/>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87" name="Rectangle 319"/>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731" name="Group 320"/>
            <p:cNvGrpSpPr/>
            <p:nvPr/>
          </p:nvGrpSpPr>
          <p:grpSpPr bwMode="auto">
            <a:xfrm>
              <a:off x="1791" y="1705"/>
              <a:ext cx="182" cy="90"/>
              <a:chOff x="2653" y="2024"/>
              <a:chExt cx="182" cy="90"/>
            </a:xfrm>
          </p:grpSpPr>
          <p:sp>
            <p:nvSpPr>
              <p:cNvPr id="1133889" name="Rectangle 321"/>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90" name="Rectangle 322"/>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91" name="Rectangle 323"/>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92" name="Rectangle 324"/>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736" name="Group 325"/>
            <p:cNvGrpSpPr/>
            <p:nvPr/>
          </p:nvGrpSpPr>
          <p:grpSpPr bwMode="auto">
            <a:xfrm>
              <a:off x="1791" y="1797"/>
              <a:ext cx="182" cy="90"/>
              <a:chOff x="2653" y="2024"/>
              <a:chExt cx="182" cy="90"/>
            </a:xfrm>
          </p:grpSpPr>
          <p:sp>
            <p:nvSpPr>
              <p:cNvPr id="1133894" name="Rectangle 326"/>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95" name="Rectangle 327"/>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96" name="Rectangle 328"/>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897" name="Rectangle 329"/>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741" name="Group 330"/>
            <p:cNvGrpSpPr/>
            <p:nvPr/>
          </p:nvGrpSpPr>
          <p:grpSpPr bwMode="auto">
            <a:xfrm>
              <a:off x="1791" y="1887"/>
              <a:ext cx="182" cy="90"/>
              <a:chOff x="2653" y="2024"/>
              <a:chExt cx="182" cy="90"/>
            </a:xfrm>
          </p:grpSpPr>
          <p:sp>
            <p:nvSpPr>
              <p:cNvPr id="1133899" name="Rectangle 331"/>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00" name="Rectangle 332"/>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01" name="Rectangle 333"/>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02" name="Rectangle 334"/>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746" name="Group 335"/>
            <p:cNvGrpSpPr/>
            <p:nvPr/>
          </p:nvGrpSpPr>
          <p:grpSpPr bwMode="auto">
            <a:xfrm>
              <a:off x="1791" y="1978"/>
              <a:ext cx="182" cy="90"/>
              <a:chOff x="2653" y="2024"/>
              <a:chExt cx="182" cy="90"/>
            </a:xfrm>
          </p:grpSpPr>
          <p:sp>
            <p:nvSpPr>
              <p:cNvPr id="1133904" name="Rectangle 336"/>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05" name="Rectangle 337"/>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06" name="Rectangle 338"/>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07" name="Rectangle 339"/>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751" name="Group 340"/>
            <p:cNvGrpSpPr/>
            <p:nvPr/>
          </p:nvGrpSpPr>
          <p:grpSpPr bwMode="auto">
            <a:xfrm>
              <a:off x="1791" y="2114"/>
              <a:ext cx="182" cy="90"/>
              <a:chOff x="2653" y="2024"/>
              <a:chExt cx="182" cy="90"/>
            </a:xfrm>
          </p:grpSpPr>
          <p:sp>
            <p:nvSpPr>
              <p:cNvPr id="1133909" name="Rectangle 341"/>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10" name="Rectangle 342"/>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11" name="Rectangle 343"/>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12" name="Rectangle 344"/>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756" name="Group 345"/>
            <p:cNvGrpSpPr/>
            <p:nvPr/>
          </p:nvGrpSpPr>
          <p:grpSpPr bwMode="auto">
            <a:xfrm>
              <a:off x="1791" y="2204"/>
              <a:ext cx="182" cy="90"/>
              <a:chOff x="2653" y="2024"/>
              <a:chExt cx="182" cy="90"/>
            </a:xfrm>
          </p:grpSpPr>
          <p:sp>
            <p:nvSpPr>
              <p:cNvPr id="1133914" name="Rectangle 346"/>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15" name="Rectangle 347"/>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16" name="Rectangle 348"/>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17" name="Rectangle 349"/>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761" name="Group 350"/>
            <p:cNvGrpSpPr/>
            <p:nvPr/>
          </p:nvGrpSpPr>
          <p:grpSpPr bwMode="auto">
            <a:xfrm>
              <a:off x="1791" y="2294"/>
              <a:ext cx="182" cy="90"/>
              <a:chOff x="2653" y="2024"/>
              <a:chExt cx="182" cy="90"/>
            </a:xfrm>
          </p:grpSpPr>
          <p:sp>
            <p:nvSpPr>
              <p:cNvPr id="1133919" name="Rectangle 351"/>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20" name="Rectangle 352"/>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21" name="Rectangle 353"/>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22" name="Rectangle 354"/>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766" name="Group 355"/>
            <p:cNvGrpSpPr/>
            <p:nvPr/>
          </p:nvGrpSpPr>
          <p:grpSpPr bwMode="auto">
            <a:xfrm>
              <a:off x="1791" y="2386"/>
              <a:ext cx="182" cy="90"/>
              <a:chOff x="2653" y="2024"/>
              <a:chExt cx="182" cy="90"/>
            </a:xfrm>
          </p:grpSpPr>
          <p:sp>
            <p:nvSpPr>
              <p:cNvPr id="1133924" name="Rectangle 356"/>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25" name="Rectangle 357"/>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26" name="Rectangle 358"/>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27" name="Rectangle 359"/>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771" name="Group 360"/>
            <p:cNvGrpSpPr/>
            <p:nvPr/>
          </p:nvGrpSpPr>
          <p:grpSpPr bwMode="auto">
            <a:xfrm>
              <a:off x="1791" y="2476"/>
              <a:ext cx="182" cy="90"/>
              <a:chOff x="2653" y="2024"/>
              <a:chExt cx="182" cy="90"/>
            </a:xfrm>
          </p:grpSpPr>
          <p:sp>
            <p:nvSpPr>
              <p:cNvPr id="1133929" name="Rectangle 361"/>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30" name="Rectangle 362"/>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31" name="Rectangle 363"/>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32" name="Rectangle 364"/>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776" name="Group 365"/>
            <p:cNvGrpSpPr/>
            <p:nvPr/>
          </p:nvGrpSpPr>
          <p:grpSpPr bwMode="auto">
            <a:xfrm>
              <a:off x="1791" y="2567"/>
              <a:ext cx="182" cy="90"/>
              <a:chOff x="2653" y="2024"/>
              <a:chExt cx="182" cy="90"/>
            </a:xfrm>
          </p:grpSpPr>
          <p:sp>
            <p:nvSpPr>
              <p:cNvPr id="1133934" name="Rectangle 366"/>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35" name="Rectangle 367"/>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36" name="Rectangle 368"/>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37" name="Rectangle 369"/>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sp>
        <p:nvSpPr>
          <p:cNvPr id="1133938" name="Text Box 370"/>
          <p:cNvSpPr txBox="1">
            <a:spLocks noChangeArrowheads="1"/>
          </p:cNvSpPr>
          <p:nvPr/>
        </p:nvSpPr>
        <p:spPr bwMode="auto">
          <a:xfrm>
            <a:off x="1763713" y="1406525"/>
            <a:ext cx="1800225" cy="366713"/>
          </a:xfrm>
          <a:prstGeom prst="rect">
            <a:avLst/>
          </a:prstGeom>
          <a:noFill/>
          <a:ln w="9525" algn="ctr">
            <a:noFill/>
            <a:miter lim="800000"/>
          </a:ln>
          <a:effectLst/>
        </p:spPr>
        <p:txBody>
          <a:bodyPr>
            <a:spAutoFit/>
          </a:bodyPr>
          <a:lstStyle/>
          <a:p>
            <a:pPr algn="ctr">
              <a:spcBef>
                <a:spcPct val="50000"/>
              </a:spcBef>
            </a:pPr>
            <a:r>
              <a:rPr kumimoji="0" lang="zh-CN" altLang="en-US" sz="1800" b="1">
                <a:ea typeface="宋体" panose="02010600030101010101" pitchFamily="2" charset="-122"/>
              </a:rPr>
              <a:t>天斩</a:t>
            </a:r>
            <a:endParaRPr kumimoji="0" lang="zh-CN" altLang="en-US" sz="1800" b="1">
              <a:ea typeface="宋体" panose="02010600030101010101" pitchFamily="2" charset="-122"/>
            </a:endParaRPr>
          </a:p>
        </p:txBody>
      </p:sp>
      <p:sp>
        <p:nvSpPr>
          <p:cNvPr id="1133939" name="Rectangle 371"/>
          <p:cNvSpPr>
            <a:spLocks noChangeArrowheads="1"/>
          </p:cNvSpPr>
          <p:nvPr/>
        </p:nvSpPr>
        <p:spPr bwMode="auto">
          <a:xfrm>
            <a:off x="4787900" y="1268413"/>
            <a:ext cx="3313113" cy="4608512"/>
          </a:xfrm>
          <a:prstGeom prst="rect">
            <a:avLst/>
          </a:prstGeom>
          <a:noFill/>
          <a:ln w="9525" algn="ctr">
            <a:solidFill>
              <a:schemeClr val="tx1"/>
            </a:solidFill>
            <a:miter lim="800000"/>
          </a:ln>
          <a:effectLst/>
        </p:spPr>
        <p:txBody>
          <a:bodyPr wrap="none" anchor="ctr"/>
          <a:lstStyle/>
          <a:p>
            <a:endParaRPr lang="zh-CN" altLang="en-US"/>
          </a:p>
        </p:txBody>
      </p:sp>
      <p:sp>
        <p:nvSpPr>
          <p:cNvPr id="1133940" name="Rectangle 372"/>
          <p:cNvSpPr>
            <a:spLocks noChangeArrowheads="1"/>
          </p:cNvSpPr>
          <p:nvPr/>
        </p:nvSpPr>
        <p:spPr bwMode="auto">
          <a:xfrm>
            <a:off x="5148263" y="3862388"/>
            <a:ext cx="2592387" cy="719137"/>
          </a:xfrm>
          <a:prstGeom prst="rect">
            <a:avLst/>
          </a:prstGeom>
          <a:solidFill>
            <a:srgbClr val="666699"/>
          </a:solidFill>
          <a:ln w="9525" algn="ctr">
            <a:noFill/>
            <a:miter lim="800000"/>
          </a:ln>
          <a:effectLst/>
        </p:spPr>
        <p:txBody>
          <a:bodyPr wrap="none" anchor="ctr"/>
          <a:lstStyle/>
          <a:p>
            <a:endParaRPr lang="zh-CN" altLang="en-US"/>
          </a:p>
        </p:txBody>
      </p:sp>
      <p:sp>
        <p:nvSpPr>
          <p:cNvPr id="1133941" name="Rectangle 373"/>
          <p:cNvSpPr>
            <a:spLocks noChangeArrowheads="1"/>
          </p:cNvSpPr>
          <p:nvPr/>
        </p:nvSpPr>
        <p:spPr bwMode="auto">
          <a:xfrm rot="16200000">
            <a:off x="5472113" y="2528888"/>
            <a:ext cx="1871662" cy="792162"/>
          </a:xfrm>
          <a:prstGeom prst="rect">
            <a:avLst/>
          </a:prstGeom>
          <a:solidFill>
            <a:srgbClr val="666699"/>
          </a:solidFill>
          <a:ln w="9525" algn="ctr">
            <a:noFill/>
            <a:miter lim="800000"/>
          </a:ln>
          <a:effectLst/>
        </p:spPr>
        <p:txBody>
          <a:bodyPr wrap="none" anchor="ctr"/>
          <a:lstStyle/>
          <a:p>
            <a:endParaRPr lang="zh-CN" altLang="en-US"/>
          </a:p>
        </p:txBody>
      </p:sp>
      <p:sp>
        <p:nvSpPr>
          <p:cNvPr id="1133942" name="Text Box 374"/>
          <p:cNvSpPr txBox="1">
            <a:spLocks noChangeArrowheads="1"/>
          </p:cNvSpPr>
          <p:nvPr/>
        </p:nvSpPr>
        <p:spPr bwMode="auto">
          <a:xfrm>
            <a:off x="5219700" y="1406525"/>
            <a:ext cx="2232025" cy="366713"/>
          </a:xfrm>
          <a:prstGeom prst="rect">
            <a:avLst/>
          </a:prstGeom>
          <a:noFill/>
          <a:ln w="9525" algn="ctr">
            <a:noFill/>
            <a:miter lim="800000"/>
          </a:ln>
          <a:effectLst/>
        </p:spPr>
        <p:txBody>
          <a:bodyPr>
            <a:spAutoFit/>
          </a:bodyPr>
          <a:lstStyle/>
          <a:p>
            <a:pPr algn="ctr">
              <a:spcBef>
                <a:spcPct val="50000"/>
              </a:spcBef>
            </a:pPr>
            <a:r>
              <a:rPr kumimoji="0" lang="zh-CN" altLang="en-US" sz="1800" b="1">
                <a:ea typeface="宋体" panose="02010600030101010101" pitchFamily="2" charset="-122"/>
              </a:rPr>
              <a:t>路冲</a:t>
            </a:r>
            <a:endParaRPr kumimoji="0" lang="zh-CN" altLang="en-US" sz="1800" b="1">
              <a:ea typeface="宋体" panose="02010600030101010101" pitchFamily="2" charset="-122"/>
            </a:endParaRPr>
          </a:p>
        </p:txBody>
      </p:sp>
      <p:grpSp>
        <p:nvGrpSpPr>
          <p:cNvPr id="1133781" name="Group 375"/>
          <p:cNvGrpSpPr/>
          <p:nvPr/>
        </p:nvGrpSpPr>
        <p:grpSpPr bwMode="auto">
          <a:xfrm>
            <a:off x="5651500" y="4365625"/>
            <a:ext cx="1512888" cy="649288"/>
            <a:chOff x="1383" y="1389"/>
            <a:chExt cx="771" cy="1361"/>
          </a:xfrm>
        </p:grpSpPr>
        <p:sp>
          <p:nvSpPr>
            <p:cNvPr id="1133944" name="Rectangle 376"/>
            <p:cNvSpPr>
              <a:spLocks noChangeArrowheads="1"/>
            </p:cNvSpPr>
            <p:nvPr/>
          </p:nvSpPr>
          <p:spPr bwMode="auto">
            <a:xfrm>
              <a:off x="1383" y="1389"/>
              <a:ext cx="771" cy="1361"/>
            </a:xfrm>
            <a:prstGeom prst="rect">
              <a:avLst/>
            </a:prstGeom>
            <a:solidFill>
              <a:schemeClr val="bg1"/>
            </a:solidFill>
            <a:ln w="9525" algn="ctr">
              <a:miter lim="800000"/>
            </a:ln>
            <a:effectLst/>
            <a:scene3d>
              <a:camera prst="legacyPerspectiveTop"/>
              <a:lightRig rig="legacyFlat3" dir="b"/>
            </a:scene3d>
            <a:sp3d extrusionH="887400" prstMaterial="legacyMatte">
              <a:bevelT w="13500" h="13500" prst="angle"/>
              <a:bevelB w="13500" h="13500" prst="angle"/>
              <a:extrusionClr>
                <a:schemeClr val="bg1"/>
              </a:extrusionClr>
            </a:sp3d>
          </p:spPr>
          <p:txBody>
            <a:bodyPr wrap="none" anchor="ctr">
              <a:flatTx/>
            </a:bodyPr>
            <a:lstStyle/>
            <a:p>
              <a:endParaRPr lang="zh-CN" altLang="en-US"/>
            </a:p>
          </p:txBody>
        </p:sp>
        <p:grpSp>
          <p:nvGrpSpPr>
            <p:cNvPr id="1133786" name="Group 377"/>
            <p:cNvGrpSpPr/>
            <p:nvPr/>
          </p:nvGrpSpPr>
          <p:grpSpPr bwMode="auto">
            <a:xfrm>
              <a:off x="1519" y="1526"/>
              <a:ext cx="182" cy="90"/>
              <a:chOff x="2653" y="2024"/>
              <a:chExt cx="182" cy="90"/>
            </a:xfrm>
          </p:grpSpPr>
          <p:sp>
            <p:nvSpPr>
              <p:cNvPr id="1133946" name="Rectangle 37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47" name="Rectangle 37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48" name="Rectangle 38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49" name="Rectangle 38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791" name="Group 382"/>
            <p:cNvGrpSpPr/>
            <p:nvPr/>
          </p:nvGrpSpPr>
          <p:grpSpPr bwMode="auto">
            <a:xfrm>
              <a:off x="1519" y="1616"/>
              <a:ext cx="182" cy="90"/>
              <a:chOff x="2653" y="2024"/>
              <a:chExt cx="182" cy="90"/>
            </a:xfrm>
          </p:grpSpPr>
          <p:sp>
            <p:nvSpPr>
              <p:cNvPr id="1133951" name="Rectangle 38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52" name="Rectangle 38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53" name="Rectangle 38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54" name="Rectangle 38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796" name="Group 387"/>
            <p:cNvGrpSpPr/>
            <p:nvPr/>
          </p:nvGrpSpPr>
          <p:grpSpPr bwMode="auto">
            <a:xfrm>
              <a:off x="1519" y="1706"/>
              <a:ext cx="182" cy="90"/>
              <a:chOff x="2653" y="2024"/>
              <a:chExt cx="182" cy="90"/>
            </a:xfrm>
          </p:grpSpPr>
          <p:sp>
            <p:nvSpPr>
              <p:cNvPr id="1133956" name="Rectangle 38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57" name="Rectangle 38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58" name="Rectangle 39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59" name="Rectangle 39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801" name="Group 392"/>
            <p:cNvGrpSpPr/>
            <p:nvPr/>
          </p:nvGrpSpPr>
          <p:grpSpPr bwMode="auto">
            <a:xfrm>
              <a:off x="1519" y="1798"/>
              <a:ext cx="182" cy="90"/>
              <a:chOff x="2653" y="2024"/>
              <a:chExt cx="182" cy="90"/>
            </a:xfrm>
          </p:grpSpPr>
          <p:sp>
            <p:nvSpPr>
              <p:cNvPr id="1133961" name="Rectangle 39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62" name="Rectangle 39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63" name="Rectangle 39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64" name="Rectangle 39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806" name="Group 397"/>
            <p:cNvGrpSpPr/>
            <p:nvPr/>
          </p:nvGrpSpPr>
          <p:grpSpPr bwMode="auto">
            <a:xfrm>
              <a:off x="1519" y="1888"/>
              <a:ext cx="182" cy="90"/>
              <a:chOff x="2653" y="2024"/>
              <a:chExt cx="182" cy="90"/>
            </a:xfrm>
          </p:grpSpPr>
          <p:sp>
            <p:nvSpPr>
              <p:cNvPr id="1133966" name="Rectangle 39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67" name="Rectangle 39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68" name="Rectangle 40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69" name="Rectangle 40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811" name="Group 402"/>
            <p:cNvGrpSpPr/>
            <p:nvPr/>
          </p:nvGrpSpPr>
          <p:grpSpPr bwMode="auto">
            <a:xfrm>
              <a:off x="1519" y="1979"/>
              <a:ext cx="182" cy="90"/>
              <a:chOff x="2653" y="2024"/>
              <a:chExt cx="182" cy="90"/>
            </a:xfrm>
          </p:grpSpPr>
          <p:sp>
            <p:nvSpPr>
              <p:cNvPr id="1133971" name="Rectangle 40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72" name="Rectangle 40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73" name="Rectangle 40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74" name="Rectangle 40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816" name="Group 407"/>
            <p:cNvGrpSpPr/>
            <p:nvPr/>
          </p:nvGrpSpPr>
          <p:grpSpPr bwMode="auto">
            <a:xfrm>
              <a:off x="1519" y="2115"/>
              <a:ext cx="182" cy="90"/>
              <a:chOff x="2653" y="2024"/>
              <a:chExt cx="182" cy="90"/>
            </a:xfrm>
          </p:grpSpPr>
          <p:sp>
            <p:nvSpPr>
              <p:cNvPr id="1133976" name="Rectangle 40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77" name="Rectangle 40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78" name="Rectangle 41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79" name="Rectangle 41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818" name="Group 412"/>
            <p:cNvGrpSpPr/>
            <p:nvPr/>
          </p:nvGrpSpPr>
          <p:grpSpPr bwMode="auto">
            <a:xfrm>
              <a:off x="1519" y="2205"/>
              <a:ext cx="182" cy="90"/>
              <a:chOff x="2653" y="2024"/>
              <a:chExt cx="182" cy="90"/>
            </a:xfrm>
          </p:grpSpPr>
          <p:sp>
            <p:nvSpPr>
              <p:cNvPr id="1133981" name="Rectangle 41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82" name="Rectangle 41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83" name="Rectangle 41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84" name="Rectangle 41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823" name="Group 417"/>
            <p:cNvGrpSpPr/>
            <p:nvPr/>
          </p:nvGrpSpPr>
          <p:grpSpPr bwMode="auto">
            <a:xfrm>
              <a:off x="1519" y="2295"/>
              <a:ext cx="182" cy="90"/>
              <a:chOff x="2653" y="2024"/>
              <a:chExt cx="182" cy="90"/>
            </a:xfrm>
          </p:grpSpPr>
          <p:sp>
            <p:nvSpPr>
              <p:cNvPr id="1133986" name="Rectangle 41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87" name="Rectangle 41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88" name="Rectangle 42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89" name="Rectangle 42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828" name="Group 422"/>
            <p:cNvGrpSpPr/>
            <p:nvPr/>
          </p:nvGrpSpPr>
          <p:grpSpPr bwMode="auto">
            <a:xfrm>
              <a:off x="1519" y="2387"/>
              <a:ext cx="182" cy="90"/>
              <a:chOff x="2653" y="2024"/>
              <a:chExt cx="182" cy="90"/>
            </a:xfrm>
          </p:grpSpPr>
          <p:sp>
            <p:nvSpPr>
              <p:cNvPr id="1133991" name="Rectangle 42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92" name="Rectangle 42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93" name="Rectangle 42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94" name="Rectangle 42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833" name="Group 427"/>
            <p:cNvGrpSpPr/>
            <p:nvPr/>
          </p:nvGrpSpPr>
          <p:grpSpPr bwMode="auto">
            <a:xfrm>
              <a:off x="1519" y="2477"/>
              <a:ext cx="182" cy="90"/>
              <a:chOff x="2653" y="2024"/>
              <a:chExt cx="182" cy="90"/>
            </a:xfrm>
          </p:grpSpPr>
          <p:sp>
            <p:nvSpPr>
              <p:cNvPr id="1133996" name="Rectangle 42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97" name="Rectangle 42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98" name="Rectangle 43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3999" name="Rectangle 43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838" name="Group 432"/>
            <p:cNvGrpSpPr/>
            <p:nvPr/>
          </p:nvGrpSpPr>
          <p:grpSpPr bwMode="auto">
            <a:xfrm>
              <a:off x="1519" y="2568"/>
              <a:ext cx="182" cy="90"/>
              <a:chOff x="2653" y="2024"/>
              <a:chExt cx="182" cy="90"/>
            </a:xfrm>
          </p:grpSpPr>
          <p:sp>
            <p:nvSpPr>
              <p:cNvPr id="1134001" name="Rectangle 43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02" name="Rectangle 43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03" name="Rectangle 43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04" name="Rectangle 43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843" name="Group 437"/>
            <p:cNvGrpSpPr/>
            <p:nvPr/>
          </p:nvGrpSpPr>
          <p:grpSpPr bwMode="auto">
            <a:xfrm>
              <a:off x="1791" y="1525"/>
              <a:ext cx="182" cy="90"/>
              <a:chOff x="2653" y="2024"/>
              <a:chExt cx="182" cy="90"/>
            </a:xfrm>
          </p:grpSpPr>
          <p:sp>
            <p:nvSpPr>
              <p:cNvPr id="1134006" name="Rectangle 43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07" name="Rectangle 43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08" name="Rectangle 44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09" name="Rectangle 44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848" name="Group 442"/>
            <p:cNvGrpSpPr/>
            <p:nvPr/>
          </p:nvGrpSpPr>
          <p:grpSpPr bwMode="auto">
            <a:xfrm>
              <a:off x="1791" y="1615"/>
              <a:ext cx="182" cy="90"/>
              <a:chOff x="2653" y="2024"/>
              <a:chExt cx="182" cy="90"/>
            </a:xfrm>
          </p:grpSpPr>
          <p:sp>
            <p:nvSpPr>
              <p:cNvPr id="1134011" name="Rectangle 44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12" name="Rectangle 44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13" name="Rectangle 44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14" name="Rectangle 44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853" name="Group 447"/>
            <p:cNvGrpSpPr/>
            <p:nvPr/>
          </p:nvGrpSpPr>
          <p:grpSpPr bwMode="auto">
            <a:xfrm>
              <a:off x="1791" y="1705"/>
              <a:ext cx="182" cy="90"/>
              <a:chOff x="2653" y="2024"/>
              <a:chExt cx="182" cy="90"/>
            </a:xfrm>
          </p:grpSpPr>
          <p:sp>
            <p:nvSpPr>
              <p:cNvPr id="1134016" name="Rectangle 44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17" name="Rectangle 44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18" name="Rectangle 45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19" name="Rectangle 45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858" name="Group 452"/>
            <p:cNvGrpSpPr/>
            <p:nvPr/>
          </p:nvGrpSpPr>
          <p:grpSpPr bwMode="auto">
            <a:xfrm>
              <a:off x="1791" y="1797"/>
              <a:ext cx="182" cy="90"/>
              <a:chOff x="2653" y="2024"/>
              <a:chExt cx="182" cy="90"/>
            </a:xfrm>
          </p:grpSpPr>
          <p:sp>
            <p:nvSpPr>
              <p:cNvPr id="1134021" name="Rectangle 45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22" name="Rectangle 45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23" name="Rectangle 45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24" name="Rectangle 45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863" name="Group 457"/>
            <p:cNvGrpSpPr/>
            <p:nvPr/>
          </p:nvGrpSpPr>
          <p:grpSpPr bwMode="auto">
            <a:xfrm>
              <a:off x="1791" y="1887"/>
              <a:ext cx="182" cy="90"/>
              <a:chOff x="2653" y="2024"/>
              <a:chExt cx="182" cy="90"/>
            </a:xfrm>
          </p:grpSpPr>
          <p:sp>
            <p:nvSpPr>
              <p:cNvPr id="1134026" name="Rectangle 45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27" name="Rectangle 45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28" name="Rectangle 46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29" name="Rectangle 46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868" name="Group 462"/>
            <p:cNvGrpSpPr/>
            <p:nvPr/>
          </p:nvGrpSpPr>
          <p:grpSpPr bwMode="auto">
            <a:xfrm>
              <a:off x="1791" y="1978"/>
              <a:ext cx="182" cy="90"/>
              <a:chOff x="2653" y="2024"/>
              <a:chExt cx="182" cy="90"/>
            </a:xfrm>
          </p:grpSpPr>
          <p:sp>
            <p:nvSpPr>
              <p:cNvPr id="1134031" name="Rectangle 46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32" name="Rectangle 46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33" name="Rectangle 46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34" name="Rectangle 46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873" name="Group 467"/>
            <p:cNvGrpSpPr/>
            <p:nvPr/>
          </p:nvGrpSpPr>
          <p:grpSpPr bwMode="auto">
            <a:xfrm>
              <a:off x="1791" y="2114"/>
              <a:ext cx="182" cy="90"/>
              <a:chOff x="2653" y="2024"/>
              <a:chExt cx="182" cy="90"/>
            </a:xfrm>
          </p:grpSpPr>
          <p:sp>
            <p:nvSpPr>
              <p:cNvPr id="1134036" name="Rectangle 46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37" name="Rectangle 46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38" name="Rectangle 47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39" name="Rectangle 47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878" name="Group 472"/>
            <p:cNvGrpSpPr/>
            <p:nvPr/>
          </p:nvGrpSpPr>
          <p:grpSpPr bwMode="auto">
            <a:xfrm>
              <a:off x="1791" y="2204"/>
              <a:ext cx="182" cy="90"/>
              <a:chOff x="2653" y="2024"/>
              <a:chExt cx="182" cy="90"/>
            </a:xfrm>
          </p:grpSpPr>
          <p:sp>
            <p:nvSpPr>
              <p:cNvPr id="1134041" name="Rectangle 47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42" name="Rectangle 47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43" name="Rectangle 47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44" name="Rectangle 47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883" name="Group 477"/>
            <p:cNvGrpSpPr/>
            <p:nvPr/>
          </p:nvGrpSpPr>
          <p:grpSpPr bwMode="auto">
            <a:xfrm>
              <a:off x="1791" y="2294"/>
              <a:ext cx="182" cy="90"/>
              <a:chOff x="2653" y="2024"/>
              <a:chExt cx="182" cy="90"/>
            </a:xfrm>
          </p:grpSpPr>
          <p:sp>
            <p:nvSpPr>
              <p:cNvPr id="1134046" name="Rectangle 47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47" name="Rectangle 47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48" name="Rectangle 48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49" name="Rectangle 48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888" name="Group 482"/>
            <p:cNvGrpSpPr/>
            <p:nvPr/>
          </p:nvGrpSpPr>
          <p:grpSpPr bwMode="auto">
            <a:xfrm>
              <a:off x="1791" y="2386"/>
              <a:ext cx="182" cy="90"/>
              <a:chOff x="2653" y="2024"/>
              <a:chExt cx="182" cy="90"/>
            </a:xfrm>
          </p:grpSpPr>
          <p:sp>
            <p:nvSpPr>
              <p:cNvPr id="1134051" name="Rectangle 48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52" name="Rectangle 48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53" name="Rectangle 48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54" name="Rectangle 48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893" name="Group 487"/>
            <p:cNvGrpSpPr/>
            <p:nvPr/>
          </p:nvGrpSpPr>
          <p:grpSpPr bwMode="auto">
            <a:xfrm>
              <a:off x="1791" y="2476"/>
              <a:ext cx="182" cy="90"/>
              <a:chOff x="2653" y="2024"/>
              <a:chExt cx="182" cy="90"/>
            </a:xfrm>
          </p:grpSpPr>
          <p:sp>
            <p:nvSpPr>
              <p:cNvPr id="1134056" name="Rectangle 48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57" name="Rectangle 48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58" name="Rectangle 49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59" name="Rectangle 49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3898" name="Group 492"/>
            <p:cNvGrpSpPr/>
            <p:nvPr/>
          </p:nvGrpSpPr>
          <p:grpSpPr bwMode="auto">
            <a:xfrm>
              <a:off x="1791" y="2567"/>
              <a:ext cx="182" cy="90"/>
              <a:chOff x="2653" y="2024"/>
              <a:chExt cx="182" cy="90"/>
            </a:xfrm>
          </p:grpSpPr>
          <p:sp>
            <p:nvSpPr>
              <p:cNvPr id="1134061" name="Rectangle 49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62" name="Rectangle 49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63" name="Rectangle 49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064" name="Rectangle 49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sp>
        <p:nvSpPr>
          <p:cNvPr id="1134065" name="AutoShape 497"/>
          <p:cNvSpPr>
            <a:spLocks noChangeArrowheads="1"/>
          </p:cNvSpPr>
          <p:nvPr/>
        </p:nvSpPr>
        <p:spPr bwMode="auto">
          <a:xfrm>
            <a:off x="6227763" y="2349500"/>
            <a:ext cx="287337" cy="1223963"/>
          </a:xfrm>
          <a:prstGeom prst="downArrow">
            <a:avLst>
              <a:gd name="adj1" fmla="val 50000"/>
              <a:gd name="adj2" fmla="val 106492"/>
            </a:avLst>
          </a:prstGeom>
          <a:solidFill>
            <a:schemeClr val="hlink"/>
          </a:solidFill>
          <a:ln w="9525" algn="ctr">
            <a:solidFill>
              <a:schemeClr val="tx1"/>
            </a:solidFill>
            <a:miter lim="800000"/>
          </a:ln>
          <a:effectLst/>
        </p:spPr>
        <p:txBody>
          <a:bodyPr wrap="none" anchor="ctr"/>
          <a:lstStyle/>
          <a:p>
            <a:endParaRPr lang="zh-CN" altLang="en-US"/>
          </a:p>
        </p:txBody>
      </p:sp>
      <p:sp>
        <p:nvSpPr>
          <p:cNvPr id="1134066" name="Text Box 498"/>
          <p:cNvSpPr txBox="1">
            <a:spLocks noChangeArrowheads="1"/>
          </p:cNvSpPr>
          <p:nvPr/>
        </p:nvSpPr>
        <p:spPr bwMode="auto">
          <a:xfrm>
            <a:off x="4787900" y="5157788"/>
            <a:ext cx="3311525" cy="336550"/>
          </a:xfrm>
          <a:prstGeom prst="rect">
            <a:avLst/>
          </a:prstGeom>
          <a:noFill/>
          <a:ln w="9525" algn="ctr">
            <a:noFill/>
            <a:miter lim="800000"/>
          </a:ln>
          <a:effectLst/>
        </p:spPr>
        <p:txBody>
          <a:bodyPr>
            <a:spAutoFit/>
          </a:bodyPr>
          <a:lstStyle/>
          <a:p>
            <a:pPr algn="ctr">
              <a:spcBef>
                <a:spcPct val="50000"/>
              </a:spcBef>
            </a:pPr>
            <a:r>
              <a:rPr kumimoji="0" lang="zh-CN" altLang="en-US" sz="1600" b="1" i="1">
                <a:latin typeface="宋体" panose="02010600030101010101" pitchFamily="2" charset="-122"/>
                <a:ea typeface="宋体" panose="02010600030101010101" pitchFamily="2" charset="-122"/>
              </a:rPr>
              <a:t>实例</a:t>
            </a:r>
            <a:r>
              <a:rPr kumimoji="0" lang="en-US" altLang="zh-CN" sz="1600" b="1" i="1">
                <a:latin typeface="宋体" panose="02010600030101010101" pitchFamily="2" charset="-122"/>
                <a:ea typeface="宋体" panose="02010600030101010101" pitchFamily="2" charset="-122"/>
              </a:rPr>
              <a:t>:</a:t>
            </a:r>
            <a:r>
              <a:rPr kumimoji="0" lang="zh-CN" altLang="en-US" sz="1600" b="1" i="1">
                <a:latin typeface="宋体" panose="02010600030101010101" pitchFamily="2" charset="-122"/>
                <a:ea typeface="宋体" panose="02010600030101010101" pitchFamily="2" charset="-122"/>
              </a:rPr>
              <a:t>江宁路</a:t>
            </a:r>
            <a:r>
              <a:rPr kumimoji="0" lang="en-US" altLang="zh-CN" sz="1600" b="1" i="1">
                <a:latin typeface="宋体" panose="02010600030101010101" pitchFamily="2" charset="-122"/>
                <a:ea typeface="宋体" panose="02010600030101010101" pitchFamily="2" charset="-122"/>
              </a:rPr>
              <a:t>,</a:t>
            </a:r>
            <a:r>
              <a:rPr kumimoji="0" lang="zh-CN" altLang="en-US" sz="1600" b="1" i="1">
                <a:latin typeface="宋体" panose="02010600030101010101" pitchFamily="2" charset="-122"/>
                <a:ea typeface="宋体" panose="02010600030101010101" pitchFamily="2" charset="-122"/>
              </a:rPr>
              <a:t>南京西路的交叉口</a:t>
            </a:r>
            <a:endParaRPr kumimoji="0" lang="zh-CN" altLang="en-US" sz="1600" b="1" i="1">
              <a:latin typeface="宋体" panose="02010600030101010101" pitchFamily="2" charset="-122"/>
              <a:ea typeface="宋体" panose="0201060003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AutoShape 2"/>
          <p:cNvSpPr>
            <a:spLocks noChangeArrowheads="1"/>
          </p:cNvSpPr>
          <p:nvPr/>
        </p:nvSpPr>
        <p:spPr bwMode="auto">
          <a:xfrm rot="10800000">
            <a:off x="5076825" y="1773238"/>
            <a:ext cx="2735263" cy="2736850"/>
          </a:xfrm>
          <a:custGeom>
            <a:avLst/>
            <a:gdLst>
              <a:gd name="G0" fmla="+- 5400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400"/>
              <a:gd name="G18" fmla="*/ 5400 1 2"/>
              <a:gd name="G19" fmla="+- G18 5400 0"/>
              <a:gd name="G20" fmla="cos G19 11796480"/>
              <a:gd name="G21" fmla="sin G19 11796480"/>
              <a:gd name="G22" fmla="+- G20 10800 0"/>
              <a:gd name="G23" fmla="+- G21 10800 0"/>
              <a:gd name="G24" fmla="+- 10800 0 G20"/>
              <a:gd name="G25" fmla="+- 5400 10800 0"/>
              <a:gd name="G26" fmla="?: G9 G17 G25"/>
              <a:gd name="G27" fmla="?: G9 0 21600"/>
              <a:gd name="G28" fmla="cos 10800 11796480"/>
              <a:gd name="G29" fmla="sin 10800 11796480"/>
              <a:gd name="G30" fmla="sin 5400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2700 w 21600"/>
              <a:gd name="T15" fmla="*/ 10800 h 21600"/>
              <a:gd name="T16" fmla="*/ 10800 w 21600"/>
              <a:gd name="T17" fmla="*/ 5400 h 21600"/>
              <a:gd name="T18" fmla="*/ 18900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accent1"/>
          </a:solidFill>
          <a:ln w="9525" algn="ctr">
            <a:solidFill>
              <a:schemeClr val="tx1"/>
            </a:solidFill>
            <a:miter lim="800000"/>
          </a:ln>
          <a:effectLst/>
        </p:spPr>
        <p:txBody>
          <a:bodyPr wrap="none" anchor="ctr"/>
          <a:lstStyle/>
          <a:p>
            <a:endParaRPr lang="zh-CN" altLang="en-US"/>
          </a:p>
        </p:txBody>
      </p:sp>
      <p:sp>
        <p:nvSpPr>
          <p:cNvPr id="1134595" name="Rectangle 3"/>
          <p:cNvSpPr>
            <a:spLocks noChangeArrowheads="1"/>
          </p:cNvSpPr>
          <p:nvPr/>
        </p:nvSpPr>
        <p:spPr bwMode="auto">
          <a:xfrm>
            <a:off x="1042988" y="1412875"/>
            <a:ext cx="3313112" cy="4608513"/>
          </a:xfrm>
          <a:prstGeom prst="rect">
            <a:avLst/>
          </a:prstGeom>
          <a:noFill/>
          <a:ln w="9525" algn="ctr">
            <a:solidFill>
              <a:schemeClr val="tx1"/>
            </a:solidFill>
            <a:miter lim="800000"/>
          </a:ln>
          <a:effectLst/>
        </p:spPr>
        <p:txBody>
          <a:bodyPr wrap="none" anchor="ctr"/>
          <a:lstStyle/>
          <a:p>
            <a:endParaRPr lang="zh-CN" altLang="en-US"/>
          </a:p>
        </p:txBody>
      </p:sp>
      <p:sp>
        <p:nvSpPr>
          <p:cNvPr id="1134596" name="Rectangle 4"/>
          <p:cNvSpPr>
            <a:spLocks noGrp="1" noChangeArrowheads="1"/>
          </p:cNvSpPr>
          <p:nvPr>
            <p:ph type="title"/>
          </p:nvPr>
        </p:nvSpPr>
        <p:spPr/>
        <p:txBody>
          <a:bodyPr/>
          <a:lstStyle/>
          <a:p>
            <a:r>
              <a:rPr lang="zh-CN" altLang="en-US" b="1" i="1" smtClean="0">
                <a:solidFill>
                  <a:schemeClr val="hlink"/>
                </a:solidFill>
              </a:rPr>
              <a:t>角煞</a:t>
            </a:r>
            <a:r>
              <a:rPr lang="zh-CN" altLang="en-US" smtClean="0"/>
              <a:t> 和 </a:t>
            </a:r>
            <a:r>
              <a:rPr lang="zh-CN" altLang="en-US" b="1" i="1" smtClean="0">
                <a:solidFill>
                  <a:schemeClr val="hlink"/>
                </a:solidFill>
              </a:rPr>
              <a:t>反弓路</a:t>
            </a:r>
            <a:endParaRPr lang="zh-CN" altLang="en-US" b="1" i="1" smtClean="0">
              <a:solidFill>
                <a:schemeClr val="hlink"/>
              </a:solidFill>
            </a:endParaRPr>
          </a:p>
        </p:txBody>
      </p:sp>
      <p:grpSp>
        <p:nvGrpSpPr>
          <p:cNvPr id="2" name="Group 5"/>
          <p:cNvGrpSpPr/>
          <p:nvPr/>
        </p:nvGrpSpPr>
        <p:grpSpPr bwMode="auto">
          <a:xfrm>
            <a:off x="2052638" y="4005263"/>
            <a:ext cx="1173162" cy="1512887"/>
            <a:chOff x="1383" y="1389"/>
            <a:chExt cx="771" cy="1361"/>
          </a:xfrm>
        </p:grpSpPr>
        <p:sp>
          <p:nvSpPr>
            <p:cNvPr id="1134598" name="Rectangle 6"/>
            <p:cNvSpPr>
              <a:spLocks noChangeArrowheads="1"/>
            </p:cNvSpPr>
            <p:nvPr/>
          </p:nvSpPr>
          <p:spPr bwMode="auto">
            <a:xfrm>
              <a:off x="1383" y="1389"/>
              <a:ext cx="771" cy="1361"/>
            </a:xfrm>
            <a:prstGeom prst="rect">
              <a:avLst/>
            </a:prstGeom>
            <a:noFill/>
            <a:ln w="9525" algn="ctr">
              <a:solidFill>
                <a:schemeClr val="bg1"/>
              </a:solidFill>
              <a:miter lim="800000"/>
            </a:ln>
            <a:effectLst/>
            <a:scene3d>
              <a:camera prst="legacyPerspectiveTop"/>
              <a:lightRig rig="legacyFlat3" dir="b"/>
            </a:scene3d>
            <a:sp3d extrusionH="887400" prstMaterial="legacyMatte">
              <a:bevelT w="13500" h="13500" prst="angle"/>
              <a:bevelB w="13500" h="13500" prst="angle"/>
              <a:extrusionClr>
                <a:schemeClr val="bg1"/>
              </a:extrusionClr>
            </a:sp3d>
          </p:spPr>
          <p:txBody>
            <a:bodyPr wrap="none" anchor="ctr">
              <a:flatTx/>
            </a:bodyPr>
            <a:lstStyle/>
            <a:p>
              <a:endParaRPr lang="zh-CN" altLang="en-US"/>
            </a:p>
          </p:txBody>
        </p:sp>
        <p:grpSp>
          <p:nvGrpSpPr>
            <p:cNvPr id="3" name="Group 7"/>
            <p:cNvGrpSpPr/>
            <p:nvPr/>
          </p:nvGrpSpPr>
          <p:grpSpPr bwMode="auto">
            <a:xfrm>
              <a:off x="1519" y="1526"/>
              <a:ext cx="182" cy="90"/>
              <a:chOff x="2653" y="2024"/>
              <a:chExt cx="182" cy="90"/>
            </a:xfrm>
          </p:grpSpPr>
          <p:sp>
            <p:nvSpPr>
              <p:cNvPr id="1134600" name="Rectangle 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01" name="Rectangle 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02" name="Rectangle 1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03" name="Rectangle 1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4" name="Group 12"/>
            <p:cNvGrpSpPr/>
            <p:nvPr/>
          </p:nvGrpSpPr>
          <p:grpSpPr bwMode="auto">
            <a:xfrm>
              <a:off x="1519" y="1616"/>
              <a:ext cx="182" cy="90"/>
              <a:chOff x="2653" y="2024"/>
              <a:chExt cx="182" cy="90"/>
            </a:xfrm>
          </p:grpSpPr>
          <p:sp>
            <p:nvSpPr>
              <p:cNvPr id="1134605" name="Rectangle 1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06" name="Rectangle 1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07" name="Rectangle 1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08" name="Rectangle 1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5" name="Group 17"/>
            <p:cNvGrpSpPr/>
            <p:nvPr/>
          </p:nvGrpSpPr>
          <p:grpSpPr bwMode="auto">
            <a:xfrm>
              <a:off x="1519" y="1706"/>
              <a:ext cx="182" cy="90"/>
              <a:chOff x="2653" y="2024"/>
              <a:chExt cx="182" cy="90"/>
            </a:xfrm>
          </p:grpSpPr>
          <p:sp>
            <p:nvSpPr>
              <p:cNvPr id="1134610" name="Rectangle 1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11" name="Rectangle 1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12" name="Rectangle 2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13" name="Rectangle 2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6" name="Group 22"/>
            <p:cNvGrpSpPr/>
            <p:nvPr/>
          </p:nvGrpSpPr>
          <p:grpSpPr bwMode="auto">
            <a:xfrm>
              <a:off x="1519" y="1798"/>
              <a:ext cx="182" cy="90"/>
              <a:chOff x="2653" y="2024"/>
              <a:chExt cx="182" cy="90"/>
            </a:xfrm>
          </p:grpSpPr>
          <p:sp>
            <p:nvSpPr>
              <p:cNvPr id="1134615" name="Rectangle 2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16" name="Rectangle 2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17" name="Rectangle 2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18" name="Rectangle 2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7" name="Group 27"/>
            <p:cNvGrpSpPr/>
            <p:nvPr/>
          </p:nvGrpSpPr>
          <p:grpSpPr bwMode="auto">
            <a:xfrm>
              <a:off x="1519" y="1888"/>
              <a:ext cx="182" cy="90"/>
              <a:chOff x="2653" y="2024"/>
              <a:chExt cx="182" cy="90"/>
            </a:xfrm>
          </p:grpSpPr>
          <p:sp>
            <p:nvSpPr>
              <p:cNvPr id="1134620" name="Rectangle 2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21" name="Rectangle 2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22" name="Rectangle 3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23" name="Rectangle 3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8" name="Group 32"/>
            <p:cNvGrpSpPr/>
            <p:nvPr/>
          </p:nvGrpSpPr>
          <p:grpSpPr bwMode="auto">
            <a:xfrm>
              <a:off x="1519" y="1979"/>
              <a:ext cx="182" cy="90"/>
              <a:chOff x="2653" y="2024"/>
              <a:chExt cx="182" cy="90"/>
            </a:xfrm>
          </p:grpSpPr>
          <p:sp>
            <p:nvSpPr>
              <p:cNvPr id="1134625" name="Rectangle 3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26" name="Rectangle 3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27" name="Rectangle 3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28" name="Rectangle 3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9" name="Group 37"/>
            <p:cNvGrpSpPr/>
            <p:nvPr/>
          </p:nvGrpSpPr>
          <p:grpSpPr bwMode="auto">
            <a:xfrm>
              <a:off x="1519" y="2115"/>
              <a:ext cx="182" cy="90"/>
              <a:chOff x="2653" y="2024"/>
              <a:chExt cx="182" cy="90"/>
            </a:xfrm>
          </p:grpSpPr>
          <p:sp>
            <p:nvSpPr>
              <p:cNvPr id="1134630" name="Rectangle 3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31" name="Rectangle 3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32" name="Rectangle 4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33" name="Rectangle 4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0" name="Group 42"/>
            <p:cNvGrpSpPr/>
            <p:nvPr/>
          </p:nvGrpSpPr>
          <p:grpSpPr bwMode="auto">
            <a:xfrm>
              <a:off x="1519" y="2205"/>
              <a:ext cx="182" cy="90"/>
              <a:chOff x="2653" y="2024"/>
              <a:chExt cx="182" cy="90"/>
            </a:xfrm>
          </p:grpSpPr>
          <p:sp>
            <p:nvSpPr>
              <p:cNvPr id="1134635" name="Rectangle 4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36" name="Rectangle 4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37" name="Rectangle 4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38" name="Rectangle 4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 name="Group 47"/>
            <p:cNvGrpSpPr/>
            <p:nvPr/>
          </p:nvGrpSpPr>
          <p:grpSpPr bwMode="auto">
            <a:xfrm>
              <a:off x="1519" y="2295"/>
              <a:ext cx="182" cy="90"/>
              <a:chOff x="2653" y="2024"/>
              <a:chExt cx="182" cy="90"/>
            </a:xfrm>
          </p:grpSpPr>
          <p:sp>
            <p:nvSpPr>
              <p:cNvPr id="1134640" name="Rectangle 4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41" name="Rectangle 4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42" name="Rectangle 5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43" name="Rectangle 5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2" name="Group 52"/>
            <p:cNvGrpSpPr/>
            <p:nvPr/>
          </p:nvGrpSpPr>
          <p:grpSpPr bwMode="auto">
            <a:xfrm>
              <a:off x="1519" y="2387"/>
              <a:ext cx="182" cy="90"/>
              <a:chOff x="2653" y="2024"/>
              <a:chExt cx="182" cy="90"/>
            </a:xfrm>
          </p:grpSpPr>
          <p:sp>
            <p:nvSpPr>
              <p:cNvPr id="1134645" name="Rectangle 5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46" name="Rectangle 5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47" name="Rectangle 5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48" name="Rectangle 5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3" name="Group 57"/>
            <p:cNvGrpSpPr/>
            <p:nvPr/>
          </p:nvGrpSpPr>
          <p:grpSpPr bwMode="auto">
            <a:xfrm>
              <a:off x="1519" y="2477"/>
              <a:ext cx="182" cy="90"/>
              <a:chOff x="2653" y="2024"/>
              <a:chExt cx="182" cy="90"/>
            </a:xfrm>
          </p:grpSpPr>
          <p:sp>
            <p:nvSpPr>
              <p:cNvPr id="1134650" name="Rectangle 5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51" name="Rectangle 5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52" name="Rectangle 6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53" name="Rectangle 6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4" name="Group 62"/>
            <p:cNvGrpSpPr/>
            <p:nvPr/>
          </p:nvGrpSpPr>
          <p:grpSpPr bwMode="auto">
            <a:xfrm>
              <a:off x="1519" y="2568"/>
              <a:ext cx="182" cy="90"/>
              <a:chOff x="2653" y="2024"/>
              <a:chExt cx="182" cy="90"/>
            </a:xfrm>
          </p:grpSpPr>
          <p:sp>
            <p:nvSpPr>
              <p:cNvPr id="1134655" name="Rectangle 6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56" name="Rectangle 6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57" name="Rectangle 6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58" name="Rectangle 6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5" name="Group 67"/>
            <p:cNvGrpSpPr/>
            <p:nvPr/>
          </p:nvGrpSpPr>
          <p:grpSpPr bwMode="auto">
            <a:xfrm>
              <a:off x="1791" y="1525"/>
              <a:ext cx="182" cy="90"/>
              <a:chOff x="2653" y="2024"/>
              <a:chExt cx="182" cy="90"/>
            </a:xfrm>
          </p:grpSpPr>
          <p:sp>
            <p:nvSpPr>
              <p:cNvPr id="1134660" name="Rectangle 6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61" name="Rectangle 6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62" name="Rectangle 7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63" name="Rectangle 7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6" name="Group 72"/>
            <p:cNvGrpSpPr/>
            <p:nvPr/>
          </p:nvGrpSpPr>
          <p:grpSpPr bwMode="auto">
            <a:xfrm>
              <a:off x="1791" y="1615"/>
              <a:ext cx="182" cy="90"/>
              <a:chOff x="2653" y="2024"/>
              <a:chExt cx="182" cy="90"/>
            </a:xfrm>
          </p:grpSpPr>
          <p:sp>
            <p:nvSpPr>
              <p:cNvPr id="1134665" name="Rectangle 7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66" name="Rectangle 7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67" name="Rectangle 7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68" name="Rectangle 7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7" name="Group 77"/>
            <p:cNvGrpSpPr/>
            <p:nvPr/>
          </p:nvGrpSpPr>
          <p:grpSpPr bwMode="auto">
            <a:xfrm>
              <a:off x="1791" y="1705"/>
              <a:ext cx="182" cy="90"/>
              <a:chOff x="2653" y="2024"/>
              <a:chExt cx="182" cy="90"/>
            </a:xfrm>
          </p:grpSpPr>
          <p:sp>
            <p:nvSpPr>
              <p:cNvPr id="1134670" name="Rectangle 7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71" name="Rectangle 7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72" name="Rectangle 8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73" name="Rectangle 8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8" name="Group 82"/>
            <p:cNvGrpSpPr/>
            <p:nvPr/>
          </p:nvGrpSpPr>
          <p:grpSpPr bwMode="auto">
            <a:xfrm>
              <a:off x="1791" y="1797"/>
              <a:ext cx="182" cy="90"/>
              <a:chOff x="2653" y="2024"/>
              <a:chExt cx="182" cy="90"/>
            </a:xfrm>
          </p:grpSpPr>
          <p:sp>
            <p:nvSpPr>
              <p:cNvPr id="1134675" name="Rectangle 8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76" name="Rectangle 8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77" name="Rectangle 8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78" name="Rectangle 8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9" name="Group 87"/>
            <p:cNvGrpSpPr/>
            <p:nvPr/>
          </p:nvGrpSpPr>
          <p:grpSpPr bwMode="auto">
            <a:xfrm>
              <a:off x="1791" y="1887"/>
              <a:ext cx="182" cy="90"/>
              <a:chOff x="2653" y="2024"/>
              <a:chExt cx="182" cy="90"/>
            </a:xfrm>
          </p:grpSpPr>
          <p:sp>
            <p:nvSpPr>
              <p:cNvPr id="1134680" name="Rectangle 8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81" name="Rectangle 8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82" name="Rectangle 9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83" name="Rectangle 9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0" name="Group 92"/>
            <p:cNvGrpSpPr/>
            <p:nvPr/>
          </p:nvGrpSpPr>
          <p:grpSpPr bwMode="auto">
            <a:xfrm>
              <a:off x="1791" y="1978"/>
              <a:ext cx="182" cy="90"/>
              <a:chOff x="2653" y="2024"/>
              <a:chExt cx="182" cy="90"/>
            </a:xfrm>
          </p:grpSpPr>
          <p:sp>
            <p:nvSpPr>
              <p:cNvPr id="1134685" name="Rectangle 9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86" name="Rectangle 9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87" name="Rectangle 9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88" name="Rectangle 9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1" name="Group 97"/>
            <p:cNvGrpSpPr/>
            <p:nvPr/>
          </p:nvGrpSpPr>
          <p:grpSpPr bwMode="auto">
            <a:xfrm>
              <a:off x="1791" y="2114"/>
              <a:ext cx="182" cy="90"/>
              <a:chOff x="2653" y="2024"/>
              <a:chExt cx="182" cy="90"/>
            </a:xfrm>
          </p:grpSpPr>
          <p:sp>
            <p:nvSpPr>
              <p:cNvPr id="1134690" name="Rectangle 9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91" name="Rectangle 9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92" name="Rectangle 10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93" name="Rectangle 10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2" name="Group 102"/>
            <p:cNvGrpSpPr/>
            <p:nvPr/>
          </p:nvGrpSpPr>
          <p:grpSpPr bwMode="auto">
            <a:xfrm>
              <a:off x="1791" y="2204"/>
              <a:ext cx="182" cy="90"/>
              <a:chOff x="2653" y="2024"/>
              <a:chExt cx="182" cy="90"/>
            </a:xfrm>
          </p:grpSpPr>
          <p:sp>
            <p:nvSpPr>
              <p:cNvPr id="1134695" name="Rectangle 10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96" name="Rectangle 10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97" name="Rectangle 10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698" name="Rectangle 10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3" name="Group 107"/>
            <p:cNvGrpSpPr/>
            <p:nvPr/>
          </p:nvGrpSpPr>
          <p:grpSpPr bwMode="auto">
            <a:xfrm>
              <a:off x="1791" y="2294"/>
              <a:ext cx="182" cy="90"/>
              <a:chOff x="2653" y="2024"/>
              <a:chExt cx="182" cy="90"/>
            </a:xfrm>
          </p:grpSpPr>
          <p:sp>
            <p:nvSpPr>
              <p:cNvPr id="1134700" name="Rectangle 10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01" name="Rectangle 10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02" name="Rectangle 11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03" name="Rectangle 11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4" name="Group 112"/>
            <p:cNvGrpSpPr/>
            <p:nvPr/>
          </p:nvGrpSpPr>
          <p:grpSpPr bwMode="auto">
            <a:xfrm>
              <a:off x="1791" y="2386"/>
              <a:ext cx="182" cy="90"/>
              <a:chOff x="2653" y="2024"/>
              <a:chExt cx="182" cy="90"/>
            </a:xfrm>
          </p:grpSpPr>
          <p:sp>
            <p:nvSpPr>
              <p:cNvPr id="1134705" name="Rectangle 11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06" name="Rectangle 11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07" name="Rectangle 11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08" name="Rectangle 11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5" name="Group 117"/>
            <p:cNvGrpSpPr/>
            <p:nvPr/>
          </p:nvGrpSpPr>
          <p:grpSpPr bwMode="auto">
            <a:xfrm>
              <a:off x="1791" y="2476"/>
              <a:ext cx="182" cy="90"/>
              <a:chOff x="2653" y="2024"/>
              <a:chExt cx="182" cy="90"/>
            </a:xfrm>
          </p:grpSpPr>
          <p:sp>
            <p:nvSpPr>
              <p:cNvPr id="1134710" name="Rectangle 11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11" name="Rectangle 11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12" name="Rectangle 12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13" name="Rectangle 12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6" name="Group 122"/>
            <p:cNvGrpSpPr/>
            <p:nvPr/>
          </p:nvGrpSpPr>
          <p:grpSpPr bwMode="auto">
            <a:xfrm>
              <a:off x="1791" y="2567"/>
              <a:ext cx="182" cy="90"/>
              <a:chOff x="2653" y="2024"/>
              <a:chExt cx="182" cy="90"/>
            </a:xfrm>
          </p:grpSpPr>
          <p:sp>
            <p:nvSpPr>
              <p:cNvPr id="1134715" name="Rectangle 12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16" name="Rectangle 12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17" name="Rectangle 12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18" name="Rectangle 12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sp>
        <p:nvSpPr>
          <p:cNvPr id="1134719" name="Text Box 127"/>
          <p:cNvSpPr txBox="1">
            <a:spLocks noChangeArrowheads="1"/>
          </p:cNvSpPr>
          <p:nvPr/>
        </p:nvSpPr>
        <p:spPr bwMode="auto">
          <a:xfrm>
            <a:off x="1763713" y="1485900"/>
            <a:ext cx="1800225" cy="366713"/>
          </a:xfrm>
          <a:prstGeom prst="rect">
            <a:avLst/>
          </a:prstGeom>
          <a:noFill/>
          <a:ln w="9525" algn="ctr">
            <a:noFill/>
            <a:miter lim="800000"/>
          </a:ln>
          <a:effectLst/>
        </p:spPr>
        <p:txBody>
          <a:bodyPr>
            <a:spAutoFit/>
          </a:bodyPr>
          <a:lstStyle/>
          <a:p>
            <a:pPr algn="ctr">
              <a:spcBef>
                <a:spcPct val="50000"/>
              </a:spcBef>
            </a:pPr>
            <a:r>
              <a:rPr kumimoji="0" lang="zh-CN" altLang="en-US" sz="1800" b="1">
                <a:ea typeface="宋体" panose="02010600030101010101" pitchFamily="2" charset="-122"/>
              </a:rPr>
              <a:t>角煞</a:t>
            </a:r>
            <a:endParaRPr kumimoji="0" lang="zh-CN" altLang="en-US" sz="1800" b="1">
              <a:ea typeface="宋体" panose="02010600030101010101" pitchFamily="2" charset="-122"/>
            </a:endParaRPr>
          </a:p>
        </p:txBody>
      </p:sp>
      <p:sp>
        <p:nvSpPr>
          <p:cNvPr id="1134720" name="Rectangle 128"/>
          <p:cNvSpPr>
            <a:spLocks noChangeArrowheads="1"/>
          </p:cNvSpPr>
          <p:nvPr/>
        </p:nvSpPr>
        <p:spPr bwMode="auto">
          <a:xfrm>
            <a:off x="4787900" y="1412875"/>
            <a:ext cx="3313113" cy="4608513"/>
          </a:xfrm>
          <a:prstGeom prst="rect">
            <a:avLst/>
          </a:prstGeom>
          <a:noFill/>
          <a:ln w="9525" algn="ctr">
            <a:solidFill>
              <a:schemeClr val="tx1"/>
            </a:solidFill>
            <a:miter lim="800000"/>
          </a:ln>
          <a:effectLst/>
        </p:spPr>
        <p:txBody>
          <a:bodyPr wrap="none" anchor="ctr"/>
          <a:lstStyle/>
          <a:p>
            <a:endParaRPr lang="zh-CN" altLang="en-US"/>
          </a:p>
        </p:txBody>
      </p:sp>
      <p:sp>
        <p:nvSpPr>
          <p:cNvPr id="1134721" name="Text Box 129"/>
          <p:cNvSpPr txBox="1">
            <a:spLocks noChangeArrowheads="1"/>
          </p:cNvSpPr>
          <p:nvPr/>
        </p:nvSpPr>
        <p:spPr bwMode="auto">
          <a:xfrm>
            <a:off x="5219700" y="1485900"/>
            <a:ext cx="2232025" cy="366713"/>
          </a:xfrm>
          <a:prstGeom prst="rect">
            <a:avLst/>
          </a:prstGeom>
          <a:noFill/>
          <a:ln w="9525" algn="ctr">
            <a:noFill/>
            <a:miter lim="800000"/>
          </a:ln>
          <a:effectLst/>
        </p:spPr>
        <p:txBody>
          <a:bodyPr>
            <a:spAutoFit/>
          </a:bodyPr>
          <a:lstStyle/>
          <a:p>
            <a:pPr algn="ctr">
              <a:spcBef>
                <a:spcPct val="50000"/>
              </a:spcBef>
            </a:pPr>
            <a:r>
              <a:rPr kumimoji="0" lang="zh-CN" altLang="en-US" sz="1800" b="1">
                <a:ea typeface="宋体" panose="02010600030101010101" pitchFamily="2" charset="-122"/>
              </a:rPr>
              <a:t>反弓路</a:t>
            </a:r>
            <a:endParaRPr kumimoji="0" lang="zh-CN" altLang="en-US" sz="1800" b="1">
              <a:ea typeface="宋体" panose="02010600030101010101" pitchFamily="2" charset="-122"/>
            </a:endParaRPr>
          </a:p>
        </p:txBody>
      </p:sp>
      <p:grpSp>
        <p:nvGrpSpPr>
          <p:cNvPr id="27" name="Group 130"/>
          <p:cNvGrpSpPr/>
          <p:nvPr/>
        </p:nvGrpSpPr>
        <p:grpSpPr bwMode="auto">
          <a:xfrm>
            <a:off x="5651500" y="4294188"/>
            <a:ext cx="1512888" cy="649287"/>
            <a:chOff x="1383" y="1389"/>
            <a:chExt cx="771" cy="1361"/>
          </a:xfrm>
        </p:grpSpPr>
        <p:sp>
          <p:nvSpPr>
            <p:cNvPr id="1134723" name="Rectangle 131"/>
            <p:cNvSpPr>
              <a:spLocks noChangeArrowheads="1"/>
            </p:cNvSpPr>
            <p:nvPr/>
          </p:nvSpPr>
          <p:spPr bwMode="auto">
            <a:xfrm>
              <a:off x="1383" y="1389"/>
              <a:ext cx="771" cy="1361"/>
            </a:xfrm>
            <a:prstGeom prst="rect">
              <a:avLst/>
            </a:prstGeom>
            <a:solidFill>
              <a:schemeClr val="bg1"/>
            </a:solidFill>
            <a:ln w="9525" algn="ctr">
              <a:miter lim="800000"/>
            </a:ln>
            <a:effectLst/>
            <a:scene3d>
              <a:camera prst="legacyPerspectiveTop"/>
              <a:lightRig rig="legacyFlat3" dir="b"/>
            </a:scene3d>
            <a:sp3d extrusionH="887400" prstMaterial="legacyMatte">
              <a:bevelT w="13500" h="13500" prst="angle"/>
              <a:bevelB w="13500" h="13500" prst="angle"/>
              <a:extrusionClr>
                <a:schemeClr val="bg1"/>
              </a:extrusionClr>
            </a:sp3d>
          </p:spPr>
          <p:txBody>
            <a:bodyPr wrap="none" anchor="ctr">
              <a:flatTx/>
            </a:bodyPr>
            <a:lstStyle/>
            <a:p>
              <a:endParaRPr lang="zh-CN" altLang="en-US"/>
            </a:p>
          </p:txBody>
        </p:sp>
        <p:grpSp>
          <p:nvGrpSpPr>
            <p:cNvPr id="28" name="Group 132"/>
            <p:cNvGrpSpPr/>
            <p:nvPr/>
          </p:nvGrpSpPr>
          <p:grpSpPr bwMode="auto">
            <a:xfrm>
              <a:off x="1519" y="1526"/>
              <a:ext cx="182" cy="90"/>
              <a:chOff x="2653" y="2024"/>
              <a:chExt cx="182" cy="90"/>
            </a:xfrm>
          </p:grpSpPr>
          <p:sp>
            <p:nvSpPr>
              <p:cNvPr id="1134725" name="Rectangle 13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26" name="Rectangle 13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27" name="Rectangle 13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28" name="Rectangle 13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9" name="Group 137"/>
            <p:cNvGrpSpPr/>
            <p:nvPr/>
          </p:nvGrpSpPr>
          <p:grpSpPr bwMode="auto">
            <a:xfrm>
              <a:off x="1519" y="1616"/>
              <a:ext cx="182" cy="90"/>
              <a:chOff x="2653" y="2024"/>
              <a:chExt cx="182" cy="90"/>
            </a:xfrm>
          </p:grpSpPr>
          <p:sp>
            <p:nvSpPr>
              <p:cNvPr id="1134730" name="Rectangle 13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31" name="Rectangle 13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32" name="Rectangle 14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33" name="Rectangle 14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30" name="Group 142"/>
            <p:cNvGrpSpPr/>
            <p:nvPr/>
          </p:nvGrpSpPr>
          <p:grpSpPr bwMode="auto">
            <a:xfrm>
              <a:off x="1519" y="1706"/>
              <a:ext cx="182" cy="90"/>
              <a:chOff x="2653" y="2024"/>
              <a:chExt cx="182" cy="90"/>
            </a:xfrm>
          </p:grpSpPr>
          <p:sp>
            <p:nvSpPr>
              <p:cNvPr id="1134735" name="Rectangle 14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36" name="Rectangle 14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37" name="Rectangle 14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38" name="Rectangle 14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31" name="Group 147"/>
            <p:cNvGrpSpPr/>
            <p:nvPr/>
          </p:nvGrpSpPr>
          <p:grpSpPr bwMode="auto">
            <a:xfrm>
              <a:off x="1519" y="1798"/>
              <a:ext cx="182" cy="90"/>
              <a:chOff x="2653" y="2024"/>
              <a:chExt cx="182" cy="90"/>
            </a:xfrm>
          </p:grpSpPr>
          <p:sp>
            <p:nvSpPr>
              <p:cNvPr id="1134740" name="Rectangle 14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41" name="Rectangle 14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42" name="Rectangle 15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43" name="Rectangle 15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4784" name="Group 152"/>
            <p:cNvGrpSpPr/>
            <p:nvPr/>
          </p:nvGrpSpPr>
          <p:grpSpPr bwMode="auto">
            <a:xfrm>
              <a:off x="1519" y="1888"/>
              <a:ext cx="182" cy="90"/>
              <a:chOff x="2653" y="2024"/>
              <a:chExt cx="182" cy="90"/>
            </a:xfrm>
          </p:grpSpPr>
          <p:sp>
            <p:nvSpPr>
              <p:cNvPr id="1134745" name="Rectangle 15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46" name="Rectangle 15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47" name="Rectangle 15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48" name="Rectangle 15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4789" name="Group 157"/>
            <p:cNvGrpSpPr/>
            <p:nvPr/>
          </p:nvGrpSpPr>
          <p:grpSpPr bwMode="auto">
            <a:xfrm>
              <a:off x="1519" y="1979"/>
              <a:ext cx="182" cy="90"/>
              <a:chOff x="2653" y="2024"/>
              <a:chExt cx="182" cy="90"/>
            </a:xfrm>
          </p:grpSpPr>
          <p:sp>
            <p:nvSpPr>
              <p:cNvPr id="1134750" name="Rectangle 15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51" name="Rectangle 15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52" name="Rectangle 16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53" name="Rectangle 16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4794" name="Group 162"/>
            <p:cNvGrpSpPr/>
            <p:nvPr/>
          </p:nvGrpSpPr>
          <p:grpSpPr bwMode="auto">
            <a:xfrm>
              <a:off x="1519" y="2115"/>
              <a:ext cx="182" cy="90"/>
              <a:chOff x="2653" y="2024"/>
              <a:chExt cx="182" cy="90"/>
            </a:xfrm>
          </p:grpSpPr>
          <p:sp>
            <p:nvSpPr>
              <p:cNvPr id="1134755" name="Rectangle 16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56" name="Rectangle 16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57" name="Rectangle 16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58" name="Rectangle 16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4799" name="Group 167"/>
            <p:cNvGrpSpPr/>
            <p:nvPr/>
          </p:nvGrpSpPr>
          <p:grpSpPr bwMode="auto">
            <a:xfrm>
              <a:off x="1519" y="2205"/>
              <a:ext cx="182" cy="90"/>
              <a:chOff x="2653" y="2024"/>
              <a:chExt cx="182" cy="90"/>
            </a:xfrm>
          </p:grpSpPr>
          <p:sp>
            <p:nvSpPr>
              <p:cNvPr id="1134760" name="Rectangle 16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61" name="Rectangle 16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62" name="Rectangle 17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63" name="Rectangle 17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4804" name="Group 172"/>
            <p:cNvGrpSpPr/>
            <p:nvPr/>
          </p:nvGrpSpPr>
          <p:grpSpPr bwMode="auto">
            <a:xfrm>
              <a:off x="1519" y="2295"/>
              <a:ext cx="182" cy="90"/>
              <a:chOff x="2653" y="2024"/>
              <a:chExt cx="182" cy="90"/>
            </a:xfrm>
          </p:grpSpPr>
          <p:sp>
            <p:nvSpPr>
              <p:cNvPr id="1134765" name="Rectangle 17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66" name="Rectangle 17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67" name="Rectangle 17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68" name="Rectangle 17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4809" name="Group 177"/>
            <p:cNvGrpSpPr/>
            <p:nvPr/>
          </p:nvGrpSpPr>
          <p:grpSpPr bwMode="auto">
            <a:xfrm>
              <a:off x="1519" y="2387"/>
              <a:ext cx="182" cy="90"/>
              <a:chOff x="2653" y="2024"/>
              <a:chExt cx="182" cy="90"/>
            </a:xfrm>
          </p:grpSpPr>
          <p:sp>
            <p:nvSpPr>
              <p:cNvPr id="1134770" name="Rectangle 17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71" name="Rectangle 17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72" name="Rectangle 18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73" name="Rectangle 18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4814" name="Group 182"/>
            <p:cNvGrpSpPr/>
            <p:nvPr/>
          </p:nvGrpSpPr>
          <p:grpSpPr bwMode="auto">
            <a:xfrm>
              <a:off x="1519" y="2477"/>
              <a:ext cx="182" cy="90"/>
              <a:chOff x="2653" y="2024"/>
              <a:chExt cx="182" cy="90"/>
            </a:xfrm>
          </p:grpSpPr>
          <p:sp>
            <p:nvSpPr>
              <p:cNvPr id="1134775" name="Rectangle 18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76" name="Rectangle 18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77" name="Rectangle 18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78" name="Rectangle 18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4592" name="Group 187"/>
            <p:cNvGrpSpPr/>
            <p:nvPr/>
          </p:nvGrpSpPr>
          <p:grpSpPr bwMode="auto">
            <a:xfrm>
              <a:off x="1519" y="2568"/>
              <a:ext cx="182" cy="90"/>
              <a:chOff x="2653" y="2024"/>
              <a:chExt cx="182" cy="90"/>
            </a:xfrm>
          </p:grpSpPr>
          <p:sp>
            <p:nvSpPr>
              <p:cNvPr id="1134780" name="Rectangle 18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81" name="Rectangle 18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82" name="Rectangle 19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83" name="Rectangle 19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4593" name="Group 192"/>
            <p:cNvGrpSpPr/>
            <p:nvPr/>
          </p:nvGrpSpPr>
          <p:grpSpPr bwMode="auto">
            <a:xfrm>
              <a:off x="1791" y="1525"/>
              <a:ext cx="182" cy="90"/>
              <a:chOff x="2653" y="2024"/>
              <a:chExt cx="182" cy="90"/>
            </a:xfrm>
          </p:grpSpPr>
          <p:sp>
            <p:nvSpPr>
              <p:cNvPr id="1134785" name="Rectangle 19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86" name="Rectangle 19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87" name="Rectangle 19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88" name="Rectangle 19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4597" name="Group 197"/>
            <p:cNvGrpSpPr/>
            <p:nvPr/>
          </p:nvGrpSpPr>
          <p:grpSpPr bwMode="auto">
            <a:xfrm>
              <a:off x="1791" y="1615"/>
              <a:ext cx="182" cy="90"/>
              <a:chOff x="2653" y="2024"/>
              <a:chExt cx="182" cy="90"/>
            </a:xfrm>
          </p:grpSpPr>
          <p:sp>
            <p:nvSpPr>
              <p:cNvPr id="1134790" name="Rectangle 19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91" name="Rectangle 19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92" name="Rectangle 20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93" name="Rectangle 20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4599" name="Group 202"/>
            <p:cNvGrpSpPr/>
            <p:nvPr/>
          </p:nvGrpSpPr>
          <p:grpSpPr bwMode="auto">
            <a:xfrm>
              <a:off x="1791" y="1705"/>
              <a:ext cx="182" cy="90"/>
              <a:chOff x="2653" y="2024"/>
              <a:chExt cx="182" cy="90"/>
            </a:xfrm>
          </p:grpSpPr>
          <p:sp>
            <p:nvSpPr>
              <p:cNvPr id="1134795" name="Rectangle 20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96" name="Rectangle 20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97" name="Rectangle 20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798" name="Rectangle 20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4604" name="Group 207"/>
            <p:cNvGrpSpPr/>
            <p:nvPr/>
          </p:nvGrpSpPr>
          <p:grpSpPr bwMode="auto">
            <a:xfrm>
              <a:off x="1791" y="1797"/>
              <a:ext cx="182" cy="90"/>
              <a:chOff x="2653" y="2024"/>
              <a:chExt cx="182" cy="90"/>
            </a:xfrm>
          </p:grpSpPr>
          <p:sp>
            <p:nvSpPr>
              <p:cNvPr id="1134800" name="Rectangle 20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01" name="Rectangle 20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02" name="Rectangle 21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03" name="Rectangle 21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4609" name="Group 212"/>
            <p:cNvGrpSpPr/>
            <p:nvPr/>
          </p:nvGrpSpPr>
          <p:grpSpPr bwMode="auto">
            <a:xfrm>
              <a:off x="1791" y="1887"/>
              <a:ext cx="182" cy="90"/>
              <a:chOff x="2653" y="2024"/>
              <a:chExt cx="182" cy="90"/>
            </a:xfrm>
          </p:grpSpPr>
          <p:sp>
            <p:nvSpPr>
              <p:cNvPr id="1134805" name="Rectangle 21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06" name="Rectangle 21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07" name="Rectangle 21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08" name="Rectangle 21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4614" name="Group 217"/>
            <p:cNvGrpSpPr/>
            <p:nvPr/>
          </p:nvGrpSpPr>
          <p:grpSpPr bwMode="auto">
            <a:xfrm>
              <a:off x="1791" y="1978"/>
              <a:ext cx="182" cy="90"/>
              <a:chOff x="2653" y="2024"/>
              <a:chExt cx="182" cy="90"/>
            </a:xfrm>
          </p:grpSpPr>
          <p:sp>
            <p:nvSpPr>
              <p:cNvPr id="1134810" name="Rectangle 21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11" name="Rectangle 21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12" name="Rectangle 22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13" name="Rectangle 22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4619" name="Group 222"/>
            <p:cNvGrpSpPr/>
            <p:nvPr/>
          </p:nvGrpSpPr>
          <p:grpSpPr bwMode="auto">
            <a:xfrm>
              <a:off x="1791" y="2114"/>
              <a:ext cx="182" cy="90"/>
              <a:chOff x="2653" y="2024"/>
              <a:chExt cx="182" cy="90"/>
            </a:xfrm>
          </p:grpSpPr>
          <p:sp>
            <p:nvSpPr>
              <p:cNvPr id="1134815" name="Rectangle 22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16" name="Rectangle 22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17" name="Rectangle 22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18" name="Rectangle 22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4819" name="Group 227"/>
            <p:cNvGrpSpPr/>
            <p:nvPr/>
          </p:nvGrpSpPr>
          <p:grpSpPr bwMode="auto">
            <a:xfrm>
              <a:off x="1791" y="2204"/>
              <a:ext cx="182" cy="90"/>
              <a:chOff x="2653" y="2024"/>
              <a:chExt cx="182" cy="90"/>
            </a:xfrm>
          </p:grpSpPr>
          <p:sp>
            <p:nvSpPr>
              <p:cNvPr id="1134820" name="Rectangle 22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21" name="Rectangle 22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22" name="Rectangle 23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23" name="Rectangle 23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4824" name="Group 232"/>
            <p:cNvGrpSpPr/>
            <p:nvPr/>
          </p:nvGrpSpPr>
          <p:grpSpPr bwMode="auto">
            <a:xfrm>
              <a:off x="1791" y="2294"/>
              <a:ext cx="182" cy="90"/>
              <a:chOff x="2653" y="2024"/>
              <a:chExt cx="182" cy="90"/>
            </a:xfrm>
          </p:grpSpPr>
          <p:sp>
            <p:nvSpPr>
              <p:cNvPr id="1134825" name="Rectangle 23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26" name="Rectangle 23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27" name="Rectangle 23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28" name="Rectangle 23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4829" name="Group 237"/>
            <p:cNvGrpSpPr/>
            <p:nvPr/>
          </p:nvGrpSpPr>
          <p:grpSpPr bwMode="auto">
            <a:xfrm>
              <a:off x="1791" y="2386"/>
              <a:ext cx="182" cy="90"/>
              <a:chOff x="2653" y="2024"/>
              <a:chExt cx="182" cy="90"/>
            </a:xfrm>
          </p:grpSpPr>
          <p:sp>
            <p:nvSpPr>
              <p:cNvPr id="1134830" name="Rectangle 23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31" name="Rectangle 23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32" name="Rectangle 24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33" name="Rectangle 24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4834" name="Group 242"/>
            <p:cNvGrpSpPr/>
            <p:nvPr/>
          </p:nvGrpSpPr>
          <p:grpSpPr bwMode="auto">
            <a:xfrm>
              <a:off x="1791" y="2476"/>
              <a:ext cx="182" cy="90"/>
              <a:chOff x="2653" y="2024"/>
              <a:chExt cx="182" cy="90"/>
            </a:xfrm>
          </p:grpSpPr>
          <p:sp>
            <p:nvSpPr>
              <p:cNvPr id="1134835" name="Rectangle 24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36" name="Rectangle 24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37" name="Rectangle 24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38" name="Rectangle 24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4839" name="Group 247"/>
            <p:cNvGrpSpPr/>
            <p:nvPr/>
          </p:nvGrpSpPr>
          <p:grpSpPr bwMode="auto">
            <a:xfrm>
              <a:off x="1791" y="2567"/>
              <a:ext cx="182" cy="90"/>
              <a:chOff x="2653" y="2024"/>
              <a:chExt cx="182" cy="90"/>
            </a:xfrm>
          </p:grpSpPr>
          <p:sp>
            <p:nvSpPr>
              <p:cNvPr id="1134840" name="Rectangle 24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41" name="Rectangle 24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42" name="Rectangle 25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4843" name="Rectangle 25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sp>
        <p:nvSpPr>
          <p:cNvPr id="1134844" name="AutoShape 252"/>
          <p:cNvSpPr>
            <a:spLocks noChangeArrowheads="1"/>
          </p:cNvSpPr>
          <p:nvPr/>
        </p:nvSpPr>
        <p:spPr bwMode="auto">
          <a:xfrm rot="1984497">
            <a:off x="5364163" y="3717925"/>
            <a:ext cx="936625" cy="217488"/>
          </a:xfrm>
          <a:prstGeom prst="rightArrow">
            <a:avLst>
              <a:gd name="adj1" fmla="val 50000"/>
              <a:gd name="adj2" fmla="val 107664"/>
            </a:avLst>
          </a:prstGeom>
          <a:solidFill>
            <a:schemeClr val="hlink"/>
          </a:solidFill>
          <a:ln w="9525" algn="ctr">
            <a:solidFill>
              <a:schemeClr val="tx1"/>
            </a:solidFill>
            <a:miter lim="800000"/>
          </a:ln>
          <a:effectLst/>
        </p:spPr>
        <p:txBody>
          <a:bodyPr wrap="none" anchor="ctr"/>
          <a:lstStyle/>
          <a:p>
            <a:pPr algn="ctr"/>
            <a:endParaRPr kumimoji="0" lang="zh-CN" altLang="en-US" sz="1800">
              <a:ea typeface="宋体" panose="02010600030101010101" pitchFamily="2" charset="-122"/>
            </a:endParaRPr>
          </a:p>
        </p:txBody>
      </p:sp>
      <p:sp>
        <p:nvSpPr>
          <p:cNvPr id="1134845" name="Rectangle 253"/>
          <p:cNvSpPr>
            <a:spLocks noChangeArrowheads="1"/>
          </p:cNvSpPr>
          <p:nvPr/>
        </p:nvSpPr>
        <p:spPr bwMode="auto">
          <a:xfrm rot="-2698430">
            <a:off x="2127250" y="2171700"/>
            <a:ext cx="949325" cy="957263"/>
          </a:xfrm>
          <a:prstGeom prst="rect">
            <a:avLst/>
          </a:prstGeom>
          <a:solidFill>
            <a:schemeClr val="accent1"/>
          </a:solidFill>
          <a:ln w="9525" algn="ctr">
            <a:solidFill>
              <a:schemeClr val="tx1"/>
            </a:solidFill>
            <a:miter lim="800000"/>
          </a:ln>
          <a:effectLst/>
        </p:spPr>
        <p:txBody>
          <a:bodyPr wrap="none" anchor="ctr"/>
          <a:lstStyle/>
          <a:p>
            <a:endParaRPr lang="zh-CN" altLang="en-US"/>
          </a:p>
        </p:txBody>
      </p:sp>
      <p:sp>
        <p:nvSpPr>
          <p:cNvPr id="1134846" name="Text Box 254"/>
          <p:cNvSpPr txBox="1">
            <a:spLocks noChangeArrowheads="1"/>
          </p:cNvSpPr>
          <p:nvPr/>
        </p:nvSpPr>
        <p:spPr bwMode="auto">
          <a:xfrm>
            <a:off x="1042988" y="5589588"/>
            <a:ext cx="3311525" cy="336550"/>
          </a:xfrm>
          <a:prstGeom prst="rect">
            <a:avLst/>
          </a:prstGeom>
          <a:noFill/>
          <a:ln w="9525" algn="ctr">
            <a:noFill/>
            <a:miter lim="800000"/>
          </a:ln>
          <a:effectLst/>
        </p:spPr>
        <p:txBody>
          <a:bodyPr>
            <a:spAutoFit/>
          </a:bodyPr>
          <a:lstStyle/>
          <a:p>
            <a:pPr algn="ctr">
              <a:spcBef>
                <a:spcPct val="50000"/>
              </a:spcBef>
            </a:pPr>
            <a:endParaRPr kumimoji="0" lang="zh-CN" altLang="en-US" sz="1600" b="1" i="1">
              <a:latin typeface="宋体" panose="02010600030101010101" pitchFamily="2" charset="-122"/>
              <a:ea typeface="宋体" panose="0201060003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0" y="260350"/>
            <a:ext cx="6840538" cy="777875"/>
          </a:xfrm>
        </p:spPr>
        <p:txBody>
          <a:bodyPr/>
          <a:lstStyle/>
          <a:p>
            <a:pPr algn="l" eaLnBrk="1" hangingPunct="1"/>
            <a:r>
              <a:rPr lang="zh-CN" altLang="en-US" sz="2000" smtClean="0">
                <a:effectLst>
                  <a:outerShdw blurRad="38100" dist="38100" dir="2700000" algn="tl">
                    <a:srgbClr val="FFFFFF"/>
                  </a:outerShdw>
                </a:effectLst>
              </a:rPr>
              <a:t>上海高架</a:t>
            </a:r>
            <a:r>
              <a:rPr lang="zh-CN" altLang="en-US" sz="2000" smtClean="0">
                <a:effectLst>
                  <a:outerShdw blurRad="38100" dist="38100" dir="2700000" algn="tl">
                    <a:srgbClr val="FFFFFF"/>
                  </a:outerShdw>
                </a:effectLst>
                <a:latin typeface="华文细黑" panose="02010600040101010101" pitchFamily="2" charset="-122"/>
              </a:rPr>
              <a:t>“</a:t>
            </a:r>
            <a:r>
              <a:rPr lang="zh-CN" altLang="en-US" sz="2000" smtClean="0">
                <a:effectLst>
                  <a:outerShdw blurRad="38100" dist="38100" dir="2700000" algn="tl">
                    <a:srgbClr val="FFFFFF"/>
                  </a:outerShdw>
                </a:effectLst>
              </a:rPr>
              <a:t>反弓煞</a:t>
            </a:r>
            <a:r>
              <a:rPr lang="zh-CN" altLang="en-US" sz="2000" smtClean="0">
                <a:effectLst>
                  <a:outerShdw blurRad="38100" dist="38100" dir="2700000" algn="tl">
                    <a:srgbClr val="FFFFFF"/>
                  </a:outerShdw>
                </a:effectLst>
                <a:latin typeface="华文细黑" panose="02010600040101010101" pitchFamily="2" charset="-122"/>
              </a:rPr>
              <a:t>”</a:t>
            </a:r>
            <a:r>
              <a:rPr lang="zh-CN" altLang="en-US" sz="2000" smtClean="0">
                <a:effectLst>
                  <a:outerShdw blurRad="38100" dist="38100" dir="2700000" algn="tl">
                    <a:srgbClr val="FFFFFF"/>
                  </a:outerShdw>
                </a:effectLst>
              </a:rPr>
              <a:t>造成</a:t>
            </a:r>
            <a:r>
              <a:rPr lang="en-US" altLang="zh-CN" sz="2000" smtClean="0">
                <a:effectLst>
                  <a:outerShdw blurRad="38100" dist="38100" dir="2700000" algn="tl">
                    <a:srgbClr val="FFFFFF"/>
                  </a:outerShdw>
                </a:effectLst>
              </a:rPr>
              <a:t>3</a:t>
            </a:r>
            <a:r>
              <a:rPr lang="zh-CN" altLang="en-US" sz="2000" smtClean="0">
                <a:effectLst>
                  <a:outerShdw blurRad="38100" dist="38100" dir="2700000" algn="tl">
                    <a:srgbClr val="FFFFFF"/>
                  </a:outerShdw>
                </a:effectLst>
              </a:rPr>
              <a:t>死</a:t>
            </a:r>
            <a:r>
              <a:rPr lang="en-US" altLang="zh-CN" sz="2000" smtClean="0">
                <a:effectLst>
                  <a:outerShdw blurRad="38100" dist="38100" dir="2700000" algn="tl">
                    <a:srgbClr val="FFFFFF"/>
                  </a:outerShdw>
                </a:effectLst>
              </a:rPr>
              <a:t>2</a:t>
            </a:r>
            <a:r>
              <a:rPr lang="zh-CN" altLang="en-US" sz="2000" smtClean="0">
                <a:effectLst>
                  <a:outerShdw blurRad="38100" dist="38100" dir="2700000" algn="tl">
                    <a:srgbClr val="FFFFFF"/>
                  </a:outerShdw>
                </a:effectLst>
              </a:rPr>
              <a:t>伤</a:t>
            </a:r>
            <a:endParaRPr lang="zh-CN" altLang="en-US" smtClean="0"/>
          </a:p>
        </p:txBody>
      </p:sp>
      <p:sp>
        <p:nvSpPr>
          <p:cNvPr id="1139715" name="AutoShape 3" descr="20080508104301"/>
          <p:cNvSpPr>
            <a:spLocks noChangeAspect="1" noChangeArrowheads="1"/>
          </p:cNvSpPr>
          <p:nvPr/>
        </p:nvSpPr>
        <p:spPr bwMode="auto">
          <a:xfrm>
            <a:off x="4419600" y="3276600"/>
            <a:ext cx="304800" cy="304800"/>
          </a:xfrm>
          <a:prstGeom prst="rect">
            <a:avLst/>
          </a:prstGeom>
          <a:noFill/>
          <a:ln w="9525">
            <a:noFill/>
            <a:miter lim="800000"/>
          </a:ln>
        </p:spPr>
        <p:txBody>
          <a:bodyPr/>
          <a:lstStyle/>
          <a:p>
            <a:endParaRPr kumimoji="0" lang="zh-CN" altLang="en-US" sz="1800">
              <a:latin typeface="Arial" panose="020B0604020202020204" pitchFamily="34" charset="0"/>
              <a:ea typeface="宋体" panose="02010600030101010101" pitchFamily="2" charset="-122"/>
            </a:endParaRPr>
          </a:p>
        </p:txBody>
      </p:sp>
      <p:sp>
        <p:nvSpPr>
          <p:cNvPr id="1139716" name="AutoShape 4" descr="20080508104301"/>
          <p:cNvSpPr>
            <a:spLocks noChangeAspect="1" noChangeArrowheads="1"/>
          </p:cNvSpPr>
          <p:nvPr/>
        </p:nvSpPr>
        <p:spPr bwMode="auto">
          <a:xfrm>
            <a:off x="4419600" y="3276600"/>
            <a:ext cx="304800" cy="304800"/>
          </a:xfrm>
          <a:prstGeom prst="rect">
            <a:avLst/>
          </a:prstGeom>
          <a:noFill/>
          <a:ln w="9525">
            <a:noFill/>
            <a:miter lim="800000"/>
          </a:ln>
        </p:spPr>
        <p:txBody>
          <a:bodyPr/>
          <a:lstStyle/>
          <a:p>
            <a:endParaRPr kumimoji="0" lang="zh-CN" altLang="en-US" sz="1800">
              <a:latin typeface="Arial" panose="020B0604020202020204" pitchFamily="34" charset="0"/>
              <a:ea typeface="宋体" panose="02010600030101010101" pitchFamily="2" charset="-122"/>
            </a:endParaRPr>
          </a:p>
        </p:txBody>
      </p:sp>
      <p:sp>
        <p:nvSpPr>
          <p:cNvPr id="1139717" name="AutoShape 5" descr="20080508104301"/>
          <p:cNvSpPr>
            <a:spLocks noChangeAspect="1" noChangeArrowheads="1"/>
          </p:cNvSpPr>
          <p:nvPr/>
        </p:nvSpPr>
        <p:spPr bwMode="auto">
          <a:xfrm>
            <a:off x="4419600" y="3276600"/>
            <a:ext cx="304800" cy="304800"/>
          </a:xfrm>
          <a:prstGeom prst="rect">
            <a:avLst/>
          </a:prstGeom>
          <a:noFill/>
          <a:ln w="9525">
            <a:noFill/>
            <a:miter lim="800000"/>
          </a:ln>
        </p:spPr>
        <p:txBody>
          <a:bodyPr/>
          <a:lstStyle/>
          <a:p>
            <a:endParaRPr kumimoji="0" lang="zh-CN" altLang="en-US" sz="1800">
              <a:latin typeface="Arial" panose="020B0604020202020204" pitchFamily="34" charset="0"/>
              <a:ea typeface="宋体" panose="02010600030101010101" pitchFamily="2" charset="-122"/>
            </a:endParaRPr>
          </a:p>
        </p:txBody>
      </p:sp>
      <p:pic>
        <p:nvPicPr>
          <p:cNvPr id="1139718" name="Picture 6" descr="高架反弓2"/>
          <p:cNvPicPr>
            <a:picLocks noChangeAspect="1" noChangeArrowheads="1"/>
          </p:cNvPicPr>
          <p:nvPr/>
        </p:nvPicPr>
        <p:blipFill>
          <a:blip r:embed="rId1" cstate="print"/>
          <a:srcRect/>
          <a:stretch>
            <a:fillRect/>
          </a:stretch>
        </p:blipFill>
        <p:spPr bwMode="auto">
          <a:xfrm>
            <a:off x="4356100" y="1954213"/>
            <a:ext cx="3960813" cy="2698750"/>
          </a:xfrm>
          <a:prstGeom prst="rect">
            <a:avLst/>
          </a:prstGeom>
          <a:noFill/>
          <a:ln w="9525">
            <a:noFill/>
            <a:miter lim="800000"/>
            <a:headEnd/>
            <a:tailEnd/>
          </a:ln>
        </p:spPr>
      </p:pic>
      <p:pic>
        <p:nvPicPr>
          <p:cNvPr id="1139719" name="Picture 7" descr="高架反弓1"/>
          <p:cNvPicPr>
            <a:picLocks noChangeAspect="1" noChangeArrowheads="1"/>
          </p:cNvPicPr>
          <p:nvPr/>
        </p:nvPicPr>
        <p:blipFill>
          <a:blip r:embed="rId2" cstate="print"/>
          <a:srcRect/>
          <a:stretch>
            <a:fillRect/>
          </a:stretch>
        </p:blipFill>
        <p:spPr bwMode="auto">
          <a:xfrm>
            <a:off x="179388" y="1882775"/>
            <a:ext cx="4067175" cy="2740025"/>
          </a:xfrm>
          <a:prstGeom prst="rect">
            <a:avLst/>
          </a:prstGeom>
          <a:noFill/>
          <a:ln w="9525">
            <a:noFill/>
            <a:miter lim="800000"/>
            <a:headEnd/>
            <a:tailEnd/>
          </a:ln>
        </p:spPr>
      </p:pic>
      <p:sp>
        <p:nvSpPr>
          <p:cNvPr id="1139720" name="Rectangle 8"/>
          <p:cNvSpPr>
            <a:spLocks noChangeArrowheads="1"/>
          </p:cNvSpPr>
          <p:nvPr/>
        </p:nvSpPr>
        <p:spPr bwMode="auto">
          <a:xfrm>
            <a:off x="252413" y="5164138"/>
            <a:ext cx="7488237" cy="641350"/>
          </a:xfrm>
          <a:prstGeom prst="rect">
            <a:avLst/>
          </a:prstGeom>
          <a:noFill/>
          <a:ln w="9525">
            <a:noFill/>
            <a:miter lim="800000"/>
          </a:ln>
        </p:spPr>
        <p:txBody>
          <a:bodyPr anchor="ctr">
            <a:spAutoFit/>
          </a:bodyPr>
          <a:lstStyle/>
          <a:p>
            <a:r>
              <a:rPr kumimoji="0" lang="zh-CN" altLang="en-US" sz="1800">
                <a:latin typeface="Arial" panose="020B0604020202020204" pitchFamily="34" charset="0"/>
                <a:ea typeface="宋体" panose="02010600030101010101" pitchFamily="2" charset="-122"/>
              </a:rPr>
              <a:t>（</a:t>
            </a:r>
            <a:r>
              <a:rPr kumimoji="0" lang="en-US" altLang="zh-CN" sz="1800">
                <a:latin typeface="Arial" panose="020B0604020202020204" pitchFamily="34" charset="0"/>
                <a:ea typeface="宋体" panose="02010600030101010101" pitchFamily="2" charset="-122"/>
              </a:rPr>
              <a:t>2008</a:t>
            </a:r>
            <a:r>
              <a:rPr kumimoji="0" lang="zh-CN" altLang="en-US" sz="1800">
                <a:latin typeface="Arial" panose="020B0604020202020204" pitchFamily="34" charset="0"/>
                <a:ea typeface="宋体" panose="02010600030101010101" pitchFamily="2" charset="-122"/>
              </a:rPr>
              <a:t>年</a:t>
            </a:r>
            <a:r>
              <a:rPr kumimoji="0" lang="en-US" altLang="zh-CN" sz="1800">
                <a:latin typeface="Arial" panose="020B0604020202020204" pitchFamily="34" charset="0"/>
                <a:ea typeface="宋体" panose="02010600030101010101" pitchFamily="2" charset="-122"/>
              </a:rPr>
              <a:t>5</a:t>
            </a:r>
            <a:r>
              <a:rPr kumimoji="0" lang="zh-CN" altLang="en-US" sz="1800">
                <a:latin typeface="Arial" panose="020B0604020202020204" pitchFamily="34" charset="0"/>
                <a:ea typeface="宋体" panose="02010600030101010101" pitchFamily="2" charset="-122"/>
              </a:rPr>
              <a:t>月</a:t>
            </a:r>
            <a:r>
              <a:rPr kumimoji="0" lang="en-US" altLang="zh-CN" sz="1800">
                <a:latin typeface="Arial" panose="020B0604020202020204" pitchFamily="34" charset="0"/>
                <a:ea typeface="宋体" panose="02010600030101010101" pitchFamily="2" charset="-122"/>
              </a:rPr>
              <a:t>7</a:t>
            </a:r>
            <a:r>
              <a:rPr kumimoji="0" lang="zh-CN" altLang="en-US" sz="1800">
                <a:latin typeface="Arial" panose="020B0604020202020204" pitchFamily="34" charset="0"/>
                <a:ea typeface="宋体" panose="02010600030101010101" pitchFamily="2" charset="-122"/>
              </a:rPr>
              <a:t>日）新民晚报讯，上海南北向</a:t>
            </a:r>
            <a:r>
              <a:rPr kumimoji="0" lang="en-US" altLang="zh-CN" sz="1800">
                <a:latin typeface="Arial" panose="020B0604020202020204" pitchFamily="34" charset="0"/>
                <a:ea typeface="宋体" panose="02010600030101010101" pitchFamily="2" charset="-122"/>
              </a:rPr>
              <a:t>A30</a:t>
            </a:r>
            <a:r>
              <a:rPr kumimoji="0" lang="zh-CN" altLang="en-US" sz="1800">
                <a:latin typeface="Arial" panose="020B0604020202020204" pitchFamily="34" charset="0"/>
                <a:ea typeface="宋体" panose="02010600030101010101" pitchFamily="2" charset="-122"/>
              </a:rPr>
              <a:t>（同济路）通往东西向</a:t>
            </a:r>
            <a:r>
              <a:rPr kumimoji="0" lang="en-US" altLang="zh-CN" sz="1800">
                <a:latin typeface="Arial" panose="020B0604020202020204" pitchFamily="34" charset="0"/>
                <a:ea typeface="宋体" panose="02010600030101010101" pitchFamily="2" charset="-122"/>
              </a:rPr>
              <a:t>A20</a:t>
            </a:r>
            <a:r>
              <a:rPr kumimoji="0" lang="zh-CN" altLang="en-US" sz="1800">
                <a:latin typeface="Arial" panose="020B0604020202020204" pitchFamily="34" charset="0"/>
                <a:ea typeface="宋体" panose="02010600030101010101" pitchFamily="2" charset="-122"/>
              </a:rPr>
              <a:t>（泰和路）的一个高架弯道一辆集卡上集装箱飞落造成</a:t>
            </a:r>
            <a:r>
              <a:rPr kumimoji="0" lang="en-US" altLang="zh-CN" sz="1800">
                <a:latin typeface="Arial" panose="020B0604020202020204" pitchFamily="34" charset="0"/>
                <a:ea typeface="宋体" panose="02010600030101010101" pitchFamily="2" charset="-122"/>
              </a:rPr>
              <a:t>3</a:t>
            </a:r>
            <a:r>
              <a:rPr kumimoji="0" lang="zh-CN" altLang="en-US" sz="1800">
                <a:latin typeface="Arial" panose="020B0604020202020204" pitchFamily="34" charset="0"/>
                <a:ea typeface="宋体" panose="02010600030101010101" pitchFamily="2" charset="-122"/>
              </a:rPr>
              <a:t>死</a:t>
            </a:r>
            <a:r>
              <a:rPr kumimoji="0" lang="en-US" altLang="zh-CN" sz="1800">
                <a:latin typeface="Arial" panose="020B0604020202020204" pitchFamily="34" charset="0"/>
                <a:ea typeface="宋体" panose="02010600030101010101" pitchFamily="2" charset="-122"/>
              </a:rPr>
              <a:t>2</a:t>
            </a:r>
            <a:r>
              <a:rPr kumimoji="0" lang="zh-CN" altLang="en-US" sz="1800">
                <a:latin typeface="Arial" panose="020B0604020202020204" pitchFamily="34" charset="0"/>
                <a:ea typeface="宋体" panose="02010600030101010101" pitchFamily="2" charset="-122"/>
              </a:rPr>
              <a:t>伤。 </a:t>
            </a:r>
            <a:endParaRPr kumimoji="0" lang="zh-CN" altLang="en-US" sz="1800">
              <a:latin typeface="Arial" panose="020B0604020202020204" pitchFamily="34" charset="0"/>
              <a:ea typeface="宋体" panose="02010600030101010101" pitchFamily="2" charset="-122"/>
            </a:endParaRPr>
          </a:p>
        </p:txBody>
      </p:sp>
    </p:spTree>
    <p:custDataLst>
      <p:tags r:id="rId3"/>
    </p:custData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0" y="260350"/>
            <a:ext cx="6840538" cy="777875"/>
          </a:xfrm>
        </p:spPr>
        <p:txBody>
          <a:bodyPr/>
          <a:lstStyle/>
          <a:p>
            <a:pPr algn="l" eaLnBrk="1" hangingPunct="1"/>
            <a:r>
              <a:rPr lang="en-US" altLang="zh-CN" sz="2000" smtClean="0">
                <a:effectLst>
                  <a:outerShdw blurRad="38100" dist="38100" dir="2700000" algn="tl">
                    <a:srgbClr val="FFFFFF"/>
                  </a:outerShdw>
                </a:effectLst>
              </a:rPr>
              <a:t>98</a:t>
            </a:r>
            <a:r>
              <a:rPr lang="zh-CN" altLang="en-US" sz="2000" smtClean="0">
                <a:effectLst>
                  <a:outerShdw blurRad="38100" dist="38100" dir="2700000" algn="tl">
                    <a:srgbClr val="FFFFFF"/>
                  </a:outerShdw>
                </a:effectLst>
              </a:rPr>
              <a:t>洪灾为何九江受损最大？</a:t>
            </a:r>
            <a:endParaRPr lang="zh-CN" altLang="en-US" smtClean="0"/>
          </a:p>
        </p:txBody>
      </p:sp>
      <p:sp>
        <p:nvSpPr>
          <p:cNvPr id="1140739" name="AutoShape 3" descr="20080508104301"/>
          <p:cNvSpPr>
            <a:spLocks noChangeAspect="1" noChangeArrowheads="1"/>
          </p:cNvSpPr>
          <p:nvPr/>
        </p:nvSpPr>
        <p:spPr bwMode="auto">
          <a:xfrm>
            <a:off x="4419600" y="3276600"/>
            <a:ext cx="304800" cy="304800"/>
          </a:xfrm>
          <a:prstGeom prst="rect">
            <a:avLst/>
          </a:prstGeom>
          <a:noFill/>
          <a:ln w="9525">
            <a:noFill/>
            <a:miter lim="800000"/>
          </a:ln>
        </p:spPr>
        <p:txBody>
          <a:bodyPr/>
          <a:lstStyle/>
          <a:p>
            <a:endParaRPr kumimoji="0" lang="zh-CN" altLang="en-US" sz="1800">
              <a:latin typeface="Arial" panose="020B0604020202020204" pitchFamily="34" charset="0"/>
              <a:ea typeface="宋体" panose="02010600030101010101" pitchFamily="2" charset="-122"/>
            </a:endParaRPr>
          </a:p>
        </p:txBody>
      </p:sp>
      <p:sp>
        <p:nvSpPr>
          <p:cNvPr id="1140740" name="AutoShape 4" descr="20080508104301"/>
          <p:cNvSpPr>
            <a:spLocks noChangeAspect="1" noChangeArrowheads="1"/>
          </p:cNvSpPr>
          <p:nvPr/>
        </p:nvSpPr>
        <p:spPr bwMode="auto">
          <a:xfrm>
            <a:off x="4419600" y="3276600"/>
            <a:ext cx="304800" cy="304800"/>
          </a:xfrm>
          <a:prstGeom prst="rect">
            <a:avLst/>
          </a:prstGeom>
          <a:noFill/>
          <a:ln w="9525">
            <a:noFill/>
            <a:miter lim="800000"/>
          </a:ln>
        </p:spPr>
        <p:txBody>
          <a:bodyPr/>
          <a:lstStyle/>
          <a:p>
            <a:endParaRPr kumimoji="0" lang="zh-CN" altLang="en-US" sz="1800">
              <a:latin typeface="Arial" panose="020B0604020202020204" pitchFamily="34" charset="0"/>
              <a:ea typeface="宋体" panose="02010600030101010101" pitchFamily="2" charset="-122"/>
            </a:endParaRPr>
          </a:p>
        </p:txBody>
      </p:sp>
      <p:sp>
        <p:nvSpPr>
          <p:cNvPr id="1140741" name="AutoShape 5" descr="20080508104301"/>
          <p:cNvSpPr>
            <a:spLocks noChangeAspect="1" noChangeArrowheads="1"/>
          </p:cNvSpPr>
          <p:nvPr/>
        </p:nvSpPr>
        <p:spPr bwMode="auto">
          <a:xfrm>
            <a:off x="4419600" y="3276600"/>
            <a:ext cx="304800" cy="304800"/>
          </a:xfrm>
          <a:prstGeom prst="rect">
            <a:avLst/>
          </a:prstGeom>
          <a:noFill/>
          <a:ln w="9525">
            <a:noFill/>
            <a:miter lim="800000"/>
          </a:ln>
        </p:spPr>
        <p:txBody>
          <a:bodyPr/>
          <a:lstStyle/>
          <a:p>
            <a:endParaRPr kumimoji="0" lang="zh-CN" altLang="en-US" sz="1800">
              <a:latin typeface="Arial" panose="020B0604020202020204" pitchFamily="34" charset="0"/>
              <a:ea typeface="宋体" panose="02010600030101010101" pitchFamily="2" charset="-122"/>
            </a:endParaRPr>
          </a:p>
        </p:txBody>
      </p:sp>
      <p:pic>
        <p:nvPicPr>
          <p:cNvPr id="1140742" name="Picture 6" descr="九江"/>
          <p:cNvPicPr>
            <a:picLocks noChangeAspect="1" noChangeArrowheads="1"/>
          </p:cNvPicPr>
          <p:nvPr/>
        </p:nvPicPr>
        <p:blipFill>
          <a:blip r:embed="rId1" cstate="print"/>
          <a:srcRect/>
          <a:stretch>
            <a:fillRect/>
          </a:stretch>
        </p:blipFill>
        <p:spPr bwMode="auto">
          <a:xfrm>
            <a:off x="323850" y="1341438"/>
            <a:ext cx="8172450" cy="4984750"/>
          </a:xfrm>
          <a:prstGeom prst="rect">
            <a:avLst/>
          </a:prstGeom>
          <a:noFill/>
          <a:ln w="9525">
            <a:noFill/>
            <a:miter lim="800000"/>
            <a:headEnd/>
            <a:tailEnd/>
          </a:ln>
        </p:spPr>
      </p:pic>
    </p:spTree>
    <p:custDataLst>
      <p:tags r:id="rId2"/>
    </p:custData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62" name="Rectangle 2"/>
          <p:cNvSpPr>
            <a:spLocks noChangeArrowheads="1"/>
          </p:cNvSpPr>
          <p:nvPr/>
        </p:nvSpPr>
        <p:spPr bwMode="auto">
          <a:xfrm>
            <a:off x="685800" y="188913"/>
            <a:ext cx="669925" cy="5781675"/>
          </a:xfrm>
          <a:prstGeom prst="rect">
            <a:avLst/>
          </a:prstGeom>
          <a:noFill/>
          <a:ln w="9525">
            <a:noFill/>
            <a:miter lim="800000"/>
          </a:ln>
        </p:spPr>
        <p:txBody>
          <a:bodyPr vert="eaVert" wrap="none">
            <a:spAutoFit/>
          </a:bodyPr>
          <a:lstStyle/>
          <a:p>
            <a:r>
              <a:rPr kumimoji="0" lang="zh-CN" altLang="en-US" sz="3200">
                <a:latin typeface="Arial" panose="020B0604020202020204" pitchFamily="34" charset="0"/>
                <a:ea typeface="宋体" panose="02010600030101010101" pitchFamily="2" charset="-122"/>
              </a:rPr>
              <a:t>陆家嘴为何成为国际金融中心？</a:t>
            </a:r>
            <a:endParaRPr kumimoji="0" lang="zh-CN" altLang="en-US" sz="3200">
              <a:latin typeface="Arial" panose="020B0604020202020204" pitchFamily="34" charset="0"/>
              <a:ea typeface="宋体" panose="02010600030101010101" pitchFamily="2" charset="-122"/>
            </a:endParaRPr>
          </a:p>
        </p:txBody>
      </p:sp>
      <p:pic>
        <p:nvPicPr>
          <p:cNvPr id="1141763" name="Picture 3" descr="shanghaimap_6[1]"/>
          <p:cNvPicPr>
            <a:picLocks noChangeAspect="1" noChangeArrowheads="1"/>
          </p:cNvPicPr>
          <p:nvPr/>
        </p:nvPicPr>
        <p:blipFill>
          <a:blip r:embed="rId1" cstate="print"/>
          <a:srcRect/>
          <a:stretch>
            <a:fillRect/>
          </a:stretch>
        </p:blipFill>
        <p:spPr bwMode="auto">
          <a:xfrm>
            <a:off x="1547813" y="0"/>
            <a:ext cx="7127875" cy="6802438"/>
          </a:xfrm>
          <a:prstGeom prst="rect">
            <a:avLst/>
          </a:prstGeom>
          <a:noFill/>
          <a:ln w="9525">
            <a:noFill/>
            <a:miter lim="800000"/>
            <a:headEnd/>
            <a:tailEnd/>
          </a:ln>
        </p:spPr>
      </p:pic>
    </p:spTree>
    <p:custDataLst>
      <p:tags r:id="rId2"/>
    </p:custData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786" name="日期占位符 3"/>
          <p:cNvSpPr txBox="1">
            <a:spLocks noGrp="1"/>
          </p:cNvSpPr>
          <p:nvPr/>
        </p:nvSpPr>
        <p:spPr bwMode="auto">
          <a:xfrm>
            <a:off x="228600" y="6381750"/>
            <a:ext cx="2289175" cy="476250"/>
          </a:xfrm>
          <a:prstGeom prst="rect">
            <a:avLst/>
          </a:prstGeom>
          <a:noFill/>
          <a:ln w="9525">
            <a:noFill/>
            <a:miter lim="800000"/>
          </a:ln>
        </p:spPr>
        <p:txBody>
          <a:bodyPr/>
          <a:lstStyle/>
          <a:p>
            <a:endParaRPr kumimoji="0" lang="en-US" altLang="zh-CN" sz="1400">
              <a:latin typeface="Arial" panose="020B0604020202020204" pitchFamily="34" charset="0"/>
              <a:ea typeface="宋体" panose="02010600030101010101" pitchFamily="2" charset="-122"/>
            </a:endParaRPr>
          </a:p>
        </p:txBody>
      </p:sp>
      <p:sp>
        <p:nvSpPr>
          <p:cNvPr id="1142787" name="页脚占位符 4"/>
          <p:cNvSpPr txBox="1">
            <a:spLocks noGrp="1"/>
          </p:cNvSpPr>
          <p:nvPr/>
        </p:nvSpPr>
        <p:spPr bwMode="auto">
          <a:xfrm>
            <a:off x="3124200" y="6381750"/>
            <a:ext cx="2895600" cy="476250"/>
          </a:xfrm>
          <a:prstGeom prst="rect">
            <a:avLst/>
          </a:prstGeom>
          <a:noFill/>
          <a:ln w="9525">
            <a:noFill/>
            <a:miter lim="800000"/>
          </a:ln>
        </p:spPr>
        <p:txBody>
          <a:bodyPr/>
          <a:lstStyle/>
          <a:p>
            <a:pPr algn="ctr"/>
            <a:endParaRPr kumimoji="0" lang="en-US" altLang="zh-CN" sz="1400">
              <a:latin typeface="Arial" panose="020B0604020202020204" pitchFamily="34" charset="0"/>
              <a:ea typeface="宋体" panose="02010600030101010101" pitchFamily="2" charset="-122"/>
            </a:endParaRPr>
          </a:p>
        </p:txBody>
      </p:sp>
      <p:sp>
        <p:nvSpPr>
          <p:cNvPr id="1142788" name="灯片编号占位符 5"/>
          <p:cNvSpPr txBox="1">
            <a:spLocks noGrp="1"/>
          </p:cNvSpPr>
          <p:nvPr/>
        </p:nvSpPr>
        <p:spPr bwMode="auto">
          <a:xfrm>
            <a:off x="6477000" y="6381750"/>
            <a:ext cx="2289175" cy="476250"/>
          </a:xfrm>
          <a:prstGeom prst="rect">
            <a:avLst/>
          </a:prstGeom>
          <a:noFill/>
          <a:ln w="9525">
            <a:noFill/>
            <a:miter lim="800000"/>
          </a:ln>
        </p:spPr>
        <p:txBody>
          <a:bodyPr/>
          <a:lstStyle/>
          <a:p>
            <a:pPr algn="r"/>
            <a:fld id="{FC6F011F-4A2E-436F-9CB6-64A01CD926DB}" type="slidenum">
              <a:rPr kumimoji="0" lang="en-US" altLang="zh-CN" sz="1400">
                <a:latin typeface="Arial" panose="020B0604020202020204" pitchFamily="34" charset="0"/>
                <a:ea typeface="宋体" panose="02010600030101010101" pitchFamily="2" charset="-122"/>
              </a:rPr>
            </a:fld>
            <a:endParaRPr kumimoji="0" lang="en-US" altLang="zh-CN" sz="1400">
              <a:latin typeface="Arial" panose="020B0604020202020204" pitchFamily="34" charset="0"/>
              <a:ea typeface="宋体" panose="02010600030101010101" pitchFamily="2" charset="-122"/>
            </a:endParaRPr>
          </a:p>
        </p:txBody>
      </p:sp>
      <p:sp>
        <p:nvSpPr>
          <p:cNvPr id="1142789" name="Rectangle 2"/>
          <p:cNvSpPr>
            <a:spLocks noGrp="1" noRot="1" noChangeArrowheads="1"/>
          </p:cNvSpPr>
          <p:nvPr>
            <p:ph type="title" idx="4294967295"/>
          </p:nvPr>
        </p:nvSpPr>
        <p:spPr>
          <a:xfrm>
            <a:off x="2643174" y="500042"/>
            <a:ext cx="5500694" cy="706438"/>
          </a:xfrm>
        </p:spPr>
        <p:txBody>
          <a:bodyPr/>
          <a:lstStyle/>
          <a:p>
            <a:pPr eaLnBrk="1" hangingPunct="1"/>
            <a:r>
              <a:rPr lang="zh-CN" altLang="en-US" sz="2800" dirty="0" smtClean="0"/>
              <a:t>道路或水路者为汇聚形</a:t>
            </a:r>
            <a:endParaRPr lang="en-US" altLang="zh-CN" sz="2800" dirty="0" smtClean="0"/>
          </a:p>
        </p:txBody>
      </p:sp>
      <p:sp>
        <p:nvSpPr>
          <p:cNvPr id="1142790" name="Rectangle 3"/>
          <p:cNvSpPr>
            <a:spLocks noGrp="1" noRot="1" noChangeArrowheads="1"/>
          </p:cNvSpPr>
          <p:nvPr>
            <p:ph type="body" idx="4294967295"/>
          </p:nvPr>
        </p:nvSpPr>
        <p:spPr>
          <a:xfrm>
            <a:off x="0" y="1628775"/>
            <a:ext cx="4608513" cy="4608513"/>
          </a:xfrm>
        </p:spPr>
        <p:txBody>
          <a:bodyPr/>
          <a:lstStyle/>
          <a:p>
            <a:pPr eaLnBrk="1" hangingPunct="1">
              <a:buFontTx/>
              <a:buNone/>
            </a:pPr>
            <a:r>
              <a:rPr lang="zh-CN" altLang="en-US" sz="2400" smtClean="0"/>
              <a:t>选择实例：</a:t>
            </a:r>
            <a:endParaRPr lang="zh-CN" altLang="en-US" sz="2400" smtClean="0"/>
          </a:p>
          <a:p>
            <a:pPr algn="just" eaLnBrk="1" hangingPunct="1">
              <a:buFontTx/>
              <a:buNone/>
            </a:pPr>
            <a:r>
              <a:rPr lang="zh-CN" altLang="en-US" sz="2400" smtClean="0"/>
              <a:t>  </a:t>
            </a:r>
            <a:r>
              <a:rPr lang="en-US" altLang="zh-CN" sz="2400" smtClean="0"/>
              <a:t>A</a:t>
            </a:r>
            <a:r>
              <a:rPr lang="zh-CN" altLang="en-US" sz="2400" smtClean="0"/>
              <a:t>宅：属环抱形之佳局，名为</a:t>
            </a:r>
            <a:r>
              <a:rPr lang="en-US" altLang="zh-CN" sz="2400" smtClean="0"/>
              <a:t>『</a:t>
            </a:r>
            <a:r>
              <a:rPr lang="zh-CN" altLang="en-US" sz="2400" smtClean="0"/>
              <a:t>玉带环腰</a:t>
            </a:r>
            <a:r>
              <a:rPr lang="en-US" altLang="zh-CN" sz="2400" smtClean="0"/>
              <a:t>』</a:t>
            </a:r>
            <a:r>
              <a:rPr lang="zh-CN" altLang="en-US" sz="2400" smtClean="0"/>
              <a:t>最吉。</a:t>
            </a:r>
            <a:endParaRPr lang="zh-CN" altLang="en-US" sz="2400" smtClean="0"/>
          </a:p>
          <a:p>
            <a:pPr algn="just" eaLnBrk="1" hangingPunct="1">
              <a:buFontTx/>
              <a:buNone/>
            </a:pPr>
            <a:r>
              <a:rPr lang="zh-CN" altLang="en-US" sz="2400" smtClean="0"/>
              <a:t>  </a:t>
            </a:r>
            <a:r>
              <a:rPr lang="en-US" altLang="zh-CN" sz="2400" smtClean="0"/>
              <a:t>B</a:t>
            </a:r>
            <a:r>
              <a:rPr lang="zh-CN" altLang="en-US" sz="2400" smtClean="0"/>
              <a:t>宅：</a:t>
            </a:r>
            <a:r>
              <a:rPr lang="en-US" altLang="zh-CN" sz="2400" smtClean="0"/>
              <a:t>『</a:t>
            </a:r>
            <a:r>
              <a:rPr lang="zh-CN" altLang="en-US" sz="2400" smtClean="0"/>
              <a:t>青龙水过明堂</a:t>
            </a:r>
            <a:r>
              <a:rPr lang="en-US" altLang="zh-CN" sz="2400" smtClean="0"/>
              <a:t>』</a:t>
            </a:r>
            <a:r>
              <a:rPr lang="zh-CN" altLang="en-US" sz="2400" smtClean="0"/>
              <a:t>，吉。</a:t>
            </a:r>
            <a:endParaRPr lang="zh-CN" altLang="en-US" sz="2400" smtClean="0"/>
          </a:p>
          <a:p>
            <a:pPr algn="just" eaLnBrk="1" hangingPunct="1">
              <a:buFontTx/>
              <a:buNone/>
            </a:pPr>
            <a:r>
              <a:rPr lang="zh-CN" altLang="en-US" sz="2400" smtClean="0"/>
              <a:t>  </a:t>
            </a:r>
            <a:r>
              <a:rPr lang="en-US" altLang="zh-CN" sz="2400" smtClean="0"/>
              <a:t>C</a:t>
            </a:r>
            <a:r>
              <a:rPr lang="zh-CN" altLang="en-US" sz="2400" smtClean="0"/>
              <a:t>宅：</a:t>
            </a:r>
            <a:r>
              <a:rPr lang="en-US" altLang="zh-CN" sz="2400" smtClean="0"/>
              <a:t>『</a:t>
            </a:r>
            <a:r>
              <a:rPr lang="zh-CN" altLang="en-US" sz="2400" smtClean="0"/>
              <a:t>白虎水过明堂</a:t>
            </a:r>
            <a:r>
              <a:rPr lang="en-US" altLang="zh-CN" sz="2400" smtClean="0"/>
              <a:t>』</a:t>
            </a:r>
            <a:r>
              <a:rPr lang="zh-CN" altLang="en-US" sz="2400" smtClean="0"/>
              <a:t>，次吉。</a:t>
            </a:r>
            <a:endParaRPr lang="zh-CN" altLang="en-US" sz="2400" smtClean="0"/>
          </a:p>
          <a:p>
            <a:pPr algn="just" eaLnBrk="1" hangingPunct="1">
              <a:buFontTx/>
              <a:buNone/>
            </a:pPr>
            <a:r>
              <a:rPr lang="zh-CN" altLang="en-US" sz="2400" smtClean="0"/>
              <a:t>  </a:t>
            </a:r>
            <a:r>
              <a:rPr lang="en-US" altLang="zh-CN" sz="2400" smtClean="0"/>
              <a:t>D</a:t>
            </a:r>
            <a:r>
              <a:rPr lang="zh-CN" altLang="en-US" sz="2400" smtClean="0"/>
              <a:t>宅：犯</a:t>
            </a:r>
            <a:r>
              <a:rPr lang="en-US" altLang="zh-CN" sz="2400" smtClean="0"/>
              <a:t>『</a:t>
            </a:r>
            <a:r>
              <a:rPr lang="zh-CN" altLang="en-US" sz="2400" smtClean="0"/>
              <a:t>反弓形</a:t>
            </a:r>
            <a:r>
              <a:rPr lang="en-US" altLang="zh-CN" sz="2400" smtClean="0"/>
              <a:t>』</a:t>
            </a:r>
            <a:r>
              <a:rPr lang="zh-CN" altLang="en-US" sz="2400" smtClean="0"/>
              <a:t>之败局，凶。</a:t>
            </a:r>
            <a:endParaRPr lang="zh-CN" altLang="en-US" sz="2400" smtClean="0"/>
          </a:p>
          <a:p>
            <a:pPr eaLnBrk="1" hangingPunct="1">
              <a:buFontTx/>
              <a:buNone/>
            </a:pPr>
            <a:endParaRPr lang="en-US" altLang="zh-CN" sz="2400" smtClean="0"/>
          </a:p>
        </p:txBody>
      </p:sp>
      <p:pic>
        <p:nvPicPr>
          <p:cNvPr id="1142791" name="Picture 4" descr="1-16"/>
          <p:cNvPicPr>
            <a:picLocks noChangeAspect="1" noChangeArrowheads="1"/>
          </p:cNvPicPr>
          <p:nvPr/>
        </p:nvPicPr>
        <p:blipFill>
          <a:blip r:embed="rId1" cstate="print"/>
          <a:srcRect/>
          <a:stretch>
            <a:fillRect/>
          </a:stretch>
        </p:blipFill>
        <p:spPr bwMode="auto">
          <a:xfrm>
            <a:off x="5435600" y="2420938"/>
            <a:ext cx="3429000" cy="3181350"/>
          </a:xfrm>
          <a:prstGeom prst="rect">
            <a:avLst/>
          </a:prstGeom>
          <a:noFill/>
          <a:ln w="9525">
            <a:noFill/>
            <a:miter lim="800000"/>
            <a:headEnd/>
            <a:tailEnd/>
          </a:ln>
        </p:spPr>
      </p:pic>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1" noRot="1"/>
          </p:cNvSpPr>
          <p:nvPr>
            <p:ph type="title"/>
          </p:nvPr>
        </p:nvSpPr>
        <p:spPr/>
        <p:txBody>
          <a:bodyPr anchor="ctr"/>
          <a:p>
            <a:r>
              <a:rPr lang="zh-CN" altLang="en-US" b="1">
                <a:solidFill>
                  <a:srgbClr val="FF0000"/>
                </a:solidFill>
              </a:rPr>
              <a:t>好风水需有好命和好德行</a:t>
            </a:r>
            <a:endParaRPr lang="zh-CN" altLang="en-US" b="1">
              <a:solidFill>
                <a:srgbClr val="FF0000"/>
              </a:solidFill>
            </a:endParaRPr>
          </a:p>
        </p:txBody>
      </p:sp>
      <p:sp>
        <p:nvSpPr>
          <p:cNvPr id="7171" name="文本占位符 7170"/>
          <p:cNvSpPr>
            <a:spLocks noGrp="1" noRot="1"/>
          </p:cNvSpPr>
          <p:nvPr>
            <p:ph type="body" sz="half" idx="1"/>
          </p:nvPr>
        </p:nvSpPr>
        <p:spPr>
          <a:xfrm>
            <a:off x="1258888" y="1905000"/>
            <a:ext cx="3235325" cy="4194175"/>
          </a:xfrm>
        </p:spPr>
        <p:txBody>
          <a:bodyPr/>
          <a:p>
            <a:pPr>
              <a:buNone/>
            </a:pPr>
            <a:r>
              <a:rPr lang="zh-CN" altLang="en-US" sz="2800" kern="1200">
                <a:latin typeface="Adobe 黑体 Std R" pitchFamily="2" charset="-122"/>
                <a:ea typeface="Adobe 黑体 Std R" pitchFamily="2" charset="-122"/>
              </a:rPr>
              <a:t>风水先生惯说空</a:t>
            </a:r>
            <a:endParaRPr lang="zh-CN" altLang="en-US" sz="2800" kern="1200">
              <a:latin typeface="Adobe 黑体 Std R" pitchFamily="2" charset="-122"/>
              <a:ea typeface="Adobe 黑体 Std R" pitchFamily="2" charset="-122"/>
            </a:endParaRPr>
          </a:p>
          <a:p>
            <a:pPr>
              <a:buNone/>
            </a:pPr>
            <a:r>
              <a:rPr lang="zh-CN" altLang="en-US" sz="2800" kern="1200">
                <a:latin typeface="Adobe 黑体 Std R" pitchFamily="2" charset="-122"/>
                <a:ea typeface="Adobe 黑体 Std R" pitchFamily="2" charset="-122"/>
              </a:rPr>
              <a:t>指南指北指西东。</a:t>
            </a:r>
            <a:endParaRPr lang="zh-CN" altLang="en-US" sz="2800" kern="1200">
              <a:latin typeface="Adobe 黑体 Std R" pitchFamily="2" charset="-122"/>
              <a:ea typeface="Adobe 黑体 Std R" pitchFamily="2" charset="-122"/>
            </a:endParaRPr>
          </a:p>
          <a:p>
            <a:pPr>
              <a:buNone/>
            </a:pPr>
            <a:r>
              <a:rPr lang="zh-CN" altLang="en-US" sz="2800" kern="1200">
                <a:latin typeface="Adobe 黑体 Std R" pitchFamily="2" charset="-122"/>
                <a:ea typeface="Adobe 黑体 Std R" pitchFamily="2" charset="-122"/>
              </a:rPr>
              <a:t>世上真有龙虎地</a:t>
            </a:r>
            <a:endParaRPr lang="zh-CN" altLang="en-US" sz="2800" kern="1200">
              <a:latin typeface="Adobe 黑体 Std R" pitchFamily="2" charset="-122"/>
              <a:ea typeface="Adobe 黑体 Std R" pitchFamily="2" charset="-122"/>
            </a:endParaRPr>
          </a:p>
          <a:p>
            <a:pPr>
              <a:buNone/>
            </a:pPr>
            <a:r>
              <a:rPr lang="zh-CN" altLang="en-US" sz="2800" kern="1200">
                <a:latin typeface="Adobe 黑体 Std R" pitchFamily="2" charset="-122"/>
                <a:ea typeface="Adobe 黑体 Std R" pitchFamily="2" charset="-122"/>
              </a:rPr>
              <a:t>何不当年藏乃翁。</a:t>
            </a:r>
            <a:endParaRPr lang="zh-CN" altLang="en-US" sz="2800" kern="1200">
              <a:latin typeface="Adobe 黑体 Std R" pitchFamily="2" charset="-122"/>
              <a:ea typeface="Adobe 黑体 Std R" pitchFamily="2" charset="-122"/>
            </a:endParaRPr>
          </a:p>
          <a:p>
            <a:pPr algn="ctr">
              <a:buNone/>
            </a:pPr>
            <a:endParaRPr lang="zh-CN" altLang="en-US" sz="2800" kern="1200">
              <a:latin typeface="Adobe 黑体 Std R" pitchFamily="2" charset="-122"/>
              <a:ea typeface="Adobe 黑体 Std R" pitchFamily="2" charset="-122"/>
            </a:endParaRPr>
          </a:p>
          <a:p>
            <a:pPr>
              <a:buNone/>
            </a:pPr>
            <a:r>
              <a:rPr lang="zh-CN" altLang="en-US" sz="2800" kern="1200">
                <a:latin typeface="Adobe 黑体 Std R" pitchFamily="2" charset="-122"/>
                <a:ea typeface="Adobe 黑体 Std R" pitchFamily="2" charset="-122"/>
              </a:rPr>
              <a:t>命中有时终须有</a:t>
            </a:r>
            <a:endParaRPr lang="zh-CN" altLang="en-US" sz="2800" kern="1200">
              <a:latin typeface="Adobe 黑体 Std R" pitchFamily="2" charset="-122"/>
              <a:ea typeface="Adobe 黑体 Std R" pitchFamily="2" charset="-122"/>
            </a:endParaRPr>
          </a:p>
          <a:p>
            <a:pPr>
              <a:buNone/>
            </a:pPr>
            <a:r>
              <a:rPr lang="zh-CN" altLang="en-US" sz="2800" kern="1200">
                <a:latin typeface="Adobe 黑体 Std R" pitchFamily="2" charset="-122"/>
                <a:ea typeface="Adobe 黑体 Std R" pitchFamily="2" charset="-122"/>
              </a:rPr>
              <a:t>命里无时莫强求。</a:t>
            </a:r>
            <a:endParaRPr lang="zh-CN" altLang="en-US" sz="2800" kern="1200"/>
          </a:p>
        </p:txBody>
      </p:sp>
      <p:pic>
        <p:nvPicPr>
          <p:cNvPr id="7172" name="内容占位符 7171" descr="1"/>
          <p:cNvPicPr>
            <a:picLocks noRot="1" noChangeAspect="1"/>
          </p:cNvPicPr>
          <p:nvPr>
            <p:ph sz="half" idx="2"/>
          </p:nvPr>
        </p:nvPicPr>
        <p:blipFill>
          <a:blip r:embed="rId1"/>
          <a:stretch>
            <a:fillRect/>
          </a:stretch>
        </p:blipFill>
        <p:spPr>
          <a:xfrm>
            <a:off x="4554538" y="1916113"/>
            <a:ext cx="3629025" cy="3786187"/>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500" fill="hold"/>
                                        <p:tgtEl>
                                          <p:spTgt spid="7170"/>
                                        </p:tgtEl>
                                        <p:attrNameLst>
                                          <p:attrName>ppt_w</p:attrName>
                                        </p:attrNameLst>
                                      </p:cBhvr>
                                      <p:tavLst>
                                        <p:tav tm="0">
                                          <p:val>
                                            <p:fltVal val="0.000000"/>
                                          </p:val>
                                        </p:tav>
                                        <p:tav tm="100000">
                                          <p:val>
                                            <p:strVal val="#ppt_w"/>
                                          </p:val>
                                        </p:tav>
                                      </p:tavLst>
                                    </p:anim>
                                    <p:anim calcmode="lin" valueType="num">
                                      <p:cBhvr>
                                        <p:cTn id="8" dur="500" fill="hold"/>
                                        <p:tgtEl>
                                          <p:spTgt spid="7170"/>
                                        </p:tgtEl>
                                        <p:attrNameLst>
                                          <p:attrName>ppt_h</p:attrName>
                                        </p:attrNameLst>
                                      </p:cBhvr>
                                      <p:tavLst>
                                        <p:tav tm="0">
                                          <p:val>
                                            <p:fltVal val="0.000000"/>
                                          </p:val>
                                        </p:tav>
                                        <p:tav tm="100000">
                                          <p:val>
                                            <p:strVal val="#ppt_h"/>
                                          </p:val>
                                        </p:tav>
                                      </p:tavLst>
                                    </p:anim>
                                    <p:animEffect transition="in" filter="fade">
                                      <p:cBhvr>
                                        <p:cTn id="9" dur="500"/>
                                        <p:tgtEl>
                                          <p:spTgt spid="717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171">
                                            <p:txEl>
                                              <p:charRg st="0" end="8"/>
                                            </p:txEl>
                                          </p:spTgt>
                                        </p:tgtEl>
                                        <p:attrNameLst>
                                          <p:attrName>style.visibility</p:attrName>
                                        </p:attrNameLst>
                                      </p:cBhvr>
                                      <p:to>
                                        <p:strVal val="visible"/>
                                      </p:to>
                                    </p:set>
                                    <p:animEffect transition="in" filter="fade">
                                      <p:cBhvr>
                                        <p:cTn id="14" dur="1000">
                                          <p:stCondLst>
                                            <p:cond delay="0"/>
                                          </p:stCondLst>
                                        </p:cTn>
                                        <p:tgtEl>
                                          <p:spTgt spid="7171">
                                            <p:txEl>
                                              <p:charRg st="0" end="8"/>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171">
                                            <p:txEl>
                                              <p:charRg st="8" end="17"/>
                                            </p:txEl>
                                          </p:spTgt>
                                        </p:tgtEl>
                                        <p:attrNameLst>
                                          <p:attrName>style.visibility</p:attrName>
                                        </p:attrNameLst>
                                      </p:cBhvr>
                                      <p:to>
                                        <p:strVal val="visible"/>
                                      </p:to>
                                    </p:set>
                                    <p:animEffect transition="in" filter="fade">
                                      <p:cBhvr>
                                        <p:cTn id="19" dur="1000">
                                          <p:stCondLst>
                                            <p:cond delay="0"/>
                                          </p:stCondLst>
                                        </p:cTn>
                                        <p:tgtEl>
                                          <p:spTgt spid="7171">
                                            <p:txEl>
                                              <p:charRg st="8" end="1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charRg st="17" end="25"/>
                                            </p:txEl>
                                          </p:spTgt>
                                        </p:tgtEl>
                                        <p:attrNameLst>
                                          <p:attrName>style.visibility</p:attrName>
                                        </p:attrNameLst>
                                      </p:cBhvr>
                                      <p:to>
                                        <p:strVal val="visible"/>
                                      </p:to>
                                    </p:set>
                                    <p:animEffect transition="in" filter="fade">
                                      <p:cBhvr>
                                        <p:cTn id="24" dur="1000">
                                          <p:stCondLst>
                                            <p:cond delay="0"/>
                                          </p:stCondLst>
                                        </p:cTn>
                                        <p:tgtEl>
                                          <p:spTgt spid="7171">
                                            <p:txEl>
                                              <p:charRg st="17" end="2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7171">
                                            <p:txEl>
                                              <p:charRg st="25" end="34"/>
                                            </p:txEl>
                                          </p:spTgt>
                                        </p:tgtEl>
                                        <p:attrNameLst>
                                          <p:attrName>style.visibility</p:attrName>
                                        </p:attrNameLst>
                                      </p:cBhvr>
                                      <p:to>
                                        <p:strVal val="visible"/>
                                      </p:to>
                                    </p:set>
                                    <p:animEffect transition="in" filter="fade">
                                      <p:cBhvr>
                                        <p:cTn id="29" dur="1000">
                                          <p:stCondLst>
                                            <p:cond delay="0"/>
                                          </p:stCondLst>
                                        </p:cTn>
                                        <p:tgtEl>
                                          <p:spTgt spid="7171">
                                            <p:txEl>
                                              <p:charRg st="25" end="3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171">
                                            <p:txEl>
                                              <p:charRg st="35" end="43"/>
                                            </p:txEl>
                                          </p:spTgt>
                                        </p:tgtEl>
                                        <p:attrNameLst>
                                          <p:attrName>style.visibility</p:attrName>
                                        </p:attrNameLst>
                                      </p:cBhvr>
                                      <p:to>
                                        <p:strVal val="visible"/>
                                      </p:to>
                                    </p:set>
                                    <p:animEffect transition="in" filter="fade">
                                      <p:cBhvr>
                                        <p:cTn id="34" dur="1000">
                                          <p:stCondLst>
                                            <p:cond delay="0"/>
                                          </p:stCondLst>
                                        </p:cTn>
                                        <p:tgtEl>
                                          <p:spTgt spid="7171">
                                            <p:txEl>
                                              <p:charRg st="35" end="4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71">
                                            <p:txEl>
                                              <p:charRg st="43" end="52"/>
                                            </p:txEl>
                                          </p:spTgt>
                                        </p:tgtEl>
                                        <p:attrNameLst>
                                          <p:attrName>style.visibility</p:attrName>
                                        </p:attrNameLst>
                                      </p:cBhvr>
                                      <p:to>
                                        <p:strVal val="visible"/>
                                      </p:to>
                                    </p:set>
                                    <p:animEffect transition="in" filter="fade">
                                      <p:cBhvr>
                                        <p:cTn id="39" dur="1000">
                                          <p:stCondLst>
                                            <p:cond delay="0"/>
                                          </p:stCondLst>
                                        </p:cTn>
                                        <p:tgtEl>
                                          <p:spTgt spid="7171">
                                            <p:txEl>
                                              <p:charRg st="43" end="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Rectangle 2"/>
          <p:cNvSpPr>
            <a:spLocks noChangeArrowheads="1"/>
          </p:cNvSpPr>
          <p:nvPr/>
        </p:nvSpPr>
        <p:spPr bwMode="auto">
          <a:xfrm>
            <a:off x="1187450" y="1341438"/>
            <a:ext cx="3313113" cy="4608512"/>
          </a:xfrm>
          <a:prstGeom prst="rect">
            <a:avLst/>
          </a:prstGeom>
          <a:noFill/>
          <a:ln w="9525" algn="ctr">
            <a:solidFill>
              <a:schemeClr val="tx1"/>
            </a:solidFill>
            <a:miter lim="800000"/>
          </a:ln>
          <a:effectLst/>
        </p:spPr>
        <p:txBody>
          <a:bodyPr wrap="none" anchor="ctr"/>
          <a:lstStyle/>
          <a:p>
            <a:endParaRPr lang="zh-CN" altLang="en-US"/>
          </a:p>
        </p:txBody>
      </p:sp>
      <p:sp>
        <p:nvSpPr>
          <p:cNvPr id="1135619" name="Rectangle 3"/>
          <p:cNvSpPr>
            <a:spLocks noGrp="1" noChangeArrowheads="1"/>
          </p:cNvSpPr>
          <p:nvPr>
            <p:ph type="title"/>
          </p:nvPr>
        </p:nvSpPr>
        <p:spPr>
          <a:xfrm>
            <a:off x="728663" y="477838"/>
            <a:ext cx="5248275" cy="377825"/>
          </a:xfrm>
        </p:spPr>
        <p:txBody>
          <a:bodyPr>
            <a:normAutofit fontScale="90000"/>
          </a:bodyPr>
          <a:lstStyle/>
          <a:p>
            <a:r>
              <a:rPr lang="zh-CN" altLang="en-US" b="1" i="1" smtClean="0">
                <a:solidFill>
                  <a:schemeClr val="hlink"/>
                </a:solidFill>
              </a:rPr>
              <a:t>穿心</a:t>
            </a:r>
            <a:r>
              <a:rPr lang="zh-CN" altLang="en-US" smtClean="0"/>
              <a:t> 和 </a:t>
            </a:r>
            <a:r>
              <a:rPr lang="zh-CN" altLang="en-US" b="1" i="1" smtClean="0">
                <a:solidFill>
                  <a:schemeClr val="hlink"/>
                </a:solidFill>
              </a:rPr>
              <a:t>镰刀</a:t>
            </a:r>
            <a:endParaRPr lang="zh-CN" altLang="en-US" b="1" i="1" smtClean="0">
              <a:solidFill>
                <a:schemeClr val="hlink"/>
              </a:solidFill>
            </a:endParaRPr>
          </a:p>
        </p:txBody>
      </p:sp>
      <p:sp>
        <p:nvSpPr>
          <p:cNvPr id="1135620" name="Text Box 4"/>
          <p:cNvSpPr txBox="1">
            <a:spLocks noChangeArrowheads="1"/>
          </p:cNvSpPr>
          <p:nvPr/>
        </p:nvSpPr>
        <p:spPr bwMode="auto">
          <a:xfrm>
            <a:off x="1762125" y="1485900"/>
            <a:ext cx="2232025" cy="366713"/>
          </a:xfrm>
          <a:prstGeom prst="rect">
            <a:avLst/>
          </a:prstGeom>
          <a:noFill/>
          <a:ln w="9525" algn="ctr">
            <a:noFill/>
            <a:miter lim="800000"/>
          </a:ln>
          <a:effectLst/>
        </p:spPr>
        <p:txBody>
          <a:bodyPr>
            <a:spAutoFit/>
          </a:bodyPr>
          <a:lstStyle/>
          <a:p>
            <a:pPr algn="ctr">
              <a:spcBef>
                <a:spcPct val="50000"/>
              </a:spcBef>
            </a:pPr>
            <a:r>
              <a:rPr kumimoji="0" lang="zh-CN" altLang="en-US" sz="1800" b="1">
                <a:ea typeface="宋体" panose="02010600030101010101" pitchFamily="2" charset="-122"/>
              </a:rPr>
              <a:t>穿心</a:t>
            </a:r>
            <a:endParaRPr kumimoji="0" lang="zh-CN" altLang="en-US" sz="1800" b="1">
              <a:ea typeface="宋体" panose="02010600030101010101" pitchFamily="2" charset="-122"/>
            </a:endParaRPr>
          </a:p>
        </p:txBody>
      </p:sp>
      <p:sp>
        <p:nvSpPr>
          <p:cNvPr id="1135621" name="Arc 5"/>
          <p:cNvSpPr/>
          <p:nvPr/>
        </p:nvSpPr>
        <p:spPr bwMode="auto">
          <a:xfrm>
            <a:off x="1474788" y="4294188"/>
            <a:ext cx="2735262" cy="9366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ffectLst/>
        </p:spPr>
        <p:txBody>
          <a:bodyPr wrap="none" anchor="ctr"/>
          <a:lstStyle/>
          <a:p>
            <a:endParaRPr lang="zh-CN" altLang="en-US"/>
          </a:p>
        </p:txBody>
      </p:sp>
      <p:sp>
        <p:nvSpPr>
          <p:cNvPr id="1135622" name="Arc 6"/>
          <p:cNvSpPr/>
          <p:nvPr/>
        </p:nvSpPr>
        <p:spPr bwMode="auto">
          <a:xfrm>
            <a:off x="1619250" y="3646488"/>
            <a:ext cx="2735263" cy="93662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ln>
          <a:effectLst/>
        </p:spPr>
        <p:txBody>
          <a:bodyPr wrap="none" anchor="ctr"/>
          <a:lstStyle/>
          <a:p>
            <a:endParaRPr lang="zh-CN" altLang="en-US"/>
          </a:p>
        </p:txBody>
      </p:sp>
      <p:grpSp>
        <p:nvGrpSpPr>
          <p:cNvPr id="2" name="Group 7"/>
          <p:cNvGrpSpPr/>
          <p:nvPr/>
        </p:nvGrpSpPr>
        <p:grpSpPr bwMode="auto">
          <a:xfrm>
            <a:off x="2193925" y="2566988"/>
            <a:ext cx="1173163" cy="1512887"/>
            <a:chOff x="1383" y="1389"/>
            <a:chExt cx="771" cy="1361"/>
          </a:xfrm>
        </p:grpSpPr>
        <p:sp>
          <p:nvSpPr>
            <p:cNvPr id="1135624" name="Rectangle 8"/>
            <p:cNvSpPr>
              <a:spLocks noChangeArrowheads="1"/>
            </p:cNvSpPr>
            <p:nvPr/>
          </p:nvSpPr>
          <p:spPr bwMode="auto">
            <a:xfrm>
              <a:off x="1383" y="1389"/>
              <a:ext cx="771" cy="1361"/>
            </a:xfrm>
            <a:prstGeom prst="rect">
              <a:avLst/>
            </a:prstGeom>
            <a:noFill/>
            <a:ln w="9525" algn="ctr">
              <a:solidFill>
                <a:schemeClr val="bg1"/>
              </a:solidFill>
              <a:miter lim="800000"/>
            </a:ln>
            <a:effectLst/>
            <a:scene3d>
              <a:camera prst="legacyPerspectiveTop"/>
              <a:lightRig rig="legacyFlat3" dir="b"/>
            </a:scene3d>
            <a:sp3d extrusionH="887400" prstMaterial="legacyMatte">
              <a:bevelT w="13500" h="13500" prst="angle"/>
              <a:bevelB w="13500" h="13500" prst="angle"/>
              <a:extrusionClr>
                <a:schemeClr val="bg1"/>
              </a:extrusionClr>
            </a:sp3d>
          </p:spPr>
          <p:txBody>
            <a:bodyPr wrap="none" anchor="ctr">
              <a:flatTx/>
            </a:bodyPr>
            <a:lstStyle/>
            <a:p>
              <a:endParaRPr lang="zh-CN" altLang="en-US"/>
            </a:p>
          </p:txBody>
        </p:sp>
        <p:grpSp>
          <p:nvGrpSpPr>
            <p:cNvPr id="3" name="Group 9"/>
            <p:cNvGrpSpPr/>
            <p:nvPr/>
          </p:nvGrpSpPr>
          <p:grpSpPr bwMode="auto">
            <a:xfrm>
              <a:off x="1519" y="1526"/>
              <a:ext cx="182" cy="90"/>
              <a:chOff x="2653" y="2024"/>
              <a:chExt cx="182" cy="90"/>
            </a:xfrm>
          </p:grpSpPr>
          <p:sp>
            <p:nvSpPr>
              <p:cNvPr id="1135626" name="Rectangle 1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27" name="Rectangle 1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28" name="Rectangle 1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29" name="Rectangle 1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4" name="Group 14"/>
            <p:cNvGrpSpPr/>
            <p:nvPr/>
          </p:nvGrpSpPr>
          <p:grpSpPr bwMode="auto">
            <a:xfrm>
              <a:off x="1519" y="1616"/>
              <a:ext cx="182" cy="90"/>
              <a:chOff x="2653" y="2024"/>
              <a:chExt cx="182" cy="90"/>
            </a:xfrm>
          </p:grpSpPr>
          <p:sp>
            <p:nvSpPr>
              <p:cNvPr id="1135631" name="Rectangle 1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32" name="Rectangle 1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33" name="Rectangle 1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34" name="Rectangle 1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5" name="Group 19"/>
            <p:cNvGrpSpPr/>
            <p:nvPr/>
          </p:nvGrpSpPr>
          <p:grpSpPr bwMode="auto">
            <a:xfrm>
              <a:off x="1519" y="1706"/>
              <a:ext cx="182" cy="90"/>
              <a:chOff x="2653" y="2024"/>
              <a:chExt cx="182" cy="90"/>
            </a:xfrm>
          </p:grpSpPr>
          <p:sp>
            <p:nvSpPr>
              <p:cNvPr id="1135636" name="Rectangle 2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37" name="Rectangle 2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38" name="Rectangle 2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39" name="Rectangle 2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6" name="Group 24"/>
            <p:cNvGrpSpPr/>
            <p:nvPr/>
          </p:nvGrpSpPr>
          <p:grpSpPr bwMode="auto">
            <a:xfrm>
              <a:off x="1519" y="1798"/>
              <a:ext cx="182" cy="90"/>
              <a:chOff x="2653" y="2024"/>
              <a:chExt cx="182" cy="90"/>
            </a:xfrm>
          </p:grpSpPr>
          <p:sp>
            <p:nvSpPr>
              <p:cNvPr id="1135641" name="Rectangle 2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42" name="Rectangle 2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43" name="Rectangle 2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44" name="Rectangle 2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7" name="Group 29"/>
            <p:cNvGrpSpPr/>
            <p:nvPr/>
          </p:nvGrpSpPr>
          <p:grpSpPr bwMode="auto">
            <a:xfrm>
              <a:off x="1519" y="1888"/>
              <a:ext cx="182" cy="90"/>
              <a:chOff x="2653" y="2024"/>
              <a:chExt cx="182" cy="90"/>
            </a:xfrm>
          </p:grpSpPr>
          <p:sp>
            <p:nvSpPr>
              <p:cNvPr id="1135646" name="Rectangle 3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47" name="Rectangle 3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48" name="Rectangle 3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49" name="Rectangle 3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8" name="Group 34"/>
            <p:cNvGrpSpPr/>
            <p:nvPr/>
          </p:nvGrpSpPr>
          <p:grpSpPr bwMode="auto">
            <a:xfrm>
              <a:off x="1519" y="1979"/>
              <a:ext cx="182" cy="90"/>
              <a:chOff x="2653" y="2024"/>
              <a:chExt cx="182" cy="90"/>
            </a:xfrm>
          </p:grpSpPr>
          <p:sp>
            <p:nvSpPr>
              <p:cNvPr id="1135651" name="Rectangle 3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52" name="Rectangle 3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53" name="Rectangle 3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54" name="Rectangle 3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9" name="Group 39"/>
            <p:cNvGrpSpPr/>
            <p:nvPr/>
          </p:nvGrpSpPr>
          <p:grpSpPr bwMode="auto">
            <a:xfrm>
              <a:off x="1519" y="2115"/>
              <a:ext cx="182" cy="90"/>
              <a:chOff x="2653" y="2024"/>
              <a:chExt cx="182" cy="90"/>
            </a:xfrm>
          </p:grpSpPr>
          <p:sp>
            <p:nvSpPr>
              <p:cNvPr id="1135656" name="Rectangle 4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57" name="Rectangle 4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58" name="Rectangle 4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59" name="Rectangle 4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0" name="Group 44"/>
            <p:cNvGrpSpPr/>
            <p:nvPr/>
          </p:nvGrpSpPr>
          <p:grpSpPr bwMode="auto">
            <a:xfrm>
              <a:off x="1519" y="2205"/>
              <a:ext cx="182" cy="90"/>
              <a:chOff x="2653" y="2024"/>
              <a:chExt cx="182" cy="90"/>
            </a:xfrm>
          </p:grpSpPr>
          <p:sp>
            <p:nvSpPr>
              <p:cNvPr id="1135661" name="Rectangle 4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62" name="Rectangle 4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63" name="Rectangle 4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64" name="Rectangle 4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 name="Group 49"/>
            <p:cNvGrpSpPr/>
            <p:nvPr/>
          </p:nvGrpSpPr>
          <p:grpSpPr bwMode="auto">
            <a:xfrm>
              <a:off x="1519" y="2295"/>
              <a:ext cx="182" cy="90"/>
              <a:chOff x="2653" y="2024"/>
              <a:chExt cx="182" cy="90"/>
            </a:xfrm>
          </p:grpSpPr>
          <p:sp>
            <p:nvSpPr>
              <p:cNvPr id="1135666" name="Rectangle 5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67" name="Rectangle 5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68" name="Rectangle 5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69" name="Rectangle 5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2" name="Group 54"/>
            <p:cNvGrpSpPr/>
            <p:nvPr/>
          </p:nvGrpSpPr>
          <p:grpSpPr bwMode="auto">
            <a:xfrm>
              <a:off x="1519" y="2387"/>
              <a:ext cx="182" cy="90"/>
              <a:chOff x="2653" y="2024"/>
              <a:chExt cx="182" cy="90"/>
            </a:xfrm>
          </p:grpSpPr>
          <p:sp>
            <p:nvSpPr>
              <p:cNvPr id="1135671" name="Rectangle 5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72" name="Rectangle 5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73" name="Rectangle 5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74" name="Rectangle 5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3" name="Group 59"/>
            <p:cNvGrpSpPr/>
            <p:nvPr/>
          </p:nvGrpSpPr>
          <p:grpSpPr bwMode="auto">
            <a:xfrm>
              <a:off x="1519" y="2477"/>
              <a:ext cx="182" cy="90"/>
              <a:chOff x="2653" y="2024"/>
              <a:chExt cx="182" cy="90"/>
            </a:xfrm>
          </p:grpSpPr>
          <p:sp>
            <p:nvSpPr>
              <p:cNvPr id="1135676" name="Rectangle 6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77" name="Rectangle 6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78" name="Rectangle 6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79" name="Rectangle 6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4" name="Group 64"/>
            <p:cNvGrpSpPr/>
            <p:nvPr/>
          </p:nvGrpSpPr>
          <p:grpSpPr bwMode="auto">
            <a:xfrm>
              <a:off x="1519" y="2568"/>
              <a:ext cx="182" cy="90"/>
              <a:chOff x="2653" y="2024"/>
              <a:chExt cx="182" cy="90"/>
            </a:xfrm>
          </p:grpSpPr>
          <p:sp>
            <p:nvSpPr>
              <p:cNvPr id="1135681" name="Rectangle 6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82" name="Rectangle 6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83" name="Rectangle 6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84" name="Rectangle 6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5" name="Group 69"/>
            <p:cNvGrpSpPr/>
            <p:nvPr/>
          </p:nvGrpSpPr>
          <p:grpSpPr bwMode="auto">
            <a:xfrm>
              <a:off x="1791" y="1525"/>
              <a:ext cx="182" cy="90"/>
              <a:chOff x="2653" y="2024"/>
              <a:chExt cx="182" cy="90"/>
            </a:xfrm>
          </p:grpSpPr>
          <p:sp>
            <p:nvSpPr>
              <p:cNvPr id="1135686" name="Rectangle 7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87" name="Rectangle 7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88" name="Rectangle 7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89" name="Rectangle 7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6" name="Group 74"/>
            <p:cNvGrpSpPr/>
            <p:nvPr/>
          </p:nvGrpSpPr>
          <p:grpSpPr bwMode="auto">
            <a:xfrm>
              <a:off x="1791" y="1615"/>
              <a:ext cx="182" cy="90"/>
              <a:chOff x="2653" y="2024"/>
              <a:chExt cx="182" cy="90"/>
            </a:xfrm>
          </p:grpSpPr>
          <p:sp>
            <p:nvSpPr>
              <p:cNvPr id="1135691" name="Rectangle 7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92" name="Rectangle 7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93" name="Rectangle 7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94" name="Rectangle 7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7" name="Group 79"/>
            <p:cNvGrpSpPr/>
            <p:nvPr/>
          </p:nvGrpSpPr>
          <p:grpSpPr bwMode="auto">
            <a:xfrm>
              <a:off x="1791" y="1705"/>
              <a:ext cx="182" cy="90"/>
              <a:chOff x="2653" y="2024"/>
              <a:chExt cx="182" cy="90"/>
            </a:xfrm>
          </p:grpSpPr>
          <p:sp>
            <p:nvSpPr>
              <p:cNvPr id="1135696" name="Rectangle 8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97" name="Rectangle 8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98" name="Rectangle 8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699" name="Rectangle 8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8" name="Group 84"/>
            <p:cNvGrpSpPr/>
            <p:nvPr/>
          </p:nvGrpSpPr>
          <p:grpSpPr bwMode="auto">
            <a:xfrm>
              <a:off x="1791" y="1797"/>
              <a:ext cx="182" cy="90"/>
              <a:chOff x="2653" y="2024"/>
              <a:chExt cx="182" cy="90"/>
            </a:xfrm>
          </p:grpSpPr>
          <p:sp>
            <p:nvSpPr>
              <p:cNvPr id="1135701" name="Rectangle 8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02" name="Rectangle 8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03" name="Rectangle 8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04" name="Rectangle 8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9" name="Group 89"/>
            <p:cNvGrpSpPr/>
            <p:nvPr/>
          </p:nvGrpSpPr>
          <p:grpSpPr bwMode="auto">
            <a:xfrm>
              <a:off x="1791" y="1887"/>
              <a:ext cx="182" cy="90"/>
              <a:chOff x="2653" y="2024"/>
              <a:chExt cx="182" cy="90"/>
            </a:xfrm>
          </p:grpSpPr>
          <p:sp>
            <p:nvSpPr>
              <p:cNvPr id="1135706" name="Rectangle 9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07" name="Rectangle 9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08" name="Rectangle 9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09" name="Rectangle 9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0" name="Group 94"/>
            <p:cNvGrpSpPr/>
            <p:nvPr/>
          </p:nvGrpSpPr>
          <p:grpSpPr bwMode="auto">
            <a:xfrm>
              <a:off x="1791" y="1978"/>
              <a:ext cx="182" cy="90"/>
              <a:chOff x="2653" y="2024"/>
              <a:chExt cx="182" cy="90"/>
            </a:xfrm>
          </p:grpSpPr>
          <p:sp>
            <p:nvSpPr>
              <p:cNvPr id="1135711" name="Rectangle 9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12" name="Rectangle 9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13" name="Rectangle 9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14" name="Rectangle 9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1" name="Group 99"/>
            <p:cNvGrpSpPr/>
            <p:nvPr/>
          </p:nvGrpSpPr>
          <p:grpSpPr bwMode="auto">
            <a:xfrm>
              <a:off x="1791" y="2114"/>
              <a:ext cx="182" cy="90"/>
              <a:chOff x="2653" y="2024"/>
              <a:chExt cx="182" cy="90"/>
            </a:xfrm>
          </p:grpSpPr>
          <p:sp>
            <p:nvSpPr>
              <p:cNvPr id="1135716" name="Rectangle 10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17" name="Rectangle 10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18" name="Rectangle 10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19" name="Rectangle 10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2" name="Group 104"/>
            <p:cNvGrpSpPr/>
            <p:nvPr/>
          </p:nvGrpSpPr>
          <p:grpSpPr bwMode="auto">
            <a:xfrm>
              <a:off x="1791" y="2204"/>
              <a:ext cx="182" cy="90"/>
              <a:chOff x="2653" y="2024"/>
              <a:chExt cx="182" cy="90"/>
            </a:xfrm>
          </p:grpSpPr>
          <p:sp>
            <p:nvSpPr>
              <p:cNvPr id="1135721" name="Rectangle 10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22" name="Rectangle 10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23" name="Rectangle 10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24" name="Rectangle 10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3" name="Group 109"/>
            <p:cNvGrpSpPr/>
            <p:nvPr/>
          </p:nvGrpSpPr>
          <p:grpSpPr bwMode="auto">
            <a:xfrm>
              <a:off x="1791" y="2294"/>
              <a:ext cx="182" cy="90"/>
              <a:chOff x="2653" y="2024"/>
              <a:chExt cx="182" cy="90"/>
            </a:xfrm>
          </p:grpSpPr>
          <p:sp>
            <p:nvSpPr>
              <p:cNvPr id="1135726" name="Rectangle 11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27" name="Rectangle 11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28" name="Rectangle 11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29" name="Rectangle 11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4" name="Group 114"/>
            <p:cNvGrpSpPr/>
            <p:nvPr/>
          </p:nvGrpSpPr>
          <p:grpSpPr bwMode="auto">
            <a:xfrm>
              <a:off x="1791" y="2386"/>
              <a:ext cx="182" cy="90"/>
              <a:chOff x="2653" y="2024"/>
              <a:chExt cx="182" cy="90"/>
            </a:xfrm>
          </p:grpSpPr>
          <p:sp>
            <p:nvSpPr>
              <p:cNvPr id="1135731" name="Rectangle 11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32" name="Rectangle 11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33" name="Rectangle 11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34" name="Rectangle 11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5" name="Group 119"/>
            <p:cNvGrpSpPr/>
            <p:nvPr/>
          </p:nvGrpSpPr>
          <p:grpSpPr bwMode="auto">
            <a:xfrm>
              <a:off x="1791" y="2476"/>
              <a:ext cx="182" cy="90"/>
              <a:chOff x="2653" y="2024"/>
              <a:chExt cx="182" cy="90"/>
            </a:xfrm>
          </p:grpSpPr>
          <p:sp>
            <p:nvSpPr>
              <p:cNvPr id="1135736" name="Rectangle 12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37" name="Rectangle 12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38" name="Rectangle 12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39" name="Rectangle 12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6" name="Group 124"/>
            <p:cNvGrpSpPr/>
            <p:nvPr/>
          </p:nvGrpSpPr>
          <p:grpSpPr bwMode="auto">
            <a:xfrm>
              <a:off x="1791" y="2567"/>
              <a:ext cx="182" cy="90"/>
              <a:chOff x="2653" y="2024"/>
              <a:chExt cx="182" cy="90"/>
            </a:xfrm>
          </p:grpSpPr>
          <p:sp>
            <p:nvSpPr>
              <p:cNvPr id="1135741" name="Rectangle 12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42" name="Rectangle 12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43" name="Rectangle 12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44" name="Rectangle 12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sp>
        <p:nvSpPr>
          <p:cNvPr id="1135745" name="AutoShape 129"/>
          <p:cNvSpPr>
            <a:spLocks noChangeArrowheads="1"/>
          </p:cNvSpPr>
          <p:nvPr/>
        </p:nvSpPr>
        <p:spPr bwMode="auto">
          <a:xfrm rot="530509">
            <a:off x="1546225" y="4510088"/>
            <a:ext cx="2016125" cy="288925"/>
          </a:xfrm>
          <a:prstGeom prst="flowChartTerminator">
            <a:avLst/>
          </a:prstGeom>
          <a:solidFill>
            <a:schemeClr val="accent1"/>
          </a:solidFill>
          <a:ln w="9525" algn="ctr">
            <a:solidFill>
              <a:schemeClr val="tx1"/>
            </a:solidFill>
            <a:miter lim="800000"/>
          </a:ln>
          <a:effectLst/>
        </p:spPr>
        <p:txBody>
          <a:bodyPr wrap="none" anchor="ctr"/>
          <a:lstStyle/>
          <a:p>
            <a:pPr algn="ctr"/>
            <a:r>
              <a:rPr kumimoji="0" lang="zh-CN" altLang="en-US" sz="1800" b="1">
                <a:ea typeface="宋体" panose="02010600030101010101" pitchFamily="2" charset="-122"/>
              </a:rPr>
              <a:t>地铁</a:t>
            </a:r>
            <a:endParaRPr kumimoji="0" lang="zh-CN" altLang="en-US" sz="1800" b="1">
              <a:ea typeface="宋体" panose="02010600030101010101" pitchFamily="2" charset="-122"/>
            </a:endParaRPr>
          </a:p>
        </p:txBody>
      </p:sp>
      <p:sp>
        <p:nvSpPr>
          <p:cNvPr id="1135746" name="Rectangle 130"/>
          <p:cNvSpPr>
            <a:spLocks noChangeArrowheads="1"/>
          </p:cNvSpPr>
          <p:nvPr/>
        </p:nvSpPr>
        <p:spPr bwMode="auto">
          <a:xfrm>
            <a:off x="4859338" y="1341438"/>
            <a:ext cx="3313112" cy="4608512"/>
          </a:xfrm>
          <a:prstGeom prst="rect">
            <a:avLst/>
          </a:prstGeom>
          <a:noFill/>
          <a:ln w="9525" algn="ctr">
            <a:solidFill>
              <a:schemeClr val="tx1"/>
            </a:solidFill>
            <a:miter lim="800000"/>
          </a:ln>
          <a:effectLst/>
        </p:spPr>
        <p:txBody>
          <a:bodyPr wrap="none" anchor="ctr"/>
          <a:lstStyle/>
          <a:p>
            <a:endParaRPr lang="zh-CN" altLang="en-US"/>
          </a:p>
        </p:txBody>
      </p:sp>
      <p:sp>
        <p:nvSpPr>
          <p:cNvPr id="1135747" name="Text Box 131"/>
          <p:cNvSpPr txBox="1">
            <a:spLocks noChangeArrowheads="1"/>
          </p:cNvSpPr>
          <p:nvPr/>
        </p:nvSpPr>
        <p:spPr bwMode="auto">
          <a:xfrm>
            <a:off x="5434013" y="1485900"/>
            <a:ext cx="2232025" cy="366713"/>
          </a:xfrm>
          <a:prstGeom prst="rect">
            <a:avLst/>
          </a:prstGeom>
          <a:noFill/>
          <a:ln w="9525" algn="ctr">
            <a:noFill/>
            <a:miter lim="800000"/>
          </a:ln>
          <a:effectLst/>
        </p:spPr>
        <p:txBody>
          <a:bodyPr>
            <a:spAutoFit/>
          </a:bodyPr>
          <a:lstStyle/>
          <a:p>
            <a:pPr algn="ctr">
              <a:spcBef>
                <a:spcPct val="50000"/>
              </a:spcBef>
            </a:pPr>
            <a:r>
              <a:rPr kumimoji="0" lang="zh-CN" altLang="en-US" sz="1800" b="1">
                <a:ea typeface="宋体" panose="02010600030101010101" pitchFamily="2" charset="-122"/>
              </a:rPr>
              <a:t>镰刀</a:t>
            </a:r>
            <a:endParaRPr kumimoji="0" lang="zh-CN" altLang="en-US" sz="1800" b="1">
              <a:ea typeface="宋体" panose="02010600030101010101" pitchFamily="2" charset="-122"/>
            </a:endParaRPr>
          </a:p>
        </p:txBody>
      </p:sp>
      <p:grpSp>
        <p:nvGrpSpPr>
          <p:cNvPr id="27" name="Group 132"/>
          <p:cNvGrpSpPr/>
          <p:nvPr/>
        </p:nvGrpSpPr>
        <p:grpSpPr bwMode="auto">
          <a:xfrm>
            <a:off x="5865813" y="2349500"/>
            <a:ext cx="1173162" cy="2303463"/>
            <a:chOff x="1383" y="1389"/>
            <a:chExt cx="771" cy="1361"/>
          </a:xfrm>
        </p:grpSpPr>
        <p:sp>
          <p:nvSpPr>
            <p:cNvPr id="1135749" name="Rectangle 133"/>
            <p:cNvSpPr>
              <a:spLocks noChangeArrowheads="1"/>
            </p:cNvSpPr>
            <p:nvPr/>
          </p:nvSpPr>
          <p:spPr bwMode="auto">
            <a:xfrm>
              <a:off x="1383" y="1389"/>
              <a:ext cx="771" cy="1361"/>
            </a:xfrm>
            <a:prstGeom prst="rect">
              <a:avLst/>
            </a:prstGeom>
            <a:noFill/>
            <a:ln w="9525" algn="ctr">
              <a:solidFill>
                <a:schemeClr val="bg1"/>
              </a:solidFill>
              <a:miter lim="800000"/>
            </a:ln>
            <a:effectLst/>
            <a:scene3d>
              <a:camera prst="legacyPerspectiveTop"/>
              <a:lightRig rig="legacyFlat3" dir="b"/>
            </a:scene3d>
            <a:sp3d extrusionH="887400" prstMaterial="legacyMatte">
              <a:bevelT w="13500" h="13500" prst="angle"/>
              <a:bevelB w="13500" h="13500" prst="angle"/>
              <a:extrusionClr>
                <a:schemeClr val="bg1"/>
              </a:extrusionClr>
            </a:sp3d>
          </p:spPr>
          <p:txBody>
            <a:bodyPr wrap="none" anchor="ctr">
              <a:flatTx/>
            </a:bodyPr>
            <a:lstStyle/>
            <a:p>
              <a:endParaRPr lang="zh-CN" altLang="en-US"/>
            </a:p>
          </p:txBody>
        </p:sp>
        <p:grpSp>
          <p:nvGrpSpPr>
            <p:cNvPr id="28" name="Group 134"/>
            <p:cNvGrpSpPr/>
            <p:nvPr/>
          </p:nvGrpSpPr>
          <p:grpSpPr bwMode="auto">
            <a:xfrm>
              <a:off x="1519" y="1526"/>
              <a:ext cx="182" cy="90"/>
              <a:chOff x="2653" y="2024"/>
              <a:chExt cx="182" cy="90"/>
            </a:xfrm>
          </p:grpSpPr>
          <p:sp>
            <p:nvSpPr>
              <p:cNvPr id="1135751" name="Rectangle 13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52" name="Rectangle 13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53" name="Rectangle 13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54" name="Rectangle 13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9" name="Group 139"/>
            <p:cNvGrpSpPr/>
            <p:nvPr/>
          </p:nvGrpSpPr>
          <p:grpSpPr bwMode="auto">
            <a:xfrm>
              <a:off x="1519" y="1616"/>
              <a:ext cx="182" cy="90"/>
              <a:chOff x="2653" y="2024"/>
              <a:chExt cx="182" cy="90"/>
            </a:xfrm>
          </p:grpSpPr>
          <p:sp>
            <p:nvSpPr>
              <p:cNvPr id="1135756" name="Rectangle 14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57" name="Rectangle 14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58" name="Rectangle 14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59" name="Rectangle 14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30" name="Group 144"/>
            <p:cNvGrpSpPr/>
            <p:nvPr/>
          </p:nvGrpSpPr>
          <p:grpSpPr bwMode="auto">
            <a:xfrm>
              <a:off x="1519" y="1706"/>
              <a:ext cx="182" cy="90"/>
              <a:chOff x="2653" y="2024"/>
              <a:chExt cx="182" cy="90"/>
            </a:xfrm>
          </p:grpSpPr>
          <p:sp>
            <p:nvSpPr>
              <p:cNvPr id="1135761" name="Rectangle 14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62" name="Rectangle 14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63" name="Rectangle 14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64" name="Rectangle 14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31" name="Group 149"/>
            <p:cNvGrpSpPr/>
            <p:nvPr/>
          </p:nvGrpSpPr>
          <p:grpSpPr bwMode="auto">
            <a:xfrm>
              <a:off x="1519" y="1798"/>
              <a:ext cx="182" cy="90"/>
              <a:chOff x="2653" y="2024"/>
              <a:chExt cx="182" cy="90"/>
            </a:xfrm>
          </p:grpSpPr>
          <p:sp>
            <p:nvSpPr>
              <p:cNvPr id="1135766" name="Rectangle 15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67" name="Rectangle 15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68" name="Rectangle 15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69" name="Rectangle 15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5680" name="Group 154"/>
            <p:cNvGrpSpPr/>
            <p:nvPr/>
          </p:nvGrpSpPr>
          <p:grpSpPr bwMode="auto">
            <a:xfrm>
              <a:off x="1519" y="1888"/>
              <a:ext cx="182" cy="90"/>
              <a:chOff x="2653" y="2024"/>
              <a:chExt cx="182" cy="90"/>
            </a:xfrm>
          </p:grpSpPr>
          <p:sp>
            <p:nvSpPr>
              <p:cNvPr id="1135771" name="Rectangle 15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72" name="Rectangle 15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73" name="Rectangle 15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74" name="Rectangle 15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5685" name="Group 159"/>
            <p:cNvGrpSpPr/>
            <p:nvPr/>
          </p:nvGrpSpPr>
          <p:grpSpPr bwMode="auto">
            <a:xfrm>
              <a:off x="1519" y="1979"/>
              <a:ext cx="182" cy="90"/>
              <a:chOff x="2653" y="2024"/>
              <a:chExt cx="182" cy="90"/>
            </a:xfrm>
          </p:grpSpPr>
          <p:sp>
            <p:nvSpPr>
              <p:cNvPr id="1135776" name="Rectangle 16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77" name="Rectangle 16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78" name="Rectangle 16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79" name="Rectangle 16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5690" name="Group 164"/>
            <p:cNvGrpSpPr/>
            <p:nvPr/>
          </p:nvGrpSpPr>
          <p:grpSpPr bwMode="auto">
            <a:xfrm>
              <a:off x="1519" y="2115"/>
              <a:ext cx="182" cy="90"/>
              <a:chOff x="2653" y="2024"/>
              <a:chExt cx="182" cy="90"/>
            </a:xfrm>
          </p:grpSpPr>
          <p:sp>
            <p:nvSpPr>
              <p:cNvPr id="1135781" name="Rectangle 16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82" name="Rectangle 16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83" name="Rectangle 16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84" name="Rectangle 16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5695" name="Group 169"/>
            <p:cNvGrpSpPr/>
            <p:nvPr/>
          </p:nvGrpSpPr>
          <p:grpSpPr bwMode="auto">
            <a:xfrm>
              <a:off x="1519" y="2205"/>
              <a:ext cx="182" cy="90"/>
              <a:chOff x="2653" y="2024"/>
              <a:chExt cx="182" cy="90"/>
            </a:xfrm>
          </p:grpSpPr>
          <p:sp>
            <p:nvSpPr>
              <p:cNvPr id="1135786" name="Rectangle 17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87" name="Rectangle 17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88" name="Rectangle 17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89" name="Rectangle 17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5700" name="Group 174"/>
            <p:cNvGrpSpPr/>
            <p:nvPr/>
          </p:nvGrpSpPr>
          <p:grpSpPr bwMode="auto">
            <a:xfrm>
              <a:off x="1519" y="2295"/>
              <a:ext cx="182" cy="90"/>
              <a:chOff x="2653" y="2024"/>
              <a:chExt cx="182" cy="90"/>
            </a:xfrm>
          </p:grpSpPr>
          <p:sp>
            <p:nvSpPr>
              <p:cNvPr id="1135791" name="Rectangle 17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92" name="Rectangle 17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93" name="Rectangle 17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94" name="Rectangle 17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5705" name="Group 179"/>
            <p:cNvGrpSpPr/>
            <p:nvPr/>
          </p:nvGrpSpPr>
          <p:grpSpPr bwMode="auto">
            <a:xfrm>
              <a:off x="1519" y="2387"/>
              <a:ext cx="182" cy="90"/>
              <a:chOff x="2653" y="2024"/>
              <a:chExt cx="182" cy="90"/>
            </a:xfrm>
          </p:grpSpPr>
          <p:sp>
            <p:nvSpPr>
              <p:cNvPr id="1135796" name="Rectangle 18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97" name="Rectangle 18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98" name="Rectangle 18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799" name="Rectangle 18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5710" name="Group 184"/>
            <p:cNvGrpSpPr/>
            <p:nvPr/>
          </p:nvGrpSpPr>
          <p:grpSpPr bwMode="auto">
            <a:xfrm>
              <a:off x="1519" y="2477"/>
              <a:ext cx="182" cy="90"/>
              <a:chOff x="2653" y="2024"/>
              <a:chExt cx="182" cy="90"/>
            </a:xfrm>
          </p:grpSpPr>
          <p:sp>
            <p:nvSpPr>
              <p:cNvPr id="1135801" name="Rectangle 18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02" name="Rectangle 18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03" name="Rectangle 18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04" name="Rectangle 18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5715" name="Group 189"/>
            <p:cNvGrpSpPr/>
            <p:nvPr/>
          </p:nvGrpSpPr>
          <p:grpSpPr bwMode="auto">
            <a:xfrm>
              <a:off x="1519" y="2568"/>
              <a:ext cx="182" cy="90"/>
              <a:chOff x="2653" y="2024"/>
              <a:chExt cx="182" cy="90"/>
            </a:xfrm>
          </p:grpSpPr>
          <p:sp>
            <p:nvSpPr>
              <p:cNvPr id="1135806" name="Rectangle 19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07" name="Rectangle 19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08" name="Rectangle 19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09" name="Rectangle 19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5720" name="Group 194"/>
            <p:cNvGrpSpPr/>
            <p:nvPr/>
          </p:nvGrpSpPr>
          <p:grpSpPr bwMode="auto">
            <a:xfrm>
              <a:off x="1791" y="1525"/>
              <a:ext cx="182" cy="90"/>
              <a:chOff x="2653" y="2024"/>
              <a:chExt cx="182" cy="90"/>
            </a:xfrm>
          </p:grpSpPr>
          <p:sp>
            <p:nvSpPr>
              <p:cNvPr id="1135811" name="Rectangle 19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12" name="Rectangle 19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13" name="Rectangle 19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14" name="Rectangle 19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5725" name="Group 199"/>
            <p:cNvGrpSpPr/>
            <p:nvPr/>
          </p:nvGrpSpPr>
          <p:grpSpPr bwMode="auto">
            <a:xfrm>
              <a:off x="1791" y="1615"/>
              <a:ext cx="182" cy="90"/>
              <a:chOff x="2653" y="2024"/>
              <a:chExt cx="182" cy="90"/>
            </a:xfrm>
          </p:grpSpPr>
          <p:sp>
            <p:nvSpPr>
              <p:cNvPr id="1135816" name="Rectangle 20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17" name="Rectangle 20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18" name="Rectangle 20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19" name="Rectangle 20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5730" name="Group 204"/>
            <p:cNvGrpSpPr/>
            <p:nvPr/>
          </p:nvGrpSpPr>
          <p:grpSpPr bwMode="auto">
            <a:xfrm>
              <a:off x="1791" y="1705"/>
              <a:ext cx="182" cy="90"/>
              <a:chOff x="2653" y="2024"/>
              <a:chExt cx="182" cy="90"/>
            </a:xfrm>
          </p:grpSpPr>
          <p:sp>
            <p:nvSpPr>
              <p:cNvPr id="1135821" name="Rectangle 20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22" name="Rectangle 20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23" name="Rectangle 20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24" name="Rectangle 20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5735" name="Group 209"/>
            <p:cNvGrpSpPr/>
            <p:nvPr/>
          </p:nvGrpSpPr>
          <p:grpSpPr bwMode="auto">
            <a:xfrm>
              <a:off x="1791" y="1797"/>
              <a:ext cx="182" cy="90"/>
              <a:chOff x="2653" y="2024"/>
              <a:chExt cx="182" cy="90"/>
            </a:xfrm>
          </p:grpSpPr>
          <p:sp>
            <p:nvSpPr>
              <p:cNvPr id="1135826" name="Rectangle 21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27" name="Rectangle 21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28" name="Rectangle 21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29" name="Rectangle 21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5740" name="Group 214"/>
            <p:cNvGrpSpPr/>
            <p:nvPr/>
          </p:nvGrpSpPr>
          <p:grpSpPr bwMode="auto">
            <a:xfrm>
              <a:off x="1791" y="1887"/>
              <a:ext cx="182" cy="90"/>
              <a:chOff x="2653" y="2024"/>
              <a:chExt cx="182" cy="90"/>
            </a:xfrm>
          </p:grpSpPr>
          <p:sp>
            <p:nvSpPr>
              <p:cNvPr id="1135831" name="Rectangle 21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32" name="Rectangle 21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33" name="Rectangle 21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34" name="Rectangle 21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5748" name="Group 219"/>
            <p:cNvGrpSpPr/>
            <p:nvPr/>
          </p:nvGrpSpPr>
          <p:grpSpPr bwMode="auto">
            <a:xfrm>
              <a:off x="1791" y="1978"/>
              <a:ext cx="182" cy="90"/>
              <a:chOff x="2653" y="2024"/>
              <a:chExt cx="182" cy="90"/>
            </a:xfrm>
          </p:grpSpPr>
          <p:sp>
            <p:nvSpPr>
              <p:cNvPr id="1135836" name="Rectangle 22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37" name="Rectangle 22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38" name="Rectangle 22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39" name="Rectangle 22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5750" name="Group 224"/>
            <p:cNvGrpSpPr/>
            <p:nvPr/>
          </p:nvGrpSpPr>
          <p:grpSpPr bwMode="auto">
            <a:xfrm>
              <a:off x="1791" y="2114"/>
              <a:ext cx="182" cy="90"/>
              <a:chOff x="2653" y="2024"/>
              <a:chExt cx="182" cy="90"/>
            </a:xfrm>
          </p:grpSpPr>
          <p:sp>
            <p:nvSpPr>
              <p:cNvPr id="1135841" name="Rectangle 22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42" name="Rectangle 22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43" name="Rectangle 22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44" name="Rectangle 22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5755" name="Group 229"/>
            <p:cNvGrpSpPr/>
            <p:nvPr/>
          </p:nvGrpSpPr>
          <p:grpSpPr bwMode="auto">
            <a:xfrm>
              <a:off x="1791" y="2204"/>
              <a:ext cx="182" cy="90"/>
              <a:chOff x="2653" y="2024"/>
              <a:chExt cx="182" cy="90"/>
            </a:xfrm>
          </p:grpSpPr>
          <p:sp>
            <p:nvSpPr>
              <p:cNvPr id="1135846" name="Rectangle 23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47" name="Rectangle 23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48" name="Rectangle 23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49" name="Rectangle 23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5760" name="Group 234"/>
            <p:cNvGrpSpPr/>
            <p:nvPr/>
          </p:nvGrpSpPr>
          <p:grpSpPr bwMode="auto">
            <a:xfrm>
              <a:off x="1791" y="2294"/>
              <a:ext cx="182" cy="90"/>
              <a:chOff x="2653" y="2024"/>
              <a:chExt cx="182" cy="90"/>
            </a:xfrm>
          </p:grpSpPr>
          <p:sp>
            <p:nvSpPr>
              <p:cNvPr id="1135851" name="Rectangle 23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52" name="Rectangle 23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53" name="Rectangle 23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54" name="Rectangle 23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5765" name="Group 239"/>
            <p:cNvGrpSpPr/>
            <p:nvPr/>
          </p:nvGrpSpPr>
          <p:grpSpPr bwMode="auto">
            <a:xfrm>
              <a:off x="1791" y="2386"/>
              <a:ext cx="182" cy="90"/>
              <a:chOff x="2653" y="2024"/>
              <a:chExt cx="182" cy="90"/>
            </a:xfrm>
          </p:grpSpPr>
          <p:sp>
            <p:nvSpPr>
              <p:cNvPr id="1135856" name="Rectangle 24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57" name="Rectangle 24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58" name="Rectangle 24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59" name="Rectangle 24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5770" name="Group 244"/>
            <p:cNvGrpSpPr/>
            <p:nvPr/>
          </p:nvGrpSpPr>
          <p:grpSpPr bwMode="auto">
            <a:xfrm>
              <a:off x="1791" y="2476"/>
              <a:ext cx="182" cy="90"/>
              <a:chOff x="2653" y="2024"/>
              <a:chExt cx="182" cy="90"/>
            </a:xfrm>
          </p:grpSpPr>
          <p:sp>
            <p:nvSpPr>
              <p:cNvPr id="1135861" name="Rectangle 24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62" name="Rectangle 24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63" name="Rectangle 24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64" name="Rectangle 24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5775" name="Group 249"/>
            <p:cNvGrpSpPr/>
            <p:nvPr/>
          </p:nvGrpSpPr>
          <p:grpSpPr bwMode="auto">
            <a:xfrm>
              <a:off x="1791" y="2567"/>
              <a:ext cx="182" cy="90"/>
              <a:chOff x="2653" y="2024"/>
              <a:chExt cx="182" cy="90"/>
            </a:xfrm>
          </p:grpSpPr>
          <p:sp>
            <p:nvSpPr>
              <p:cNvPr id="1135866" name="Rectangle 25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67" name="Rectangle 25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68" name="Rectangle 25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5869" name="Rectangle 25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sp>
        <p:nvSpPr>
          <p:cNvPr id="1135870" name="Rectangle 254"/>
          <p:cNvSpPr>
            <a:spLocks noChangeArrowheads="1"/>
          </p:cNvSpPr>
          <p:nvPr/>
        </p:nvSpPr>
        <p:spPr bwMode="auto">
          <a:xfrm>
            <a:off x="5651500" y="3933825"/>
            <a:ext cx="144463" cy="863600"/>
          </a:xfrm>
          <a:prstGeom prst="rect">
            <a:avLst/>
          </a:prstGeom>
          <a:solidFill>
            <a:schemeClr val="accent1"/>
          </a:solidFill>
          <a:ln w="9525" algn="ctr">
            <a:solidFill>
              <a:schemeClr val="tx1"/>
            </a:solidFill>
            <a:miter lim="800000"/>
          </a:ln>
          <a:effectLst/>
        </p:spPr>
        <p:txBody>
          <a:bodyPr wrap="none" anchor="ctr"/>
          <a:lstStyle/>
          <a:p>
            <a:endParaRPr lang="zh-CN" altLang="en-US"/>
          </a:p>
        </p:txBody>
      </p:sp>
      <p:sp>
        <p:nvSpPr>
          <p:cNvPr id="1135871" name="Rectangle 255"/>
          <p:cNvSpPr>
            <a:spLocks noChangeArrowheads="1"/>
          </p:cNvSpPr>
          <p:nvPr/>
        </p:nvSpPr>
        <p:spPr bwMode="auto">
          <a:xfrm>
            <a:off x="5292725" y="3790950"/>
            <a:ext cx="144463" cy="863600"/>
          </a:xfrm>
          <a:prstGeom prst="rect">
            <a:avLst/>
          </a:prstGeom>
          <a:solidFill>
            <a:schemeClr val="accent1"/>
          </a:solidFill>
          <a:ln w="9525" algn="ctr">
            <a:solidFill>
              <a:schemeClr val="tx1"/>
            </a:solidFill>
            <a:miter lim="800000"/>
          </a:ln>
          <a:effectLst/>
        </p:spPr>
        <p:txBody>
          <a:bodyPr wrap="none" anchor="ctr"/>
          <a:lstStyle/>
          <a:p>
            <a:endParaRPr lang="zh-CN" altLang="en-US"/>
          </a:p>
        </p:txBody>
      </p:sp>
      <p:sp>
        <p:nvSpPr>
          <p:cNvPr id="1135872" name="Rectangle 256"/>
          <p:cNvSpPr>
            <a:spLocks noChangeArrowheads="1"/>
          </p:cNvSpPr>
          <p:nvPr/>
        </p:nvSpPr>
        <p:spPr bwMode="auto">
          <a:xfrm>
            <a:off x="7235825" y="3862388"/>
            <a:ext cx="144463" cy="863600"/>
          </a:xfrm>
          <a:prstGeom prst="rect">
            <a:avLst/>
          </a:prstGeom>
          <a:solidFill>
            <a:schemeClr val="accent1"/>
          </a:solidFill>
          <a:ln w="9525" algn="ctr">
            <a:solidFill>
              <a:schemeClr val="tx1"/>
            </a:solidFill>
            <a:miter lim="800000"/>
          </a:ln>
          <a:effectLst/>
        </p:spPr>
        <p:txBody>
          <a:bodyPr wrap="none" anchor="ctr"/>
          <a:lstStyle/>
          <a:p>
            <a:endParaRPr lang="zh-CN" altLang="en-US"/>
          </a:p>
        </p:txBody>
      </p:sp>
      <p:sp>
        <p:nvSpPr>
          <p:cNvPr id="1135873" name="Rectangle 257"/>
          <p:cNvSpPr>
            <a:spLocks noChangeArrowheads="1"/>
          </p:cNvSpPr>
          <p:nvPr/>
        </p:nvSpPr>
        <p:spPr bwMode="auto">
          <a:xfrm>
            <a:off x="7524750" y="4006850"/>
            <a:ext cx="144463" cy="863600"/>
          </a:xfrm>
          <a:prstGeom prst="rect">
            <a:avLst/>
          </a:prstGeom>
          <a:solidFill>
            <a:schemeClr val="accent1"/>
          </a:solidFill>
          <a:ln w="9525" algn="ctr">
            <a:solidFill>
              <a:schemeClr val="tx1"/>
            </a:solidFill>
            <a:miter lim="800000"/>
          </a:ln>
          <a:effectLst/>
        </p:spPr>
        <p:txBody>
          <a:bodyPr wrap="none" anchor="ctr"/>
          <a:lstStyle/>
          <a:p>
            <a:endParaRPr lang="zh-CN" altLang="en-US"/>
          </a:p>
        </p:txBody>
      </p:sp>
      <p:sp>
        <p:nvSpPr>
          <p:cNvPr id="1135874" name="Rectangle 258"/>
          <p:cNvSpPr>
            <a:spLocks noChangeArrowheads="1"/>
          </p:cNvSpPr>
          <p:nvPr/>
        </p:nvSpPr>
        <p:spPr bwMode="auto">
          <a:xfrm>
            <a:off x="6227763" y="3862388"/>
            <a:ext cx="144462" cy="863600"/>
          </a:xfrm>
          <a:prstGeom prst="rect">
            <a:avLst/>
          </a:prstGeom>
          <a:solidFill>
            <a:schemeClr val="accent1"/>
          </a:solidFill>
          <a:ln w="9525" algn="ctr">
            <a:solidFill>
              <a:schemeClr val="tx1"/>
            </a:solidFill>
            <a:miter lim="800000"/>
          </a:ln>
          <a:effectLst/>
        </p:spPr>
        <p:txBody>
          <a:bodyPr wrap="none" anchor="ctr"/>
          <a:lstStyle/>
          <a:p>
            <a:endParaRPr lang="zh-CN" altLang="en-US"/>
          </a:p>
        </p:txBody>
      </p:sp>
      <p:sp>
        <p:nvSpPr>
          <p:cNvPr id="1135875" name="Rectangle 259"/>
          <p:cNvSpPr>
            <a:spLocks noChangeArrowheads="1"/>
          </p:cNvSpPr>
          <p:nvPr/>
        </p:nvSpPr>
        <p:spPr bwMode="auto">
          <a:xfrm>
            <a:off x="6588125" y="3933825"/>
            <a:ext cx="144463" cy="863600"/>
          </a:xfrm>
          <a:prstGeom prst="rect">
            <a:avLst/>
          </a:prstGeom>
          <a:solidFill>
            <a:schemeClr val="accent1"/>
          </a:solidFill>
          <a:ln w="9525" algn="ctr">
            <a:solidFill>
              <a:schemeClr val="tx1"/>
            </a:solidFill>
            <a:miter lim="800000"/>
          </a:ln>
          <a:effectLst/>
        </p:spPr>
        <p:txBody>
          <a:bodyPr wrap="none" anchor="ctr"/>
          <a:lstStyle/>
          <a:p>
            <a:endParaRPr lang="zh-CN" altLang="en-US"/>
          </a:p>
        </p:txBody>
      </p:sp>
      <p:sp>
        <p:nvSpPr>
          <p:cNvPr id="1135876" name="AutoShape 260"/>
          <p:cNvSpPr>
            <a:spLocks noChangeArrowheads="1"/>
          </p:cNvSpPr>
          <p:nvPr/>
        </p:nvSpPr>
        <p:spPr bwMode="auto">
          <a:xfrm>
            <a:off x="4572000" y="3716338"/>
            <a:ext cx="3816350" cy="360362"/>
          </a:xfrm>
          <a:prstGeom prst="wave">
            <a:avLst>
              <a:gd name="adj1" fmla="val 20644"/>
              <a:gd name="adj2" fmla="val 8319"/>
            </a:avLst>
          </a:prstGeom>
          <a:solidFill>
            <a:schemeClr val="accent1"/>
          </a:solidFill>
          <a:ln w="9525" algn="ctr">
            <a:solidFill>
              <a:schemeClr val="tx1"/>
            </a:solidFill>
            <a:round/>
          </a:ln>
          <a:effectLst/>
        </p:spPr>
        <p:txBody>
          <a:bodyPr wrap="none" anchor="ctr"/>
          <a:lstStyle/>
          <a:p>
            <a:endParaRPr lang="zh-CN" altLang="en-US"/>
          </a:p>
        </p:txBody>
      </p:sp>
      <p:sp>
        <p:nvSpPr>
          <p:cNvPr id="1135877" name="AutoShape 261"/>
          <p:cNvSpPr/>
          <p:nvPr/>
        </p:nvSpPr>
        <p:spPr bwMode="auto">
          <a:xfrm>
            <a:off x="7308850" y="2566988"/>
            <a:ext cx="1547813" cy="609600"/>
          </a:xfrm>
          <a:prstGeom prst="borderCallout1">
            <a:avLst>
              <a:gd name="adj1" fmla="val 18750"/>
              <a:gd name="adj2" fmla="val -4921"/>
              <a:gd name="adj3" fmla="val 198176"/>
              <a:gd name="adj4" fmla="val -14463"/>
            </a:avLst>
          </a:prstGeom>
          <a:noFill/>
          <a:ln w="9525" algn="ctr">
            <a:solidFill>
              <a:schemeClr val="tx1"/>
            </a:solidFill>
            <a:miter lim="800000"/>
          </a:ln>
          <a:effectLst/>
        </p:spPr>
        <p:txBody>
          <a:bodyPr anchor="ctr"/>
          <a:lstStyle/>
          <a:p>
            <a:pPr algn="ctr"/>
            <a:r>
              <a:rPr kumimoji="0" lang="zh-CN" altLang="en-US" sz="1800">
                <a:ea typeface="宋体" panose="02010600030101010101" pitchFamily="2" charset="-122"/>
              </a:rPr>
              <a:t>高架桥</a:t>
            </a:r>
            <a:endParaRPr kumimoji="0" lang="zh-CN" altLang="en-US" sz="1800">
              <a:ea typeface="宋体" panose="0201060003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42" name="Rectangle 2"/>
          <p:cNvSpPr>
            <a:spLocks noChangeArrowheads="1"/>
          </p:cNvSpPr>
          <p:nvPr/>
        </p:nvSpPr>
        <p:spPr bwMode="auto">
          <a:xfrm>
            <a:off x="1187450" y="1341438"/>
            <a:ext cx="3313113" cy="4608512"/>
          </a:xfrm>
          <a:prstGeom prst="rect">
            <a:avLst/>
          </a:prstGeom>
          <a:noFill/>
          <a:ln w="9525" algn="ctr">
            <a:solidFill>
              <a:schemeClr val="tx1"/>
            </a:solidFill>
            <a:miter lim="800000"/>
          </a:ln>
          <a:effectLst/>
        </p:spPr>
        <p:txBody>
          <a:bodyPr wrap="none" anchor="ctr"/>
          <a:lstStyle/>
          <a:p>
            <a:endParaRPr lang="zh-CN" altLang="en-US"/>
          </a:p>
        </p:txBody>
      </p:sp>
      <p:sp>
        <p:nvSpPr>
          <p:cNvPr id="1136643" name="Rectangle 3"/>
          <p:cNvSpPr>
            <a:spLocks noGrp="1" noChangeArrowheads="1"/>
          </p:cNvSpPr>
          <p:nvPr>
            <p:ph type="title"/>
          </p:nvPr>
        </p:nvSpPr>
        <p:spPr>
          <a:xfrm>
            <a:off x="766763" y="477838"/>
            <a:ext cx="3686175" cy="331787"/>
          </a:xfrm>
        </p:spPr>
        <p:txBody>
          <a:bodyPr>
            <a:normAutofit fontScale="90000"/>
          </a:bodyPr>
          <a:lstStyle/>
          <a:p>
            <a:r>
              <a:rPr lang="zh-CN" altLang="en-US" b="1" i="1" smtClean="0">
                <a:solidFill>
                  <a:schemeClr val="hlink"/>
                </a:solidFill>
              </a:rPr>
              <a:t>衙前</a:t>
            </a:r>
            <a:r>
              <a:rPr lang="zh-CN" altLang="en-US" smtClean="0"/>
              <a:t> 和 </a:t>
            </a:r>
            <a:r>
              <a:rPr lang="zh-CN" altLang="en-US" b="1" i="1" smtClean="0">
                <a:solidFill>
                  <a:schemeClr val="hlink"/>
                </a:solidFill>
              </a:rPr>
              <a:t>庙后</a:t>
            </a:r>
            <a:endParaRPr lang="zh-CN" altLang="en-US" b="1" i="1" smtClean="0">
              <a:solidFill>
                <a:schemeClr val="hlink"/>
              </a:solidFill>
            </a:endParaRPr>
          </a:p>
        </p:txBody>
      </p:sp>
      <p:sp>
        <p:nvSpPr>
          <p:cNvPr id="1136644" name="Text Box 4"/>
          <p:cNvSpPr txBox="1">
            <a:spLocks noChangeArrowheads="1"/>
          </p:cNvSpPr>
          <p:nvPr/>
        </p:nvSpPr>
        <p:spPr bwMode="auto">
          <a:xfrm>
            <a:off x="1762125" y="1485900"/>
            <a:ext cx="2232025" cy="366713"/>
          </a:xfrm>
          <a:prstGeom prst="rect">
            <a:avLst/>
          </a:prstGeom>
          <a:noFill/>
          <a:ln w="9525" algn="ctr">
            <a:noFill/>
            <a:miter lim="800000"/>
          </a:ln>
          <a:effectLst/>
        </p:spPr>
        <p:txBody>
          <a:bodyPr>
            <a:spAutoFit/>
          </a:bodyPr>
          <a:lstStyle/>
          <a:p>
            <a:pPr algn="ctr">
              <a:spcBef>
                <a:spcPct val="50000"/>
              </a:spcBef>
            </a:pPr>
            <a:r>
              <a:rPr kumimoji="0" lang="zh-CN" altLang="en-US" sz="1800" b="1">
                <a:ea typeface="宋体" panose="02010600030101010101" pitchFamily="2" charset="-122"/>
              </a:rPr>
              <a:t>庙后</a:t>
            </a:r>
            <a:endParaRPr kumimoji="0" lang="zh-CN" altLang="en-US" sz="1800" b="1">
              <a:ea typeface="宋体" panose="02010600030101010101" pitchFamily="2" charset="-122"/>
            </a:endParaRPr>
          </a:p>
        </p:txBody>
      </p:sp>
      <p:grpSp>
        <p:nvGrpSpPr>
          <p:cNvPr id="2" name="Group 5"/>
          <p:cNvGrpSpPr/>
          <p:nvPr/>
        </p:nvGrpSpPr>
        <p:grpSpPr bwMode="auto">
          <a:xfrm>
            <a:off x="2268538" y="1990725"/>
            <a:ext cx="1173162" cy="1512888"/>
            <a:chOff x="1383" y="1389"/>
            <a:chExt cx="771" cy="1361"/>
          </a:xfrm>
        </p:grpSpPr>
        <p:sp>
          <p:nvSpPr>
            <p:cNvPr id="1136646" name="Rectangle 6"/>
            <p:cNvSpPr>
              <a:spLocks noChangeArrowheads="1"/>
            </p:cNvSpPr>
            <p:nvPr/>
          </p:nvSpPr>
          <p:spPr bwMode="auto">
            <a:xfrm>
              <a:off x="1383" y="1389"/>
              <a:ext cx="771" cy="1361"/>
            </a:xfrm>
            <a:prstGeom prst="rect">
              <a:avLst/>
            </a:prstGeom>
            <a:noFill/>
            <a:ln w="9525" algn="ctr">
              <a:solidFill>
                <a:schemeClr val="bg1"/>
              </a:solidFill>
              <a:miter lim="800000"/>
            </a:ln>
            <a:effectLst/>
            <a:scene3d>
              <a:camera prst="legacyPerspectiveTop"/>
              <a:lightRig rig="legacyFlat3" dir="b"/>
            </a:scene3d>
            <a:sp3d extrusionH="887400" prstMaterial="legacyMatte">
              <a:bevelT w="13500" h="13500" prst="angle"/>
              <a:bevelB w="13500" h="13500" prst="angle"/>
              <a:extrusionClr>
                <a:schemeClr val="bg1"/>
              </a:extrusionClr>
            </a:sp3d>
          </p:spPr>
          <p:txBody>
            <a:bodyPr wrap="none" anchor="ctr">
              <a:flatTx/>
            </a:bodyPr>
            <a:lstStyle/>
            <a:p>
              <a:endParaRPr lang="zh-CN" altLang="en-US"/>
            </a:p>
          </p:txBody>
        </p:sp>
        <p:grpSp>
          <p:nvGrpSpPr>
            <p:cNvPr id="3" name="Group 7"/>
            <p:cNvGrpSpPr/>
            <p:nvPr/>
          </p:nvGrpSpPr>
          <p:grpSpPr bwMode="auto">
            <a:xfrm>
              <a:off x="1519" y="1526"/>
              <a:ext cx="182" cy="90"/>
              <a:chOff x="2653" y="2024"/>
              <a:chExt cx="182" cy="90"/>
            </a:xfrm>
          </p:grpSpPr>
          <p:sp>
            <p:nvSpPr>
              <p:cNvPr id="1136648" name="Rectangle 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49" name="Rectangle 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50" name="Rectangle 1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51" name="Rectangle 1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4" name="Group 12"/>
            <p:cNvGrpSpPr/>
            <p:nvPr/>
          </p:nvGrpSpPr>
          <p:grpSpPr bwMode="auto">
            <a:xfrm>
              <a:off x="1519" y="1616"/>
              <a:ext cx="182" cy="90"/>
              <a:chOff x="2653" y="2024"/>
              <a:chExt cx="182" cy="90"/>
            </a:xfrm>
          </p:grpSpPr>
          <p:sp>
            <p:nvSpPr>
              <p:cNvPr id="1136653" name="Rectangle 1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54" name="Rectangle 1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55" name="Rectangle 1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56" name="Rectangle 1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5" name="Group 17"/>
            <p:cNvGrpSpPr/>
            <p:nvPr/>
          </p:nvGrpSpPr>
          <p:grpSpPr bwMode="auto">
            <a:xfrm>
              <a:off x="1519" y="1706"/>
              <a:ext cx="182" cy="90"/>
              <a:chOff x="2653" y="2024"/>
              <a:chExt cx="182" cy="90"/>
            </a:xfrm>
          </p:grpSpPr>
          <p:sp>
            <p:nvSpPr>
              <p:cNvPr id="1136658" name="Rectangle 1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59" name="Rectangle 1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60" name="Rectangle 2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61" name="Rectangle 2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6" name="Group 22"/>
            <p:cNvGrpSpPr/>
            <p:nvPr/>
          </p:nvGrpSpPr>
          <p:grpSpPr bwMode="auto">
            <a:xfrm>
              <a:off x="1519" y="1798"/>
              <a:ext cx="182" cy="90"/>
              <a:chOff x="2653" y="2024"/>
              <a:chExt cx="182" cy="90"/>
            </a:xfrm>
          </p:grpSpPr>
          <p:sp>
            <p:nvSpPr>
              <p:cNvPr id="1136663" name="Rectangle 2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64" name="Rectangle 2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65" name="Rectangle 2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66" name="Rectangle 2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7" name="Group 27"/>
            <p:cNvGrpSpPr/>
            <p:nvPr/>
          </p:nvGrpSpPr>
          <p:grpSpPr bwMode="auto">
            <a:xfrm>
              <a:off x="1519" y="1888"/>
              <a:ext cx="182" cy="90"/>
              <a:chOff x="2653" y="2024"/>
              <a:chExt cx="182" cy="90"/>
            </a:xfrm>
          </p:grpSpPr>
          <p:sp>
            <p:nvSpPr>
              <p:cNvPr id="1136668" name="Rectangle 2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69" name="Rectangle 2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70" name="Rectangle 3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71" name="Rectangle 3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8" name="Group 32"/>
            <p:cNvGrpSpPr/>
            <p:nvPr/>
          </p:nvGrpSpPr>
          <p:grpSpPr bwMode="auto">
            <a:xfrm>
              <a:off x="1519" y="1979"/>
              <a:ext cx="182" cy="90"/>
              <a:chOff x="2653" y="2024"/>
              <a:chExt cx="182" cy="90"/>
            </a:xfrm>
          </p:grpSpPr>
          <p:sp>
            <p:nvSpPr>
              <p:cNvPr id="1136673" name="Rectangle 3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74" name="Rectangle 3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75" name="Rectangle 3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76" name="Rectangle 3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9" name="Group 37"/>
            <p:cNvGrpSpPr/>
            <p:nvPr/>
          </p:nvGrpSpPr>
          <p:grpSpPr bwMode="auto">
            <a:xfrm>
              <a:off x="1519" y="2115"/>
              <a:ext cx="182" cy="90"/>
              <a:chOff x="2653" y="2024"/>
              <a:chExt cx="182" cy="90"/>
            </a:xfrm>
          </p:grpSpPr>
          <p:sp>
            <p:nvSpPr>
              <p:cNvPr id="1136678" name="Rectangle 3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79" name="Rectangle 3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80" name="Rectangle 4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81" name="Rectangle 4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0" name="Group 42"/>
            <p:cNvGrpSpPr/>
            <p:nvPr/>
          </p:nvGrpSpPr>
          <p:grpSpPr bwMode="auto">
            <a:xfrm>
              <a:off x="1519" y="2205"/>
              <a:ext cx="182" cy="90"/>
              <a:chOff x="2653" y="2024"/>
              <a:chExt cx="182" cy="90"/>
            </a:xfrm>
          </p:grpSpPr>
          <p:sp>
            <p:nvSpPr>
              <p:cNvPr id="1136683" name="Rectangle 4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84" name="Rectangle 4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85" name="Rectangle 4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86" name="Rectangle 4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 name="Group 47"/>
            <p:cNvGrpSpPr/>
            <p:nvPr/>
          </p:nvGrpSpPr>
          <p:grpSpPr bwMode="auto">
            <a:xfrm>
              <a:off x="1519" y="2295"/>
              <a:ext cx="182" cy="90"/>
              <a:chOff x="2653" y="2024"/>
              <a:chExt cx="182" cy="90"/>
            </a:xfrm>
          </p:grpSpPr>
          <p:sp>
            <p:nvSpPr>
              <p:cNvPr id="1136688" name="Rectangle 4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89" name="Rectangle 4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90" name="Rectangle 5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91" name="Rectangle 5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2" name="Group 52"/>
            <p:cNvGrpSpPr/>
            <p:nvPr/>
          </p:nvGrpSpPr>
          <p:grpSpPr bwMode="auto">
            <a:xfrm>
              <a:off x="1519" y="2387"/>
              <a:ext cx="182" cy="90"/>
              <a:chOff x="2653" y="2024"/>
              <a:chExt cx="182" cy="90"/>
            </a:xfrm>
          </p:grpSpPr>
          <p:sp>
            <p:nvSpPr>
              <p:cNvPr id="1136693" name="Rectangle 5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94" name="Rectangle 5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95" name="Rectangle 5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96" name="Rectangle 5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3" name="Group 57"/>
            <p:cNvGrpSpPr/>
            <p:nvPr/>
          </p:nvGrpSpPr>
          <p:grpSpPr bwMode="auto">
            <a:xfrm>
              <a:off x="1519" y="2477"/>
              <a:ext cx="182" cy="90"/>
              <a:chOff x="2653" y="2024"/>
              <a:chExt cx="182" cy="90"/>
            </a:xfrm>
          </p:grpSpPr>
          <p:sp>
            <p:nvSpPr>
              <p:cNvPr id="1136698" name="Rectangle 5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699" name="Rectangle 5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00" name="Rectangle 6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01" name="Rectangle 6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4" name="Group 62"/>
            <p:cNvGrpSpPr/>
            <p:nvPr/>
          </p:nvGrpSpPr>
          <p:grpSpPr bwMode="auto">
            <a:xfrm>
              <a:off x="1519" y="2568"/>
              <a:ext cx="182" cy="90"/>
              <a:chOff x="2653" y="2024"/>
              <a:chExt cx="182" cy="90"/>
            </a:xfrm>
          </p:grpSpPr>
          <p:sp>
            <p:nvSpPr>
              <p:cNvPr id="1136703" name="Rectangle 6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04" name="Rectangle 6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05" name="Rectangle 6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06" name="Rectangle 6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5" name="Group 67"/>
            <p:cNvGrpSpPr/>
            <p:nvPr/>
          </p:nvGrpSpPr>
          <p:grpSpPr bwMode="auto">
            <a:xfrm>
              <a:off x="1791" y="1525"/>
              <a:ext cx="182" cy="90"/>
              <a:chOff x="2653" y="2024"/>
              <a:chExt cx="182" cy="90"/>
            </a:xfrm>
          </p:grpSpPr>
          <p:sp>
            <p:nvSpPr>
              <p:cNvPr id="1136708" name="Rectangle 6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09" name="Rectangle 6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10" name="Rectangle 7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11" name="Rectangle 7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6" name="Group 72"/>
            <p:cNvGrpSpPr/>
            <p:nvPr/>
          </p:nvGrpSpPr>
          <p:grpSpPr bwMode="auto">
            <a:xfrm>
              <a:off x="1791" y="1615"/>
              <a:ext cx="182" cy="90"/>
              <a:chOff x="2653" y="2024"/>
              <a:chExt cx="182" cy="90"/>
            </a:xfrm>
          </p:grpSpPr>
          <p:sp>
            <p:nvSpPr>
              <p:cNvPr id="1136713" name="Rectangle 7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14" name="Rectangle 7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15" name="Rectangle 7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16" name="Rectangle 7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7" name="Group 77"/>
            <p:cNvGrpSpPr/>
            <p:nvPr/>
          </p:nvGrpSpPr>
          <p:grpSpPr bwMode="auto">
            <a:xfrm>
              <a:off x="1791" y="1705"/>
              <a:ext cx="182" cy="90"/>
              <a:chOff x="2653" y="2024"/>
              <a:chExt cx="182" cy="90"/>
            </a:xfrm>
          </p:grpSpPr>
          <p:sp>
            <p:nvSpPr>
              <p:cNvPr id="1136718" name="Rectangle 7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19" name="Rectangle 7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20" name="Rectangle 8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21" name="Rectangle 8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8" name="Group 82"/>
            <p:cNvGrpSpPr/>
            <p:nvPr/>
          </p:nvGrpSpPr>
          <p:grpSpPr bwMode="auto">
            <a:xfrm>
              <a:off x="1791" y="1797"/>
              <a:ext cx="182" cy="90"/>
              <a:chOff x="2653" y="2024"/>
              <a:chExt cx="182" cy="90"/>
            </a:xfrm>
          </p:grpSpPr>
          <p:sp>
            <p:nvSpPr>
              <p:cNvPr id="1136723" name="Rectangle 8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24" name="Rectangle 8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25" name="Rectangle 8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26" name="Rectangle 8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9" name="Group 87"/>
            <p:cNvGrpSpPr/>
            <p:nvPr/>
          </p:nvGrpSpPr>
          <p:grpSpPr bwMode="auto">
            <a:xfrm>
              <a:off x="1791" y="1887"/>
              <a:ext cx="182" cy="90"/>
              <a:chOff x="2653" y="2024"/>
              <a:chExt cx="182" cy="90"/>
            </a:xfrm>
          </p:grpSpPr>
          <p:sp>
            <p:nvSpPr>
              <p:cNvPr id="1136728" name="Rectangle 8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29" name="Rectangle 8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30" name="Rectangle 9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31" name="Rectangle 9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0" name="Group 92"/>
            <p:cNvGrpSpPr/>
            <p:nvPr/>
          </p:nvGrpSpPr>
          <p:grpSpPr bwMode="auto">
            <a:xfrm>
              <a:off x="1791" y="1978"/>
              <a:ext cx="182" cy="90"/>
              <a:chOff x="2653" y="2024"/>
              <a:chExt cx="182" cy="90"/>
            </a:xfrm>
          </p:grpSpPr>
          <p:sp>
            <p:nvSpPr>
              <p:cNvPr id="1136733" name="Rectangle 9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34" name="Rectangle 9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35" name="Rectangle 9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36" name="Rectangle 9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1" name="Group 97"/>
            <p:cNvGrpSpPr/>
            <p:nvPr/>
          </p:nvGrpSpPr>
          <p:grpSpPr bwMode="auto">
            <a:xfrm>
              <a:off x="1791" y="2114"/>
              <a:ext cx="182" cy="90"/>
              <a:chOff x="2653" y="2024"/>
              <a:chExt cx="182" cy="90"/>
            </a:xfrm>
          </p:grpSpPr>
          <p:sp>
            <p:nvSpPr>
              <p:cNvPr id="1136738" name="Rectangle 9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39" name="Rectangle 9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40" name="Rectangle 10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41" name="Rectangle 10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2" name="Group 102"/>
            <p:cNvGrpSpPr/>
            <p:nvPr/>
          </p:nvGrpSpPr>
          <p:grpSpPr bwMode="auto">
            <a:xfrm>
              <a:off x="1791" y="2204"/>
              <a:ext cx="182" cy="90"/>
              <a:chOff x="2653" y="2024"/>
              <a:chExt cx="182" cy="90"/>
            </a:xfrm>
          </p:grpSpPr>
          <p:sp>
            <p:nvSpPr>
              <p:cNvPr id="1136743" name="Rectangle 10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44" name="Rectangle 10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45" name="Rectangle 10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46" name="Rectangle 10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3" name="Group 107"/>
            <p:cNvGrpSpPr/>
            <p:nvPr/>
          </p:nvGrpSpPr>
          <p:grpSpPr bwMode="auto">
            <a:xfrm>
              <a:off x="1791" y="2294"/>
              <a:ext cx="182" cy="90"/>
              <a:chOff x="2653" y="2024"/>
              <a:chExt cx="182" cy="90"/>
            </a:xfrm>
          </p:grpSpPr>
          <p:sp>
            <p:nvSpPr>
              <p:cNvPr id="1136748" name="Rectangle 10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49" name="Rectangle 10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50" name="Rectangle 11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51" name="Rectangle 11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4" name="Group 112"/>
            <p:cNvGrpSpPr/>
            <p:nvPr/>
          </p:nvGrpSpPr>
          <p:grpSpPr bwMode="auto">
            <a:xfrm>
              <a:off x="1791" y="2386"/>
              <a:ext cx="182" cy="90"/>
              <a:chOff x="2653" y="2024"/>
              <a:chExt cx="182" cy="90"/>
            </a:xfrm>
          </p:grpSpPr>
          <p:sp>
            <p:nvSpPr>
              <p:cNvPr id="1136753" name="Rectangle 11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54" name="Rectangle 11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55" name="Rectangle 11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56" name="Rectangle 11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5" name="Group 117"/>
            <p:cNvGrpSpPr/>
            <p:nvPr/>
          </p:nvGrpSpPr>
          <p:grpSpPr bwMode="auto">
            <a:xfrm>
              <a:off x="1791" y="2476"/>
              <a:ext cx="182" cy="90"/>
              <a:chOff x="2653" y="2024"/>
              <a:chExt cx="182" cy="90"/>
            </a:xfrm>
          </p:grpSpPr>
          <p:sp>
            <p:nvSpPr>
              <p:cNvPr id="1136758" name="Rectangle 118"/>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59" name="Rectangle 119"/>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60" name="Rectangle 120"/>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61" name="Rectangle 121"/>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6" name="Group 122"/>
            <p:cNvGrpSpPr/>
            <p:nvPr/>
          </p:nvGrpSpPr>
          <p:grpSpPr bwMode="auto">
            <a:xfrm>
              <a:off x="1791" y="2567"/>
              <a:ext cx="182" cy="90"/>
              <a:chOff x="2653" y="2024"/>
              <a:chExt cx="182" cy="90"/>
            </a:xfrm>
          </p:grpSpPr>
          <p:sp>
            <p:nvSpPr>
              <p:cNvPr id="1136763" name="Rectangle 123"/>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64" name="Rectangle 124"/>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65" name="Rectangle 125"/>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66" name="Rectangle 126"/>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sp>
        <p:nvSpPr>
          <p:cNvPr id="1136767" name="Rectangle 127"/>
          <p:cNvSpPr>
            <a:spLocks noChangeArrowheads="1"/>
          </p:cNvSpPr>
          <p:nvPr/>
        </p:nvSpPr>
        <p:spPr bwMode="auto">
          <a:xfrm>
            <a:off x="4859338" y="1341438"/>
            <a:ext cx="3313112" cy="4608512"/>
          </a:xfrm>
          <a:prstGeom prst="rect">
            <a:avLst/>
          </a:prstGeom>
          <a:noFill/>
          <a:ln w="9525" algn="ctr">
            <a:solidFill>
              <a:schemeClr val="tx1"/>
            </a:solidFill>
            <a:miter lim="800000"/>
          </a:ln>
          <a:effectLst/>
        </p:spPr>
        <p:txBody>
          <a:bodyPr wrap="none" anchor="ctr"/>
          <a:lstStyle/>
          <a:p>
            <a:endParaRPr lang="zh-CN" altLang="en-US"/>
          </a:p>
        </p:txBody>
      </p:sp>
      <p:sp>
        <p:nvSpPr>
          <p:cNvPr id="1136768" name="Text Box 128"/>
          <p:cNvSpPr txBox="1">
            <a:spLocks noChangeArrowheads="1"/>
          </p:cNvSpPr>
          <p:nvPr/>
        </p:nvSpPr>
        <p:spPr bwMode="auto">
          <a:xfrm>
            <a:off x="5434013" y="1485900"/>
            <a:ext cx="2232025" cy="366713"/>
          </a:xfrm>
          <a:prstGeom prst="rect">
            <a:avLst/>
          </a:prstGeom>
          <a:noFill/>
          <a:ln w="9525" algn="ctr">
            <a:noFill/>
            <a:miter lim="800000"/>
          </a:ln>
          <a:effectLst/>
        </p:spPr>
        <p:txBody>
          <a:bodyPr>
            <a:spAutoFit/>
          </a:bodyPr>
          <a:lstStyle/>
          <a:p>
            <a:pPr algn="ctr">
              <a:spcBef>
                <a:spcPct val="50000"/>
              </a:spcBef>
            </a:pPr>
            <a:r>
              <a:rPr kumimoji="0" lang="zh-CN" altLang="en-US" sz="1800" b="1">
                <a:ea typeface="宋体" panose="02010600030101010101" pitchFamily="2" charset="-122"/>
              </a:rPr>
              <a:t>衙前</a:t>
            </a:r>
            <a:endParaRPr kumimoji="0" lang="zh-CN" altLang="en-US" sz="1800" b="1">
              <a:ea typeface="宋体" panose="02010600030101010101" pitchFamily="2" charset="-122"/>
            </a:endParaRPr>
          </a:p>
        </p:txBody>
      </p:sp>
      <p:grpSp>
        <p:nvGrpSpPr>
          <p:cNvPr id="27" name="Group 129"/>
          <p:cNvGrpSpPr/>
          <p:nvPr/>
        </p:nvGrpSpPr>
        <p:grpSpPr bwMode="auto">
          <a:xfrm>
            <a:off x="5867400" y="2278063"/>
            <a:ext cx="1173163" cy="1222375"/>
            <a:chOff x="1383" y="1389"/>
            <a:chExt cx="771" cy="1361"/>
          </a:xfrm>
        </p:grpSpPr>
        <p:sp>
          <p:nvSpPr>
            <p:cNvPr id="1136770" name="Rectangle 130"/>
            <p:cNvSpPr>
              <a:spLocks noChangeArrowheads="1"/>
            </p:cNvSpPr>
            <p:nvPr/>
          </p:nvSpPr>
          <p:spPr bwMode="auto">
            <a:xfrm>
              <a:off x="1383" y="1389"/>
              <a:ext cx="771" cy="1361"/>
            </a:xfrm>
            <a:prstGeom prst="rect">
              <a:avLst/>
            </a:prstGeom>
            <a:noFill/>
            <a:ln w="9525" algn="ctr">
              <a:solidFill>
                <a:schemeClr val="bg1"/>
              </a:solidFill>
              <a:miter lim="800000"/>
            </a:ln>
            <a:effectLst/>
            <a:scene3d>
              <a:camera prst="legacyPerspectiveTop"/>
              <a:lightRig rig="legacyFlat3" dir="b"/>
            </a:scene3d>
            <a:sp3d extrusionH="887400" prstMaterial="legacyMatte">
              <a:bevelT w="13500" h="13500" prst="angle"/>
              <a:bevelB w="13500" h="13500" prst="angle"/>
              <a:extrusionClr>
                <a:schemeClr val="bg1"/>
              </a:extrusionClr>
            </a:sp3d>
          </p:spPr>
          <p:txBody>
            <a:bodyPr wrap="none" anchor="ctr">
              <a:flatTx/>
            </a:bodyPr>
            <a:lstStyle/>
            <a:p>
              <a:endParaRPr lang="zh-CN" altLang="en-US"/>
            </a:p>
          </p:txBody>
        </p:sp>
        <p:grpSp>
          <p:nvGrpSpPr>
            <p:cNvPr id="28" name="Group 131"/>
            <p:cNvGrpSpPr/>
            <p:nvPr/>
          </p:nvGrpSpPr>
          <p:grpSpPr bwMode="auto">
            <a:xfrm>
              <a:off x="1519" y="1526"/>
              <a:ext cx="182" cy="90"/>
              <a:chOff x="2653" y="2024"/>
              <a:chExt cx="182" cy="90"/>
            </a:xfrm>
          </p:grpSpPr>
          <p:sp>
            <p:nvSpPr>
              <p:cNvPr id="1136772" name="Rectangle 13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73" name="Rectangle 13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74" name="Rectangle 13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75" name="Rectangle 13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9" name="Group 136"/>
            <p:cNvGrpSpPr/>
            <p:nvPr/>
          </p:nvGrpSpPr>
          <p:grpSpPr bwMode="auto">
            <a:xfrm>
              <a:off x="1519" y="1616"/>
              <a:ext cx="182" cy="90"/>
              <a:chOff x="2653" y="2024"/>
              <a:chExt cx="182" cy="90"/>
            </a:xfrm>
          </p:grpSpPr>
          <p:sp>
            <p:nvSpPr>
              <p:cNvPr id="1136777" name="Rectangle 13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78" name="Rectangle 13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79" name="Rectangle 13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80" name="Rectangle 14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30" name="Group 141"/>
            <p:cNvGrpSpPr/>
            <p:nvPr/>
          </p:nvGrpSpPr>
          <p:grpSpPr bwMode="auto">
            <a:xfrm>
              <a:off x="1519" y="1706"/>
              <a:ext cx="182" cy="90"/>
              <a:chOff x="2653" y="2024"/>
              <a:chExt cx="182" cy="90"/>
            </a:xfrm>
          </p:grpSpPr>
          <p:sp>
            <p:nvSpPr>
              <p:cNvPr id="1136782" name="Rectangle 14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83" name="Rectangle 14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84" name="Rectangle 14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85" name="Rectangle 14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31" name="Group 146"/>
            <p:cNvGrpSpPr/>
            <p:nvPr/>
          </p:nvGrpSpPr>
          <p:grpSpPr bwMode="auto">
            <a:xfrm>
              <a:off x="1519" y="1798"/>
              <a:ext cx="182" cy="90"/>
              <a:chOff x="2653" y="2024"/>
              <a:chExt cx="182" cy="90"/>
            </a:xfrm>
          </p:grpSpPr>
          <p:sp>
            <p:nvSpPr>
              <p:cNvPr id="1136787" name="Rectangle 14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88" name="Rectangle 14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89" name="Rectangle 14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90" name="Rectangle 15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6801" name="Group 151"/>
            <p:cNvGrpSpPr/>
            <p:nvPr/>
          </p:nvGrpSpPr>
          <p:grpSpPr bwMode="auto">
            <a:xfrm>
              <a:off x="1519" y="1888"/>
              <a:ext cx="182" cy="90"/>
              <a:chOff x="2653" y="2024"/>
              <a:chExt cx="182" cy="90"/>
            </a:xfrm>
          </p:grpSpPr>
          <p:sp>
            <p:nvSpPr>
              <p:cNvPr id="1136792" name="Rectangle 15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93" name="Rectangle 15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94" name="Rectangle 15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95" name="Rectangle 15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6806" name="Group 156"/>
            <p:cNvGrpSpPr/>
            <p:nvPr/>
          </p:nvGrpSpPr>
          <p:grpSpPr bwMode="auto">
            <a:xfrm>
              <a:off x="1519" y="1979"/>
              <a:ext cx="182" cy="90"/>
              <a:chOff x="2653" y="2024"/>
              <a:chExt cx="182" cy="90"/>
            </a:xfrm>
          </p:grpSpPr>
          <p:sp>
            <p:nvSpPr>
              <p:cNvPr id="1136797" name="Rectangle 15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98" name="Rectangle 15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799" name="Rectangle 15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00" name="Rectangle 16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6811" name="Group 161"/>
            <p:cNvGrpSpPr/>
            <p:nvPr/>
          </p:nvGrpSpPr>
          <p:grpSpPr bwMode="auto">
            <a:xfrm>
              <a:off x="1519" y="2115"/>
              <a:ext cx="182" cy="90"/>
              <a:chOff x="2653" y="2024"/>
              <a:chExt cx="182" cy="90"/>
            </a:xfrm>
          </p:grpSpPr>
          <p:sp>
            <p:nvSpPr>
              <p:cNvPr id="1136802" name="Rectangle 16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03" name="Rectangle 16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04" name="Rectangle 16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05" name="Rectangle 16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6816" name="Group 166"/>
            <p:cNvGrpSpPr/>
            <p:nvPr/>
          </p:nvGrpSpPr>
          <p:grpSpPr bwMode="auto">
            <a:xfrm>
              <a:off x="1519" y="2205"/>
              <a:ext cx="182" cy="90"/>
              <a:chOff x="2653" y="2024"/>
              <a:chExt cx="182" cy="90"/>
            </a:xfrm>
          </p:grpSpPr>
          <p:sp>
            <p:nvSpPr>
              <p:cNvPr id="1136807" name="Rectangle 16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08" name="Rectangle 16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09" name="Rectangle 16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10" name="Rectangle 17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6821" name="Group 171"/>
            <p:cNvGrpSpPr/>
            <p:nvPr/>
          </p:nvGrpSpPr>
          <p:grpSpPr bwMode="auto">
            <a:xfrm>
              <a:off x="1519" y="2295"/>
              <a:ext cx="182" cy="90"/>
              <a:chOff x="2653" y="2024"/>
              <a:chExt cx="182" cy="90"/>
            </a:xfrm>
          </p:grpSpPr>
          <p:sp>
            <p:nvSpPr>
              <p:cNvPr id="1136812" name="Rectangle 17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13" name="Rectangle 17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14" name="Rectangle 17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15" name="Rectangle 17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6826" name="Group 176"/>
            <p:cNvGrpSpPr/>
            <p:nvPr/>
          </p:nvGrpSpPr>
          <p:grpSpPr bwMode="auto">
            <a:xfrm>
              <a:off x="1519" y="2387"/>
              <a:ext cx="182" cy="90"/>
              <a:chOff x="2653" y="2024"/>
              <a:chExt cx="182" cy="90"/>
            </a:xfrm>
          </p:grpSpPr>
          <p:sp>
            <p:nvSpPr>
              <p:cNvPr id="1136817" name="Rectangle 17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18" name="Rectangle 17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19" name="Rectangle 17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20" name="Rectangle 18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6831" name="Group 181"/>
            <p:cNvGrpSpPr/>
            <p:nvPr/>
          </p:nvGrpSpPr>
          <p:grpSpPr bwMode="auto">
            <a:xfrm>
              <a:off x="1519" y="2477"/>
              <a:ext cx="182" cy="90"/>
              <a:chOff x="2653" y="2024"/>
              <a:chExt cx="182" cy="90"/>
            </a:xfrm>
          </p:grpSpPr>
          <p:sp>
            <p:nvSpPr>
              <p:cNvPr id="1136822" name="Rectangle 18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23" name="Rectangle 18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24" name="Rectangle 18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25" name="Rectangle 18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6836" name="Group 186"/>
            <p:cNvGrpSpPr/>
            <p:nvPr/>
          </p:nvGrpSpPr>
          <p:grpSpPr bwMode="auto">
            <a:xfrm>
              <a:off x="1519" y="2568"/>
              <a:ext cx="182" cy="90"/>
              <a:chOff x="2653" y="2024"/>
              <a:chExt cx="182" cy="90"/>
            </a:xfrm>
          </p:grpSpPr>
          <p:sp>
            <p:nvSpPr>
              <p:cNvPr id="1136827" name="Rectangle 18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28" name="Rectangle 18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29" name="Rectangle 18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30" name="Rectangle 19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6841" name="Group 191"/>
            <p:cNvGrpSpPr/>
            <p:nvPr/>
          </p:nvGrpSpPr>
          <p:grpSpPr bwMode="auto">
            <a:xfrm>
              <a:off x="1791" y="1525"/>
              <a:ext cx="182" cy="90"/>
              <a:chOff x="2653" y="2024"/>
              <a:chExt cx="182" cy="90"/>
            </a:xfrm>
          </p:grpSpPr>
          <p:sp>
            <p:nvSpPr>
              <p:cNvPr id="1136832" name="Rectangle 19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33" name="Rectangle 19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34" name="Rectangle 19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35" name="Rectangle 19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6846" name="Group 196"/>
            <p:cNvGrpSpPr/>
            <p:nvPr/>
          </p:nvGrpSpPr>
          <p:grpSpPr bwMode="auto">
            <a:xfrm>
              <a:off x="1791" y="1615"/>
              <a:ext cx="182" cy="90"/>
              <a:chOff x="2653" y="2024"/>
              <a:chExt cx="182" cy="90"/>
            </a:xfrm>
          </p:grpSpPr>
          <p:sp>
            <p:nvSpPr>
              <p:cNvPr id="1136837" name="Rectangle 19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38" name="Rectangle 19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39" name="Rectangle 19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40" name="Rectangle 20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6851" name="Group 201"/>
            <p:cNvGrpSpPr/>
            <p:nvPr/>
          </p:nvGrpSpPr>
          <p:grpSpPr bwMode="auto">
            <a:xfrm>
              <a:off x="1791" y="1705"/>
              <a:ext cx="182" cy="90"/>
              <a:chOff x="2653" y="2024"/>
              <a:chExt cx="182" cy="90"/>
            </a:xfrm>
          </p:grpSpPr>
          <p:sp>
            <p:nvSpPr>
              <p:cNvPr id="1136842" name="Rectangle 20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43" name="Rectangle 20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44" name="Rectangle 20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45" name="Rectangle 20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6856" name="Group 206"/>
            <p:cNvGrpSpPr/>
            <p:nvPr/>
          </p:nvGrpSpPr>
          <p:grpSpPr bwMode="auto">
            <a:xfrm>
              <a:off x="1791" y="1797"/>
              <a:ext cx="182" cy="90"/>
              <a:chOff x="2653" y="2024"/>
              <a:chExt cx="182" cy="90"/>
            </a:xfrm>
          </p:grpSpPr>
          <p:sp>
            <p:nvSpPr>
              <p:cNvPr id="1136847" name="Rectangle 20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48" name="Rectangle 20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49" name="Rectangle 20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50" name="Rectangle 21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6861" name="Group 211"/>
            <p:cNvGrpSpPr/>
            <p:nvPr/>
          </p:nvGrpSpPr>
          <p:grpSpPr bwMode="auto">
            <a:xfrm>
              <a:off x="1791" y="1887"/>
              <a:ext cx="182" cy="90"/>
              <a:chOff x="2653" y="2024"/>
              <a:chExt cx="182" cy="90"/>
            </a:xfrm>
          </p:grpSpPr>
          <p:sp>
            <p:nvSpPr>
              <p:cNvPr id="1136852" name="Rectangle 21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53" name="Rectangle 21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54" name="Rectangle 21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55" name="Rectangle 21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6640" name="Group 216"/>
            <p:cNvGrpSpPr/>
            <p:nvPr/>
          </p:nvGrpSpPr>
          <p:grpSpPr bwMode="auto">
            <a:xfrm>
              <a:off x="1791" y="1978"/>
              <a:ext cx="182" cy="90"/>
              <a:chOff x="2653" y="2024"/>
              <a:chExt cx="182" cy="90"/>
            </a:xfrm>
          </p:grpSpPr>
          <p:sp>
            <p:nvSpPr>
              <p:cNvPr id="1136857" name="Rectangle 21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58" name="Rectangle 21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59" name="Rectangle 21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60" name="Rectangle 22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6641" name="Group 221"/>
            <p:cNvGrpSpPr/>
            <p:nvPr/>
          </p:nvGrpSpPr>
          <p:grpSpPr bwMode="auto">
            <a:xfrm>
              <a:off x="1791" y="2114"/>
              <a:ext cx="182" cy="90"/>
              <a:chOff x="2653" y="2024"/>
              <a:chExt cx="182" cy="90"/>
            </a:xfrm>
          </p:grpSpPr>
          <p:sp>
            <p:nvSpPr>
              <p:cNvPr id="1136862" name="Rectangle 22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63" name="Rectangle 22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64" name="Rectangle 22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65" name="Rectangle 22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6645" name="Group 226"/>
            <p:cNvGrpSpPr/>
            <p:nvPr/>
          </p:nvGrpSpPr>
          <p:grpSpPr bwMode="auto">
            <a:xfrm>
              <a:off x="1791" y="2204"/>
              <a:ext cx="182" cy="90"/>
              <a:chOff x="2653" y="2024"/>
              <a:chExt cx="182" cy="90"/>
            </a:xfrm>
          </p:grpSpPr>
          <p:sp>
            <p:nvSpPr>
              <p:cNvPr id="1136867" name="Rectangle 22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68" name="Rectangle 22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69" name="Rectangle 22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70" name="Rectangle 23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6647" name="Group 231"/>
            <p:cNvGrpSpPr/>
            <p:nvPr/>
          </p:nvGrpSpPr>
          <p:grpSpPr bwMode="auto">
            <a:xfrm>
              <a:off x="1791" y="2294"/>
              <a:ext cx="182" cy="90"/>
              <a:chOff x="2653" y="2024"/>
              <a:chExt cx="182" cy="90"/>
            </a:xfrm>
          </p:grpSpPr>
          <p:sp>
            <p:nvSpPr>
              <p:cNvPr id="1136872" name="Rectangle 23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73" name="Rectangle 23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74" name="Rectangle 23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75" name="Rectangle 23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6652" name="Group 236"/>
            <p:cNvGrpSpPr/>
            <p:nvPr/>
          </p:nvGrpSpPr>
          <p:grpSpPr bwMode="auto">
            <a:xfrm>
              <a:off x="1791" y="2386"/>
              <a:ext cx="182" cy="90"/>
              <a:chOff x="2653" y="2024"/>
              <a:chExt cx="182" cy="90"/>
            </a:xfrm>
          </p:grpSpPr>
          <p:sp>
            <p:nvSpPr>
              <p:cNvPr id="1136877" name="Rectangle 23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78" name="Rectangle 23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79" name="Rectangle 23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80" name="Rectangle 24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6657" name="Group 241"/>
            <p:cNvGrpSpPr/>
            <p:nvPr/>
          </p:nvGrpSpPr>
          <p:grpSpPr bwMode="auto">
            <a:xfrm>
              <a:off x="1791" y="2476"/>
              <a:ext cx="182" cy="90"/>
              <a:chOff x="2653" y="2024"/>
              <a:chExt cx="182" cy="90"/>
            </a:xfrm>
          </p:grpSpPr>
          <p:sp>
            <p:nvSpPr>
              <p:cNvPr id="1136882" name="Rectangle 242"/>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83" name="Rectangle 243"/>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84" name="Rectangle 244"/>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85" name="Rectangle 245"/>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6662" name="Group 246"/>
            <p:cNvGrpSpPr/>
            <p:nvPr/>
          </p:nvGrpSpPr>
          <p:grpSpPr bwMode="auto">
            <a:xfrm>
              <a:off x="1791" y="2567"/>
              <a:ext cx="182" cy="90"/>
              <a:chOff x="2653" y="2024"/>
              <a:chExt cx="182" cy="90"/>
            </a:xfrm>
          </p:grpSpPr>
          <p:sp>
            <p:nvSpPr>
              <p:cNvPr id="1136887" name="Rectangle 247"/>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88" name="Rectangle 248"/>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89" name="Rectangle 249"/>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6890" name="Rectangle 250"/>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grpSp>
        <p:nvGrpSpPr>
          <p:cNvPr id="1136667" name="Group 251"/>
          <p:cNvGrpSpPr/>
          <p:nvPr/>
        </p:nvGrpSpPr>
        <p:grpSpPr bwMode="auto">
          <a:xfrm>
            <a:off x="2195513" y="4222750"/>
            <a:ext cx="1223962" cy="1079500"/>
            <a:chOff x="2971" y="2478"/>
            <a:chExt cx="771" cy="680"/>
          </a:xfrm>
        </p:grpSpPr>
        <p:sp>
          <p:nvSpPr>
            <p:cNvPr id="1136892" name="Rectangle 252"/>
            <p:cNvSpPr>
              <a:spLocks noChangeArrowheads="1"/>
            </p:cNvSpPr>
            <p:nvPr/>
          </p:nvSpPr>
          <p:spPr bwMode="auto">
            <a:xfrm>
              <a:off x="2971" y="2478"/>
              <a:ext cx="771" cy="589"/>
            </a:xfrm>
            <a:prstGeom prst="rect">
              <a:avLst/>
            </a:prstGeom>
            <a:solidFill>
              <a:srgbClr val="FF6699"/>
            </a:solidFill>
            <a:ln w="57150" cmpd="thickThin">
              <a:solidFill>
                <a:schemeClr val="tx1"/>
              </a:solidFill>
              <a:miter lim="800000"/>
            </a:ln>
            <a:effectLst/>
          </p:spPr>
          <p:txBody>
            <a:bodyPr wrap="none" anchor="ctr"/>
            <a:lstStyle/>
            <a:p>
              <a:pPr algn="ctr"/>
              <a:r>
                <a:rPr kumimoji="0" lang="zh-CN" altLang="en-US" sz="1800">
                  <a:latin typeface="Arial" panose="020B0604020202020204" pitchFamily="34" charset="0"/>
                  <a:ea typeface="宋体" panose="02010600030101010101" pitchFamily="2" charset="-122"/>
                </a:rPr>
                <a:t>庙宇</a:t>
              </a:r>
              <a:endParaRPr kumimoji="0" lang="zh-CN" altLang="en-US" sz="1800">
                <a:latin typeface="Arial" panose="020B0604020202020204" pitchFamily="34" charset="0"/>
                <a:ea typeface="宋体" panose="02010600030101010101" pitchFamily="2" charset="-122"/>
              </a:endParaRPr>
            </a:p>
          </p:txBody>
        </p:sp>
        <p:sp>
          <p:nvSpPr>
            <p:cNvPr id="1136893" name="Rectangle 253"/>
            <p:cNvSpPr>
              <a:spLocks noChangeArrowheads="1"/>
            </p:cNvSpPr>
            <p:nvPr/>
          </p:nvSpPr>
          <p:spPr bwMode="auto">
            <a:xfrm>
              <a:off x="3198" y="3022"/>
              <a:ext cx="318" cy="136"/>
            </a:xfrm>
            <a:prstGeom prst="rect">
              <a:avLst/>
            </a:prstGeom>
            <a:solidFill>
              <a:srgbClr val="FF6699"/>
            </a:solidFill>
            <a:ln w="57150" cmpd="thickThin">
              <a:solidFill>
                <a:schemeClr val="tx1"/>
              </a:solidFill>
              <a:miter lim="800000"/>
            </a:ln>
            <a:effectLst/>
          </p:spPr>
          <p:txBody>
            <a:bodyPr wrap="none" anchor="ctr"/>
            <a:lstStyle/>
            <a:p>
              <a:endParaRPr lang="zh-CN" altLang="en-US"/>
            </a:p>
          </p:txBody>
        </p:sp>
      </p:grpSp>
      <p:sp>
        <p:nvSpPr>
          <p:cNvPr id="1136894" name="AutoShape 254"/>
          <p:cNvSpPr>
            <a:spLocks noChangeArrowheads="1"/>
          </p:cNvSpPr>
          <p:nvPr/>
        </p:nvSpPr>
        <p:spPr bwMode="auto">
          <a:xfrm>
            <a:off x="2195513" y="3575050"/>
            <a:ext cx="1295400" cy="360363"/>
          </a:xfrm>
          <a:prstGeom prst="upArrow">
            <a:avLst>
              <a:gd name="adj1" fmla="val 52546"/>
              <a:gd name="adj2" fmla="val 77903"/>
            </a:avLst>
          </a:prstGeom>
          <a:solidFill>
            <a:srgbClr val="FF3300"/>
          </a:solidFill>
          <a:ln w="9525" algn="ctr">
            <a:solidFill>
              <a:schemeClr val="tx1"/>
            </a:solidFill>
            <a:miter lim="800000"/>
          </a:ln>
          <a:effectLst/>
        </p:spPr>
        <p:txBody>
          <a:bodyPr wrap="none" anchor="ctr"/>
          <a:lstStyle/>
          <a:p>
            <a:endParaRPr lang="zh-CN" altLang="en-US"/>
          </a:p>
        </p:txBody>
      </p:sp>
      <p:grpSp>
        <p:nvGrpSpPr>
          <p:cNvPr id="1136866" name="Group 255"/>
          <p:cNvGrpSpPr/>
          <p:nvPr/>
        </p:nvGrpSpPr>
        <p:grpSpPr bwMode="auto">
          <a:xfrm rot="10800000">
            <a:off x="5651500" y="4151313"/>
            <a:ext cx="1800225" cy="1079500"/>
            <a:chOff x="2971" y="2478"/>
            <a:chExt cx="771" cy="680"/>
          </a:xfrm>
        </p:grpSpPr>
        <p:sp>
          <p:nvSpPr>
            <p:cNvPr id="1136896" name="Rectangle 256"/>
            <p:cNvSpPr>
              <a:spLocks noChangeArrowheads="1"/>
            </p:cNvSpPr>
            <p:nvPr/>
          </p:nvSpPr>
          <p:spPr bwMode="auto">
            <a:xfrm>
              <a:off x="2971" y="2478"/>
              <a:ext cx="771" cy="589"/>
            </a:xfrm>
            <a:prstGeom prst="rect">
              <a:avLst/>
            </a:prstGeom>
            <a:solidFill>
              <a:schemeClr val="accent1"/>
            </a:solidFill>
            <a:ln w="57150" cmpd="thickThin">
              <a:solidFill>
                <a:schemeClr val="tx1"/>
              </a:solidFill>
              <a:miter lim="800000"/>
            </a:ln>
            <a:effectLst/>
          </p:spPr>
          <p:txBody>
            <a:bodyPr rot="10800000" wrap="none" anchor="ctr"/>
            <a:lstStyle/>
            <a:p>
              <a:pPr algn="ctr"/>
              <a:r>
                <a:rPr kumimoji="0" lang="zh-CN" altLang="en-US" sz="1800">
                  <a:latin typeface="Arial" panose="020B0604020202020204" pitchFamily="34" charset="0"/>
                  <a:ea typeface="宋体" panose="02010600030101010101" pitchFamily="2" charset="-122"/>
                </a:rPr>
                <a:t>衙门</a:t>
              </a:r>
              <a:endParaRPr kumimoji="0" lang="zh-CN" altLang="en-US" sz="1800">
                <a:latin typeface="Arial" panose="020B0604020202020204" pitchFamily="34" charset="0"/>
                <a:ea typeface="宋体" panose="02010600030101010101" pitchFamily="2" charset="-122"/>
              </a:endParaRPr>
            </a:p>
          </p:txBody>
        </p:sp>
        <p:sp>
          <p:nvSpPr>
            <p:cNvPr id="1136897" name="Rectangle 257"/>
            <p:cNvSpPr>
              <a:spLocks noChangeArrowheads="1"/>
            </p:cNvSpPr>
            <p:nvPr/>
          </p:nvSpPr>
          <p:spPr bwMode="auto">
            <a:xfrm>
              <a:off x="3198" y="3022"/>
              <a:ext cx="318" cy="136"/>
            </a:xfrm>
            <a:prstGeom prst="rect">
              <a:avLst/>
            </a:prstGeom>
            <a:solidFill>
              <a:schemeClr val="accent1"/>
            </a:solidFill>
            <a:ln w="57150" cmpd="thickThin">
              <a:solidFill>
                <a:schemeClr val="tx1"/>
              </a:solidFill>
              <a:miter lim="800000"/>
            </a:ln>
            <a:effectLst/>
          </p:spPr>
          <p:txBody>
            <a:bodyPr wrap="none" anchor="ctr"/>
            <a:lstStyle/>
            <a:p>
              <a:endParaRPr lang="zh-CN" altLang="en-US"/>
            </a:p>
          </p:txBody>
        </p:sp>
      </p:grpSp>
      <p:sp>
        <p:nvSpPr>
          <p:cNvPr id="1136898" name="AutoShape 258"/>
          <p:cNvSpPr>
            <a:spLocks noChangeArrowheads="1"/>
          </p:cNvSpPr>
          <p:nvPr/>
        </p:nvSpPr>
        <p:spPr bwMode="auto">
          <a:xfrm>
            <a:off x="5867400" y="3575050"/>
            <a:ext cx="1295400" cy="360363"/>
          </a:xfrm>
          <a:prstGeom prst="upArrow">
            <a:avLst>
              <a:gd name="adj1" fmla="val 52546"/>
              <a:gd name="adj2" fmla="val 77903"/>
            </a:avLst>
          </a:prstGeom>
          <a:solidFill>
            <a:srgbClr val="FF3300"/>
          </a:solidFill>
          <a:ln w="9525" algn="ctr">
            <a:solidFill>
              <a:schemeClr val="tx1"/>
            </a:solidFill>
            <a:miter lim="800000"/>
          </a:ln>
          <a:effectLst/>
        </p:spPr>
        <p:txBody>
          <a:bodyPr wrap="none" anchor="ctr"/>
          <a:lstStyle/>
          <a:p>
            <a:endParaRPr lang="zh-CN" altLang="en-US"/>
          </a:p>
        </p:txBody>
      </p:sp>
      <p:sp>
        <p:nvSpPr>
          <p:cNvPr id="1136899" name="Text Box 259"/>
          <p:cNvSpPr txBox="1">
            <a:spLocks noChangeArrowheads="1"/>
          </p:cNvSpPr>
          <p:nvPr/>
        </p:nvSpPr>
        <p:spPr bwMode="auto">
          <a:xfrm>
            <a:off x="1042988" y="5518150"/>
            <a:ext cx="3311525" cy="336550"/>
          </a:xfrm>
          <a:prstGeom prst="rect">
            <a:avLst/>
          </a:prstGeom>
          <a:noFill/>
          <a:ln w="9525" algn="ctr">
            <a:noFill/>
            <a:miter lim="800000"/>
          </a:ln>
          <a:effectLst/>
        </p:spPr>
        <p:txBody>
          <a:bodyPr>
            <a:spAutoFit/>
          </a:bodyPr>
          <a:lstStyle/>
          <a:p>
            <a:pPr algn="ctr">
              <a:spcBef>
                <a:spcPct val="50000"/>
              </a:spcBef>
            </a:pPr>
            <a:r>
              <a:rPr kumimoji="0" lang="zh-CN" altLang="en-US" sz="1600" b="1" i="1">
                <a:latin typeface="宋体" panose="02010600030101010101" pitchFamily="2" charset="-122"/>
                <a:ea typeface="宋体" panose="02010600030101010101" pitchFamily="2" charset="-122"/>
              </a:rPr>
              <a:t>实例</a:t>
            </a:r>
            <a:r>
              <a:rPr kumimoji="0" lang="en-US" altLang="zh-CN" sz="1600" b="1" i="1">
                <a:latin typeface="宋体" panose="02010600030101010101" pitchFamily="2" charset="-122"/>
                <a:ea typeface="宋体" panose="02010600030101010101" pitchFamily="2" charset="-122"/>
              </a:rPr>
              <a:t>: </a:t>
            </a:r>
            <a:r>
              <a:rPr kumimoji="0" lang="zh-CN" altLang="en-US" sz="1600" b="1" i="1">
                <a:latin typeface="宋体" panose="02010600030101010101" pitchFamily="2" charset="-122"/>
                <a:ea typeface="宋体" panose="02010600030101010101" pitchFamily="2" charset="-122"/>
              </a:rPr>
              <a:t>玉佛城</a:t>
            </a:r>
            <a:endParaRPr kumimoji="0" lang="zh-CN" altLang="en-US" sz="1600" b="1" i="1">
              <a:latin typeface="宋体" panose="02010600030101010101" pitchFamily="2" charset="-122"/>
              <a:ea typeface="宋体" panose="02010600030101010101" pitchFamily="2" charset="-122"/>
            </a:endParaRPr>
          </a:p>
        </p:txBody>
      </p:sp>
      <p:sp>
        <p:nvSpPr>
          <p:cNvPr id="1136900" name="Text Box 260"/>
          <p:cNvSpPr txBox="1">
            <a:spLocks noChangeArrowheads="1"/>
          </p:cNvSpPr>
          <p:nvPr/>
        </p:nvSpPr>
        <p:spPr bwMode="auto">
          <a:xfrm>
            <a:off x="4860925" y="5518150"/>
            <a:ext cx="3311525" cy="336550"/>
          </a:xfrm>
          <a:prstGeom prst="rect">
            <a:avLst/>
          </a:prstGeom>
          <a:noFill/>
          <a:ln w="9525" algn="ctr">
            <a:noFill/>
            <a:miter lim="800000"/>
          </a:ln>
          <a:effectLst/>
        </p:spPr>
        <p:txBody>
          <a:bodyPr>
            <a:spAutoFit/>
          </a:bodyPr>
          <a:lstStyle/>
          <a:p>
            <a:pPr algn="ctr">
              <a:spcBef>
                <a:spcPct val="50000"/>
              </a:spcBef>
            </a:pPr>
            <a:r>
              <a:rPr kumimoji="0" lang="zh-CN" altLang="en-US" sz="1600" b="1" i="1">
                <a:latin typeface="宋体" panose="02010600030101010101" pitchFamily="2" charset="-122"/>
                <a:ea typeface="宋体" panose="02010600030101010101" pitchFamily="2" charset="-122"/>
              </a:rPr>
              <a:t>实例</a:t>
            </a:r>
            <a:r>
              <a:rPr kumimoji="0" lang="en-US" altLang="zh-CN" sz="1600" b="1" i="1">
                <a:latin typeface="宋体" panose="02010600030101010101" pitchFamily="2" charset="-122"/>
                <a:ea typeface="宋体" panose="02010600030101010101" pitchFamily="2" charset="-122"/>
              </a:rPr>
              <a:t>: </a:t>
            </a:r>
            <a:r>
              <a:rPr kumimoji="0" lang="zh-CN" altLang="en-US" sz="1600" b="1" i="1">
                <a:latin typeface="宋体" panose="02010600030101010101" pitchFamily="2" charset="-122"/>
                <a:ea typeface="宋体" panose="02010600030101010101" pitchFamily="2" charset="-122"/>
              </a:rPr>
              <a:t>东方广场</a:t>
            </a:r>
            <a:endParaRPr kumimoji="0" lang="zh-CN" altLang="en-US" sz="1600" b="1" i="1">
              <a:latin typeface="宋体" panose="02010600030101010101" pitchFamily="2" charset="-122"/>
              <a:ea typeface="宋体" panose="02010600030101010101" pitchFamily="2" charset="-122"/>
            </a:endParaRPr>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6" name="Oval 2"/>
          <p:cNvSpPr>
            <a:spLocks noChangeArrowheads="1"/>
          </p:cNvSpPr>
          <p:nvPr/>
        </p:nvSpPr>
        <p:spPr bwMode="auto">
          <a:xfrm>
            <a:off x="4932363" y="4222750"/>
            <a:ext cx="3527425" cy="1511300"/>
          </a:xfrm>
          <a:prstGeom prst="ellipse">
            <a:avLst/>
          </a:prstGeom>
          <a:solidFill>
            <a:schemeClr val="bg1"/>
          </a:solidFill>
          <a:ln w="9525" algn="ctr">
            <a:solidFill>
              <a:schemeClr val="tx1"/>
            </a:solidFill>
            <a:round/>
          </a:ln>
          <a:effectLst/>
        </p:spPr>
        <p:txBody>
          <a:bodyPr wrap="none" anchor="ctr"/>
          <a:lstStyle/>
          <a:p>
            <a:endParaRPr lang="zh-CN" altLang="en-US"/>
          </a:p>
        </p:txBody>
      </p:sp>
      <p:sp>
        <p:nvSpPr>
          <p:cNvPr id="1137667" name="Rectangle 3"/>
          <p:cNvSpPr>
            <a:spLocks noChangeArrowheads="1"/>
          </p:cNvSpPr>
          <p:nvPr/>
        </p:nvSpPr>
        <p:spPr bwMode="auto">
          <a:xfrm>
            <a:off x="1187450" y="1341438"/>
            <a:ext cx="3313113" cy="4608512"/>
          </a:xfrm>
          <a:prstGeom prst="rect">
            <a:avLst/>
          </a:prstGeom>
          <a:noFill/>
          <a:ln w="9525" algn="ctr">
            <a:solidFill>
              <a:schemeClr val="tx1"/>
            </a:solidFill>
            <a:miter lim="800000"/>
          </a:ln>
          <a:effectLst/>
        </p:spPr>
        <p:txBody>
          <a:bodyPr wrap="none" anchor="ctr"/>
          <a:lstStyle/>
          <a:p>
            <a:endParaRPr lang="zh-CN" altLang="en-US"/>
          </a:p>
        </p:txBody>
      </p:sp>
      <p:sp>
        <p:nvSpPr>
          <p:cNvPr id="1137668" name="Rectangle 4"/>
          <p:cNvSpPr>
            <a:spLocks noGrp="1" noChangeArrowheads="1"/>
          </p:cNvSpPr>
          <p:nvPr>
            <p:ph type="title"/>
          </p:nvPr>
        </p:nvSpPr>
        <p:spPr>
          <a:xfrm>
            <a:off x="519113" y="415925"/>
            <a:ext cx="4832350" cy="377825"/>
          </a:xfrm>
        </p:spPr>
        <p:txBody>
          <a:bodyPr>
            <a:normAutofit fontScale="90000"/>
          </a:bodyPr>
          <a:lstStyle/>
          <a:p>
            <a:r>
              <a:rPr lang="zh-CN" altLang="en-US" b="1" i="1" smtClean="0">
                <a:solidFill>
                  <a:schemeClr val="hlink"/>
                </a:solidFill>
              </a:rPr>
              <a:t>枪煞 </a:t>
            </a:r>
            <a:r>
              <a:rPr lang="zh-CN" altLang="en-US" smtClean="0"/>
              <a:t>和</a:t>
            </a:r>
            <a:r>
              <a:rPr lang="zh-CN" altLang="en-US" b="1" i="1" smtClean="0">
                <a:solidFill>
                  <a:schemeClr val="hlink"/>
                </a:solidFill>
              </a:rPr>
              <a:t>孤峰</a:t>
            </a:r>
            <a:endParaRPr lang="zh-CN" altLang="en-US" b="1" i="1" smtClean="0">
              <a:solidFill>
                <a:schemeClr val="hlink"/>
              </a:solidFill>
            </a:endParaRPr>
          </a:p>
        </p:txBody>
      </p:sp>
      <p:sp>
        <p:nvSpPr>
          <p:cNvPr id="1137669" name="Text Box 5"/>
          <p:cNvSpPr txBox="1">
            <a:spLocks noChangeArrowheads="1"/>
          </p:cNvSpPr>
          <p:nvPr/>
        </p:nvSpPr>
        <p:spPr bwMode="auto">
          <a:xfrm>
            <a:off x="1762125" y="1485900"/>
            <a:ext cx="2232025" cy="366713"/>
          </a:xfrm>
          <a:prstGeom prst="rect">
            <a:avLst/>
          </a:prstGeom>
          <a:noFill/>
          <a:ln w="9525" algn="ctr">
            <a:noFill/>
            <a:miter lim="800000"/>
          </a:ln>
          <a:effectLst/>
        </p:spPr>
        <p:txBody>
          <a:bodyPr>
            <a:spAutoFit/>
          </a:bodyPr>
          <a:lstStyle/>
          <a:p>
            <a:pPr algn="ctr">
              <a:spcBef>
                <a:spcPct val="50000"/>
              </a:spcBef>
            </a:pPr>
            <a:r>
              <a:rPr kumimoji="0" lang="zh-CN" altLang="en-US" sz="1800" b="1">
                <a:ea typeface="宋体" panose="02010600030101010101" pitchFamily="2" charset="-122"/>
              </a:rPr>
              <a:t>枪煞</a:t>
            </a:r>
            <a:endParaRPr kumimoji="0" lang="zh-CN" altLang="en-US" sz="1800" b="1">
              <a:ea typeface="宋体" panose="02010600030101010101" pitchFamily="2" charset="-122"/>
            </a:endParaRPr>
          </a:p>
        </p:txBody>
      </p:sp>
      <p:grpSp>
        <p:nvGrpSpPr>
          <p:cNvPr id="2" name="Group 6"/>
          <p:cNvGrpSpPr/>
          <p:nvPr/>
        </p:nvGrpSpPr>
        <p:grpSpPr bwMode="auto">
          <a:xfrm>
            <a:off x="1403350" y="2278063"/>
            <a:ext cx="1173163" cy="1512887"/>
            <a:chOff x="1383" y="1389"/>
            <a:chExt cx="771" cy="1361"/>
          </a:xfrm>
        </p:grpSpPr>
        <p:sp>
          <p:nvSpPr>
            <p:cNvPr id="1137671" name="Rectangle 7"/>
            <p:cNvSpPr>
              <a:spLocks noChangeArrowheads="1"/>
            </p:cNvSpPr>
            <p:nvPr/>
          </p:nvSpPr>
          <p:spPr bwMode="auto">
            <a:xfrm>
              <a:off x="1383" y="1389"/>
              <a:ext cx="771" cy="1361"/>
            </a:xfrm>
            <a:prstGeom prst="rect">
              <a:avLst/>
            </a:prstGeom>
            <a:noFill/>
            <a:ln w="9525" algn="ctr">
              <a:solidFill>
                <a:schemeClr val="bg1"/>
              </a:solidFill>
              <a:miter lim="800000"/>
            </a:ln>
            <a:effectLst/>
            <a:scene3d>
              <a:camera prst="legacyPerspectiveTop"/>
              <a:lightRig rig="legacyFlat3" dir="b"/>
            </a:scene3d>
            <a:sp3d extrusionH="887400" prstMaterial="legacyMatte">
              <a:bevelT w="13500" h="13500" prst="angle"/>
              <a:bevelB w="13500" h="13500" prst="angle"/>
              <a:extrusionClr>
                <a:schemeClr val="bg1"/>
              </a:extrusionClr>
            </a:sp3d>
          </p:spPr>
          <p:txBody>
            <a:bodyPr wrap="none" anchor="ctr">
              <a:flatTx/>
            </a:bodyPr>
            <a:lstStyle/>
            <a:p>
              <a:endParaRPr lang="zh-CN" altLang="en-US"/>
            </a:p>
          </p:txBody>
        </p:sp>
        <p:grpSp>
          <p:nvGrpSpPr>
            <p:cNvPr id="3" name="Group 8"/>
            <p:cNvGrpSpPr/>
            <p:nvPr/>
          </p:nvGrpSpPr>
          <p:grpSpPr bwMode="auto">
            <a:xfrm>
              <a:off x="1519" y="1526"/>
              <a:ext cx="182" cy="90"/>
              <a:chOff x="2653" y="2024"/>
              <a:chExt cx="182" cy="90"/>
            </a:xfrm>
          </p:grpSpPr>
          <p:sp>
            <p:nvSpPr>
              <p:cNvPr id="1137673" name="Rectangle 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674" name="Rectangle 1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675" name="Rectangle 1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676" name="Rectangle 1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4" name="Group 13"/>
            <p:cNvGrpSpPr/>
            <p:nvPr/>
          </p:nvGrpSpPr>
          <p:grpSpPr bwMode="auto">
            <a:xfrm>
              <a:off x="1519" y="1616"/>
              <a:ext cx="182" cy="90"/>
              <a:chOff x="2653" y="2024"/>
              <a:chExt cx="182" cy="90"/>
            </a:xfrm>
          </p:grpSpPr>
          <p:sp>
            <p:nvSpPr>
              <p:cNvPr id="1137678" name="Rectangle 1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679" name="Rectangle 1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680" name="Rectangle 1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681" name="Rectangle 1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5" name="Group 18"/>
            <p:cNvGrpSpPr/>
            <p:nvPr/>
          </p:nvGrpSpPr>
          <p:grpSpPr bwMode="auto">
            <a:xfrm>
              <a:off x="1519" y="1706"/>
              <a:ext cx="182" cy="90"/>
              <a:chOff x="2653" y="2024"/>
              <a:chExt cx="182" cy="90"/>
            </a:xfrm>
          </p:grpSpPr>
          <p:sp>
            <p:nvSpPr>
              <p:cNvPr id="1137683" name="Rectangle 1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684" name="Rectangle 2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685" name="Rectangle 2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686" name="Rectangle 2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6" name="Group 23"/>
            <p:cNvGrpSpPr/>
            <p:nvPr/>
          </p:nvGrpSpPr>
          <p:grpSpPr bwMode="auto">
            <a:xfrm>
              <a:off x="1519" y="1798"/>
              <a:ext cx="182" cy="90"/>
              <a:chOff x="2653" y="2024"/>
              <a:chExt cx="182" cy="90"/>
            </a:xfrm>
          </p:grpSpPr>
          <p:sp>
            <p:nvSpPr>
              <p:cNvPr id="1137688" name="Rectangle 2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689" name="Rectangle 2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690" name="Rectangle 2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691" name="Rectangle 2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7" name="Group 28"/>
            <p:cNvGrpSpPr/>
            <p:nvPr/>
          </p:nvGrpSpPr>
          <p:grpSpPr bwMode="auto">
            <a:xfrm>
              <a:off x="1519" y="1888"/>
              <a:ext cx="182" cy="90"/>
              <a:chOff x="2653" y="2024"/>
              <a:chExt cx="182" cy="90"/>
            </a:xfrm>
          </p:grpSpPr>
          <p:sp>
            <p:nvSpPr>
              <p:cNvPr id="1137693" name="Rectangle 2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694" name="Rectangle 3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695" name="Rectangle 3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696" name="Rectangle 3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8" name="Group 33"/>
            <p:cNvGrpSpPr/>
            <p:nvPr/>
          </p:nvGrpSpPr>
          <p:grpSpPr bwMode="auto">
            <a:xfrm>
              <a:off x="1519" y="1979"/>
              <a:ext cx="182" cy="90"/>
              <a:chOff x="2653" y="2024"/>
              <a:chExt cx="182" cy="90"/>
            </a:xfrm>
          </p:grpSpPr>
          <p:sp>
            <p:nvSpPr>
              <p:cNvPr id="1137698" name="Rectangle 3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699" name="Rectangle 3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00" name="Rectangle 3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01" name="Rectangle 3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9" name="Group 38"/>
            <p:cNvGrpSpPr/>
            <p:nvPr/>
          </p:nvGrpSpPr>
          <p:grpSpPr bwMode="auto">
            <a:xfrm>
              <a:off x="1519" y="2115"/>
              <a:ext cx="182" cy="90"/>
              <a:chOff x="2653" y="2024"/>
              <a:chExt cx="182" cy="90"/>
            </a:xfrm>
          </p:grpSpPr>
          <p:sp>
            <p:nvSpPr>
              <p:cNvPr id="1137703" name="Rectangle 3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04" name="Rectangle 4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05" name="Rectangle 4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06" name="Rectangle 4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0" name="Group 43"/>
            <p:cNvGrpSpPr/>
            <p:nvPr/>
          </p:nvGrpSpPr>
          <p:grpSpPr bwMode="auto">
            <a:xfrm>
              <a:off x="1519" y="2205"/>
              <a:ext cx="182" cy="90"/>
              <a:chOff x="2653" y="2024"/>
              <a:chExt cx="182" cy="90"/>
            </a:xfrm>
          </p:grpSpPr>
          <p:sp>
            <p:nvSpPr>
              <p:cNvPr id="1137708" name="Rectangle 4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09" name="Rectangle 4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10" name="Rectangle 4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11" name="Rectangle 4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 name="Group 48"/>
            <p:cNvGrpSpPr/>
            <p:nvPr/>
          </p:nvGrpSpPr>
          <p:grpSpPr bwMode="auto">
            <a:xfrm>
              <a:off x="1519" y="2295"/>
              <a:ext cx="182" cy="90"/>
              <a:chOff x="2653" y="2024"/>
              <a:chExt cx="182" cy="90"/>
            </a:xfrm>
          </p:grpSpPr>
          <p:sp>
            <p:nvSpPr>
              <p:cNvPr id="1137713" name="Rectangle 4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14" name="Rectangle 5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15" name="Rectangle 5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16" name="Rectangle 5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2" name="Group 53"/>
            <p:cNvGrpSpPr/>
            <p:nvPr/>
          </p:nvGrpSpPr>
          <p:grpSpPr bwMode="auto">
            <a:xfrm>
              <a:off x="1519" y="2387"/>
              <a:ext cx="182" cy="90"/>
              <a:chOff x="2653" y="2024"/>
              <a:chExt cx="182" cy="90"/>
            </a:xfrm>
          </p:grpSpPr>
          <p:sp>
            <p:nvSpPr>
              <p:cNvPr id="1137718" name="Rectangle 5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19" name="Rectangle 5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20" name="Rectangle 5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21" name="Rectangle 5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3" name="Group 58"/>
            <p:cNvGrpSpPr/>
            <p:nvPr/>
          </p:nvGrpSpPr>
          <p:grpSpPr bwMode="auto">
            <a:xfrm>
              <a:off x="1519" y="2477"/>
              <a:ext cx="182" cy="90"/>
              <a:chOff x="2653" y="2024"/>
              <a:chExt cx="182" cy="90"/>
            </a:xfrm>
          </p:grpSpPr>
          <p:sp>
            <p:nvSpPr>
              <p:cNvPr id="1137723" name="Rectangle 5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24" name="Rectangle 6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25" name="Rectangle 6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26" name="Rectangle 6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4" name="Group 63"/>
            <p:cNvGrpSpPr/>
            <p:nvPr/>
          </p:nvGrpSpPr>
          <p:grpSpPr bwMode="auto">
            <a:xfrm>
              <a:off x="1519" y="2568"/>
              <a:ext cx="182" cy="90"/>
              <a:chOff x="2653" y="2024"/>
              <a:chExt cx="182" cy="90"/>
            </a:xfrm>
          </p:grpSpPr>
          <p:sp>
            <p:nvSpPr>
              <p:cNvPr id="1137728" name="Rectangle 6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29" name="Rectangle 6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30" name="Rectangle 6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31" name="Rectangle 6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5" name="Group 68"/>
            <p:cNvGrpSpPr/>
            <p:nvPr/>
          </p:nvGrpSpPr>
          <p:grpSpPr bwMode="auto">
            <a:xfrm>
              <a:off x="1791" y="1525"/>
              <a:ext cx="182" cy="90"/>
              <a:chOff x="2653" y="2024"/>
              <a:chExt cx="182" cy="90"/>
            </a:xfrm>
          </p:grpSpPr>
          <p:sp>
            <p:nvSpPr>
              <p:cNvPr id="1137733" name="Rectangle 6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34" name="Rectangle 7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35" name="Rectangle 7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36" name="Rectangle 7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6" name="Group 73"/>
            <p:cNvGrpSpPr/>
            <p:nvPr/>
          </p:nvGrpSpPr>
          <p:grpSpPr bwMode="auto">
            <a:xfrm>
              <a:off x="1791" y="1615"/>
              <a:ext cx="182" cy="90"/>
              <a:chOff x="2653" y="2024"/>
              <a:chExt cx="182" cy="90"/>
            </a:xfrm>
          </p:grpSpPr>
          <p:sp>
            <p:nvSpPr>
              <p:cNvPr id="1137738" name="Rectangle 7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39" name="Rectangle 7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40" name="Rectangle 7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41" name="Rectangle 7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7" name="Group 78"/>
            <p:cNvGrpSpPr/>
            <p:nvPr/>
          </p:nvGrpSpPr>
          <p:grpSpPr bwMode="auto">
            <a:xfrm>
              <a:off x="1791" y="1705"/>
              <a:ext cx="182" cy="90"/>
              <a:chOff x="2653" y="2024"/>
              <a:chExt cx="182" cy="90"/>
            </a:xfrm>
          </p:grpSpPr>
          <p:sp>
            <p:nvSpPr>
              <p:cNvPr id="1137743" name="Rectangle 7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44" name="Rectangle 8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45" name="Rectangle 8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46" name="Rectangle 8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8" name="Group 83"/>
            <p:cNvGrpSpPr/>
            <p:nvPr/>
          </p:nvGrpSpPr>
          <p:grpSpPr bwMode="auto">
            <a:xfrm>
              <a:off x="1791" y="1797"/>
              <a:ext cx="182" cy="90"/>
              <a:chOff x="2653" y="2024"/>
              <a:chExt cx="182" cy="90"/>
            </a:xfrm>
          </p:grpSpPr>
          <p:sp>
            <p:nvSpPr>
              <p:cNvPr id="1137748" name="Rectangle 8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49" name="Rectangle 8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50" name="Rectangle 8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51" name="Rectangle 8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9" name="Group 88"/>
            <p:cNvGrpSpPr/>
            <p:nvPr/>
          </p:nvGrpSpPr>
          <p:grpSpPr bwMode="auto">
            <a:xfrm>
              <a:off x="1791" y="1887"/>
              <a:ext cx="182" cy="90"/>
              <a:chOff x="2653" y="2024"/>
              <a:chExt cx="182" cy="90"/>
            </a:xfrm>
          </p:grpSpPr>
          <p:sp>
            <p:nvSpPr>
              <p:cNvPr id="1137753" name="Rectangle 8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54" name="Rectangle 9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55" name="Rectangle 9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56" name="Rectangle 9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0" name="Group 93"/>
            <p:cNvGrpSpPr/>
            <p:nvPr/>
          </p:nvGrpSpPr>
          <p:grpSpPr bwMode="auto">
            <a:xfrm>
              <a:off x="1791" y="1978"/>
              <a:ext cx="182" cy="90"/>
              <a:chOff x="2653" y="2024"/>
              <a:chExt cx="182" cy="90"/>
            </a:xfrm>
          </p:grpSpPr>
          <p:sp>
            <p:nvSpPr>
              <p:cNvPr id="1137758" name="Rectangle 9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59" name="Rectangle 9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60" name="Rectangle 9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61" name="Rectangle 9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1" name="Group 98"/>
            <p:cNvGrpSpPr/>
            <p:nvPr/>
          </p:nvGrpSpPr>
          <p:grpSpPr bwMode="auto">
            <a:xfrm>
              <a:off x="1791" y="2114"/>
              <a:ext cx="182" cy="90"/>
              <a:chOff x="2653" y="2024"/>
              <a:chExt cx="182" cy="90"/>
            </a:xfrm>
          </p:grpSpPr>
          <p:sp>
            <p:nvSpPr>
              <p:cNvPr id="1137763" name="Rectangle 9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64" name="Rectangle 10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65" name="Rectangle 10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66" name="Rectangle 10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2" name="Group 103"/>
            <p:cNvGrpSpPr/>
            <p:nvPr/>
          </p:nvGrpSpPr>
          <p:grpSpPr bwMode="auto">
            <a:xfrm>
              <a:off x="1791" y="2204"/>
              <a:ext cx="182" cy="90"/>
              <a:chOff x="2653" y="2024"/>
              <a:chExt cx="182" cy="90"/>
            </a:xfrm>
          </p:grpSpPr>
          <p:sp>
            <p:nvSpPr>
              <p:cNvPr id="1137768" name="Rectangle 10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69" name="Rectangle 10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70" name="Rectangle 10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71" name="Rectangle 10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3" name="Group 108"/>
            <p:cNvGrpSpPr/>
            <p:nvPr/>
          </p:nvGrpSpPr>
          <p:grpSpPr bwMode="auto">
            <a:xfrm>
              <a:off x="1791" y="2294"/>
              <a:ext cx="182" cy="90"/>
              <a:chOff x="2653" y="2024"/>
              <a:chExt cx="182" cy="90"/>
            </a:xfrm>
          </p:grpSpPr>
          <p:sp>
            <p:nvSpPr>
              <p:cNvPr id="1137773" name="Rectangle 10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74" name="Rectangle 11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75" name="Rectangle 11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76" name="Rectangle 11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4" name="Group 113"/>
            <p:cNvGrpSpPr/>
            <p:nvPr/>
          </p:nvGrpSpPr>
          <p:grpSpPr bwMode="auto">
            <a:xfrm>
              <a:off x="1791" y="2386"/>
              <a:ext cx="182" cy="90"/>
              <a:chOff x="2653" y="2024"/>
              <a:chExt cx="182" cy="90"/>
            </a:xfrm>
          </p:grpSpPr>
          <p:sp>
            <p:nvSpPr>
              <p:cNvPr id="1137778" name="Rectangle 11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79" name="Rectangle 11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80" name="Rectangle 11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81" name="Rectangle 11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5" name="Group 118"/>
            <p:cNvGrpSpPr/>
            <p:nvPr/>
          </p:nvGrpSpPr>
          <p:grpSpPr bwMode="auto">
            <a:xfrm>
              <a:off x="1791" y="2476"/>
              <a:ext cx="182" cy="90"/>
              <a:chOff x="2653" y="2024"/>
              <a:chExt cx="182" cy="90"/>
            </a:xfrm>
          </p:grpSpPr>
          <p:sp>
            <p:nvSpPr>
              <p:cNvPr id="1137783" name="Rectangle 119"/>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84" name="Rectangle 120"/>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85" name="Rectangle 121"/>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86" name="Rectangle 122"/>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26" name="Group 123"/>
            <p:cNvGrpSpPr/>
            <p:nvPr/>
          </p:nvGrpSpPr>
          <p:grpSpPr bwMode="auto">
            <a:xfrm>
              <a:off x="1791" y="2567"/>
              <a:ext cx="182" cy="90"/>
              <a:chOff x="2653" y="2024"/>
              <a:chExt cx="182" cy="90"/>
            </a:xfrm>
          </p:grpSpPr>
          <p:sp>
            <p:nvSpPr>
              <p:cNvPr id="1137788" name="Rectangle 124"/>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89" name="Rectangle 125"/>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90" name="Rectangle 126"/>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791" name="Rectangle 127"/>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grpSp>
        <p:nvGrpSpPr>
          <p:cNvPr id="27" name="Group 128"/>
          <p:cNvGrpSpPr/>
          <p:nvPr/>
        </p:nvGrpSpPr>
        <p:grpSpPr bwMode="auto">
          <a:xfrm>
            <a:off x="2771775" y="1990725"/>
            <a:ext cx="1298575" cy="3578225"/>
            <a:chOff x="1927" y="799"/>
            <a:chExt cx="818" cy="2254"/>
          </a:xfrm>
        </p:grpSpPr>
        <p:sp>
          <p:nvSpPr>
            <p:cNvPr id="1137793" name="Arc 129"/>
            <p:cNvSpPr/>
            <p:nvPr/>
          </p:nvSpPr>
          <p:spPr bwMode="auto">
            <a:xfrm rot="10800000">
              <a:off x="2472" y="1480"/>
              <a:ext cx="181" cy="1452"/>
            </a:xfrm>
            <a:custGeom>
              <a:avLst/>
              <a:gdLst>
                <a:gd name="G0" fmla="+- 0 0 0"/>
                <a:gd name="G1" fmla="+- 19032 0 0"/>
                <a:gd name="G2" fmla="+- 21600 0 0"/>
                <a:gd name="T0" fmla="*/ 10215 w 21600"/>
                <a:gd name="T1" fmla="*/ 0 h 19032"/>
                <a:gd name="T2" fmla="*/ 21600 w 21600"/>
                <a:gd name="T3" fmla="*/ 19032 h 19032"/>
                <a:gd name="T4" fmla="*/ 0 w 21600"/>
                <a:gd name="T5" fmla="*/ 19032 h 19032"/>
              </a:gdLst>
              <a:ahLst/>
              <a:cxnLst>
                <a:cxn ang="0">
                  <a:pos x="T0" y="T1"/>
                </a:cxn>
                <a:cxn ang="0">
                  <a:pos x="T2" y="T3"/>
                </a:cxn>
                <a:cxn ang="0">
                  <a:pos x="T4" y="T5"/>
                </a:cxn>
              </a:cxnLst>
              <a:rect l="0" t="0" r="r" b="b"/>
              <a:pathLst>
                <a:path w="21600" h="19032" fill="none" extrusionOk="0">
                  <a:moveTo>
                    <a:pt x="10214" y="0"/>
                  </a:moveTo>
                  <a:cubicBezTo>
                    <a:pt x="17225" y="3762"/>
                    <a:pt x="21600" y="11075"/>
                    <a:pt x="21600" y="19032"/>
                  </a:cubicBezTo>
                </a:path>
                <a:path w="21600" h="19032" stroke="0" extrusionOk="0">
                  <a:moveTo>
                    <a:pt x="10214" y="0"/>
                  </a:moveTo>
                  <a:cubicBezTo>
                    <a:pt x="17225" y="3762"/>
                    <a:pt x="21600" y="11075"/>
                    <a:pt x="21600" y="19032"/>
                  </a:cubicBezTo>
                  <a:lnTo>
                    <a:pt x="0" y="19032"/>
                  </a:lnTo>
                  <a:close/>
                </a:path>
              </a:pathLst>
            </a:custGeom>
            <a:noFill/>
            <a:ln w="9525">
              <a:solidFill>
                <a:schemeClr val="tx1"/>
              </a:solidFill>
              <a:round/>
            </a:ln>
            <a:effectLst/>
          </p:spPr>
          <p:txBody>
            <a:bodyPr wrap="none" anchor="ctr"/>
            <a:lstStyle/>
            <a:p>
              <a:endParaRPr lang="zh-CN" altLang="en-US"/>
            </a:p>
          </p:txBody>
        </p:sp>
        <p:sp>
          <p:nvSpPr>
            <p:cNvPr id="1137794" name="Arc 130"/>
            <p:cNvSpPr/>
            <p:nvPr/>
          </p:nvSpPr>
          <p:spPr bwMode="auto">
            <a:xfrm rot="10800000" flipH="1">
              <a:off x="1927" y="1480"/>
              <a:ext cx="181" cy="1458"/>
            </a:xfrm>
            <a:custGeom>
              <a:avLst/>
              <a:gdLst>
                <a:gd name="G0" fmla="+- 0 0 0"/>
                <a:gd name="G1" fmla="+- 21015 0 0"/>
                <a:gd name="G2" fmla="+- 21600 0 0"/>
                <a:gd name="T0" fmla="*/ 4992 w 21600"/>
                <a:gd name="T1" fmla="*/ 0 h 21015"/>
                <a:gd name="T2" fmla="*/ 21600 w 21600"/>
                <a:gd name="T3" fmla="*/ 21015 h 21015"/>
                <a:gd name="T4" fmla="*/ 0 w 21600"/>
                <a:gd name="T5" fmla="*/ 21015 h 21015"/>
              </a:gdLst>
              <a:ahLst/>
              <a:cxnLst>
                <a:cxn ang="0">
                  <a:pos x="T0" y="T1"/>
                </a:cxn>
                <a:cxn ang="0">
                  <a:pos x="T2" y="T3"/>
                </a:cxn>
                <a:cxn ang="0">
                  <a:pos x="T4" y="T5"/>
                </a:cxn>
              </a:cxnLst>
              <a:rect l="0" t="0" r="r" b="b"/>
              <a:pathLst>
                <a:path w="21600" h="21015" fill="none" extrusionOk="0">
                  <a:moveTo>
                    <a:pt x="4992" y="-1"/>
                  </a:moveTo>
                  <a:cubicBezTo>
                    <a:pt x="14727" y="2312"/>
                    <a:pt x="21600" y="11008"/>
                    <a:pt x="21600" y="21015"/>
                  </a:cubicBezTo>
                </a:path>
                <a:path w="21600" h="21015" stroke="0" extrusionOk="0">
                  <a:moveTo>
                    <a:pt x="4992" y="-1"/>
                  </a:moveTo>
                  <a:cubicBezTo>
                    <a:pt x="14727" y="2312"/>
                    <a:pt x="21600" y="11008"/>
                    <a:pt x="21600" y="21015"/>
                  </a:cubicBezTo>
                  <a:lnTo>
                    <a:pt x="0" y="21015"/>
                  </a:lnTo>
                  <a:close/>
                </a:path>
              </a:pathLst>
            </a:custGeom>
            <a:noFill/>
            <a:ln w="9525">
              <a:solidFill>
                <a:schemeClr val="tx1"/>
              </a:solidFill>
              <a:round/>
            </a:ln>
            <a:effectLst/>
          </p:spPr>
          <p:txBody>
            <a:bodyPr wrap="none" anchor="ctr"/>
            <a:lstStyle/>
            <a:p>
              <a:endParaRPr lang="zh-CN" altLang="en-US"/>
            </a:p>
          </p:txBody>
        </p:sp>
        <p:sp>
          <p:nvSpPr>
            <p:cNvPr id="1137795" name="Oval 131"/>
            <p:cNvSpPr>
              <a:spLocks noChangeArrowheads="1"/>
            </p:cNvSpPr>
            <p:nvPr/>
          </p:nvSpPr>
          <p:spPr bwMode="auto">
            <a:xfrm>
              <a:off x="2109" y="1389"/>
              <a:ext cx="362" cy="136"/>
            </a:xfrm>
            <a:prstGeom prst="ellipse">
              <a:avLst/>
            </a:prstGeom>
            <a:noFill/>
            <a:ln w="9525">
              <a:solidFill>
                <a:schemeClr val="tx1"/>
              </a:solidFill>
              <a:round/>
            </a:ln>
            <a:effectLst/>
          </p:spPr>
          <p:txBody>
            <a:bodyPr wrap="none" anchor="ctr"/>
            <a:lstStyle/>
            <a:p>
              <a:endParaRPr lang="zh-CN" altLang="en-US"/>
            </a:p>
          </p:txBody>
        </p:sp>
        <p:sp>
          <p:nvSpPr>
            <p:cNvPr id="1137796" name="Oval 132"/>
            <p:cNvSpPr>
              <a:spLocks noChangeArrowheads="1"/>
            </p:cNvSpPr>
            <p:nvPr/>
          </p:nvSpPr>
          <p:spPr bwMode="auto">
            <a:xfrm>
              <a:off x="2200" y="1434"/>
              <a:ext cx="182" cy="45"/>
            </a:xfrm>
            <a:prstGeom prst="ellipse">
              <a:avLst/>
            </a:prstGeom>
            <a:noFill/>
            <a:ln w="9525">
              <a:solidFill>
                <a:schemeClr val="tx1"/>
              </a:solidFill>
              <a:round/>
            </a:ln>
            <a:effectLst/>
          </p:spPr>
          <p:txBody>
            <a:bodyPr wrap="none" anchor="ctr"/>
            <a:lstStyle/>
            <a:p>
              <a:endParaRPr lang="zh-CN" altLang="en-US"/>
            </a:p>
          </p:txBody>
        </p:sp>
        <p:sp>
          <p:nvSpPr>
            <p:cNvPr id="1137797" name="Arc 133"/>
            <p:cNvSpPr/>
            <p:nvPr/>
          </p:nvSpPr>
          <p:spPr bwMode="auto">
            <a:xfrm rot="8176736">
              <a:off x="2018" y="2614"/>
              <a:ext cx="681" cy="439"/>
            </a:xfrm>
            <a:custGeom>
              <a:avLst/>
              <a:gdLst>
                <a:gd name="G0" fmla="+- 0 0 0"/>
                <a:gd name="G1" fmla="+- 20524 0 0"/>
                <a:gd name="G2" fmla="+- 21600 0 0"/>
                <a:gd name="T0" fmla="*/ 6733 w 21576"/>
                <a:gd name="T1" fmla="*/ 0 h 20524"/>
                <a:gd name="T2" fmla="*/ 21576 w 21576"/>
                <a:gd name="T3" fmla="*/ 19513 h 20524"/>
                <a:gd name="T4" fmla="*/ 0 w 21576"/>
                <a:gd name="T5" fmla="*/ 20524 h 20524"/>
              </a:gdLst>
              <a:ahLst/>
              <a:cxnLst>
                <a:cxn ang="0">
                  <a:pos x="T0" y="T1"/>
                </a:cxn>
                <a:cxn ang="0">
                  <a:pos x="T2" y="T3"/>
                </a:cxn>
                <a:cxn ang="0">
                  <a:pos x="T4" y="T5"/>
                </a:cxn>
              </a:cxnLst>
              <a:rect l="0" t="0" r="r" b="b"/>
              <a:pathLst>
                <a:path w="21576" h="20524" fill="none" extrusionOk="0">
                  <a:moveTo>
                    <a:pt x="6732" y="0"/>
                  </a:moveTo>
                  <a:cubicBezTo>
                    <a:pt x="15250" y="2794"/>
                    <a:pt x="21156" y="10558"/>
                    <a:pt x="21576" y="19512"/>
                  </a:cubicBezTo>
                </a:path>
                <a:path w="21576" h="20524" stroke="0" extrusionOk="0">
                  <a:moveTo>
                    <a:pt x="6732" y="0"/>
                  </a:moveTo>
                  <a:cubicBezTo>
                    <a:pt x="15250" y="2794"/>
                    <a:pt x="21156" y="10558"/>
                    <a:pt x="21576" y="19512"/>
                  </a:cubicBezTo>
                  <a:lnTo>
                    <a:pt x="0" y="20524"/>
                  </a:lnTo>
                  <a:close/>
                </a:path>
              </a:pathLst>
            </a:custGeom>
            <a:noFill/>
            <a:ln w="9525">
              <a:solidFill>
                <a:schemeClr val="tx1"/>
              </a:solidFill>
              <a:round/>
            </a:ln>
            <a:effectLst/>
          </p:spPr>
          <p:txBody>
            <a:bodyPr wrap="none" anchor="ctr"/>
            <a:lstStyle/>
            <a:p>
              <a:endParaRPr lang="zh-CN" altLang="en-US"/>
            </a:p>
          </p:txBody>
        </p:sp>
        <p:sp>
          <p:nvSpPr>
            <p:cNvPr id="1137798" name="AutoShape 134"/>
            <p:cNvSpPr>
              <a:spLocks noChangeArrowheads="1"/>
            </p:cNvSpPr>
            <p:nvPr/>
          </p:nvSpPr>
          <p:spPr bwMode="auto">
            <a:xfrm>
              <a:off x="2336" y="799"/>
              <a:ext cx="409" cy="273"/>
            </a:xfrm>
            <a:prstGeom prst="cloudCallout">
              <a:avLst>
                <a:gd name="adj1" fmla="val -48046"/>
                <a:gd name="adj2" fmla="val 141208"/>
              </a:avLst>
            </a:prstGeom>
            <a:solidFill>
              <a:schemeClr val="bg2"/>
            </a:solidFill>
            <a:ln w="9525">
              <a:solidFill>
                <a:schemeClr val="tx1"/>
              </a:solidFill>
              <a:round/>
            </a:ln>
            <a:effectLst/>
          </p:spPr>
          <p:txBody>
            <a:bodyPr/>
            <a:lstStyle/>
            <a:p>
              <a:pPr algn="ctr"/>
              <a:endParaRPr kumimoji="0" lang="zh-CN" altLang="en-US" sz="1800">
                <a:latin typeface="Arial" panose="020B0604020202020204" pitchFamily="34" charset="0"/>
                <a:ea typeface="宋体" panose="02010600030101010101" pitchFamily="2" charset="-122"/>
              </a:endParaRPr>
            </a:p>
          </p:txBody>
        </p:sp>
      </p:grpSp>
      <p:sp>
        <p:nvSpPr>
          <p:cNvPr id="1137799" name="Rectangle 135"/>
          <p:cNvSpPr>
            <a:spLocks noChangeArrowheads="1"/>
          </p:cNvSpPr>
          <p:nvPr/>
        </p:nvSpPr>
        <p:spPr bwMode="auto">
          <a:xfrm>
            <a:off x="5075238" y="1341438"/>
            <a:ext cx="3313112" cy="4608512"/>
          </a:xfrm>
          <a:prstGeom prst="rect">
            <a:avLst/>
          </a:prstGeom>
          <a:noFill/>
          <a:ln w="9525" algn="ctr">
            <a:solidFill>
              <a:schemeClr val="tx1"/>
            </a:solidFill>
            <a:miter lim="800000"/>
          </a:ln>
          <a:effectLst/>
        </p:spPr>
        <p:txBody>
          <a:bodyPr wrap="none" anchor="ctr"/>
          <a:lstStyle/>
          <a:p>
            <a:endParaRPr lang="zh-CN" altLang="en-US"/>
          </a:p>
        </p:txBody>
      </p:sp>
      <p:sp>
        <p:nvSpPr>
          <p:cNvPr id="1137800" name="Text Box 136"/>
          <p:cNvSpPr txBox="1">
            <a:spLocks noChangeArrowheads="1"/>
          </p:cNvSpPr>
          <p:nvPr/>
        </p:nvSpPr>
        <p:spPr bwMode="auto">
          <a:xfrm>
            <a:off x="5653088" y="1485900"/>
            <a:ext cx="2232025" cy="366713"/>
          </a:xfrm>
          <a:prstGeom prst="rect">
            <a:avLst/>
          </a:prstGeom>
          <a:noFill/>
          <a:ln w="9525" algn="ctr">
            <a:noFill/>
            <a:miter lim="800000"/>
          </a:ln>
          <a:effectLst/>
        </p:spPr>
        <p:txBody>
          <a:bodyPr>
            <a:spAutoFit/>
          </a:bodyPr>
          <a:lstStyle/>
          <a:p>
            <a:pPr algn="ctr">
              <a:spcBef>
                <a:spcPct val="50000"/>
              </a:spcBef>
            </a:pPr>
            <a:r>
              <a:rPr kumimoji="0" lang="zh-CN" altLang="en-US" sz="1800" b="1">
                <a:ea typeface="宋体" panose="02010600030101010101" pitchFamily="2" charset="-122"/>
              </a:rPr>
              <a:t>孤蜂</a:t>
            </a:r>
            <a:endParaRPr kumimoji="0" lang="zh-CN" altLang="en-US" sz="1800" b="1">
              <a:ea typeface="宋体" panose="02010600030101010101" pitchFamily="2" charset="-122"/>
            </a:endParaRPr>
          </a:p>
        </p:txBody>
      </p:sp>
      <p:grpSp>
        <p:nvGrpSpPr>
          <p:cNvPr id="28" name="Group 137"/>
          <p:cNvGrpSpPr/>
          <p:nvPr/>
        </p:nvGrpSpPr>
        <p:grpSpPr bwMode="auto">
          <a:xfrm>
            <a:off x="6300788" y="2278063"/>
            <a:ext cx="576262" cy="2808287"/>
            <a:chOff x="1383" y="1389"/>
            <a:chExt cx="771" cy="1361"/>
          </a:xfrm>
        </p:grpSpPr>
        <p:sp>
          <p:nvSpPr>
            <p:cNvPr id="1137802" name="Rectangle 138"/>
            <p:cNvSpPr>
              <a:spLocks noChangeArrowheads="1"/>
            </p:cNvSpPr>
            <p:nvPr/>
          </p:nvSpPr>
          <p:spPr bwMode="auto">
            <a:xfrm>
              <a:off x="1383" y="1389"/>
              <a:ext cx="771" cy="1361"/>
            </a:xfrm>
            <a:prstGeom prst="rect">
              <a:avLst/>
            </a:prstGeom>
            <a:noFill/>
            <a:ln w="9525" algn="ctr">
              <a:solidFill>
                <a:schemeClr val="bg1"/>
              </a:solidFill>
              <a:miter lim="800000"/>
            </a:ln>
            <a:effectLst/>
            <a:scene3d>
              <a:camera prst="legacyPerspectiveTop"/>
              <a:lightRig rig="legacyFlat3" dir="b"/>
            </a:scene3d>
            <a:sp3d extrusionH="887400" prstMaterial="legacyMatte">
              <a:bevelT w="13500" h="13500" prst="angle"/>
              <a:bevelB w="13500" h="13500" prst="angle"/>
              <a:extrusionClr>
                <a:schemeClr val="bg1"/>
              </a:extrusionClr>
            </a:sp3d>
          </p:spPr>
          <p:txBody>
            <a:bodyPr wrap="none" anchor="ctr">
              <a:flatTx/>
            </a:bodyPr>
            <a:lstStyle/>
            <a:p>
              <a:endParaRPr lang="zh-CN" altLang="en-US"/>
            </a:p>
          </p:txBody>
        </p:sp>
        <p:grpSp>
          <p:nvGrpSpPr>
            <p:cNvPr id="29" name="Group 139"/>
            <p:cNvGrpSpPr/>
            <p:nvPr/>
          </p:nvGrpSpPr>
          <p:grpSpPr bwMode="auto">
            <a:xfrm>
              <a:off x="1519" y="1526"/>
              <a:ext cx="182" cy="90"/>
              <a:chOff x="2653" y="2024"/>
              <a:chExt cx="182" cy="90"/>
            </a:xfrm>
          </p:grpSpPr>
          <p:sp>
            <p:nvSpPr>
              <p:cNvPr id="1137804" name="Rectangle 14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05" name="Rectangle 14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06" name="Rectangle 14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07" name="Rectangle 14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30" name="Group 144"/>
            <p:cNvGrpSpPr/>
            <p:nvPr/>
          </p:nvGrpSpPr>
          <p:grpSpPr bwMode="auto">
            <a:xfrm>
              <a:off x="1519" y="1616"/>
              <a:ext cx="182" cy="90"/>
              <a:chOff x="2653" y="2024"/>
              <a:chExt cx="182" cy="90"/>
            </a:xfrm>
          </p:grpSpPr>
          <p:sp>
            <p:nvSpPr>
              <p:cNvPr id="1137809" name="Rectangle 14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10" name="Rectangle 14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11" name="Rectangle 14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12" name="Rectangle 14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31" name="Group 149"/>
            <p:cNvGrpSpPr/>
            <p:nvPr/>
          </p:nvGrpSpPr>
          <p:grpSpPr bwMode="auto">
            <a:xfrm>
              <a:off x="1519" y="1706"/>
              <a:ext cx="182" cy="90"/>
              <a:chOff x="2653" y="2024"/>
              <a:chExt cx="182" cy="90"/>
            </a:xfrm>
          </p:grpSpPr>
          <p:sp>
            <p:nvSpPr>
              <p:cNvPr id="1137814" name="Rectangle 15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15" name="Rectangle 15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16" name="Rectangle 15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17" name="Rectangle 15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7697" name="Group 154"/>
            <p:cNvGrpSpPr/>
            <p:nvPr/>
          </p:nvGrpSpPr>
          <p:grpSpPr bwMode="auto">
            <a:xfrm>
              <a:off x="1519" y="1798"/>
              <a:ext cx="182" cy="90"/>
              <a:chOff x="2653" y="2024"/>
              <a:chExt cx="182" cy="90"/>
            </a:xfrm>
          </p:grpSpPr>
          <p:sp>
            <p:nvSpPr>
              <p:cNvPr id="1137819" name="Rectangle 15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20" name="Rectangle 15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21" name="Rectangle 15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22" name="Rectangle 15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7702" name="Group 159"/>
            <p:cNvGrpSpPr/>
            <p:nvPr/>
          </p:nvGrpSpPr>
          <p:grpSpPr bwMode="auto">
            <a:xfrm>
              <a:off x="1519" y="1888"/>
              <a:ext cx="182" cy="90"/>
              <a:chOff x="2653" y="2024"/>
              <a:chExt cx="182" cy="90"/>
            </a:xfrm>
          </p:grpSpPr>
          <p:sp>
            <p:nvSpPr>
              <p:cNvPr id="1137824" name="Rectangle 16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25" name="Rectangle 16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26" name="Rectangle 16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27" name="Rectangle 16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7707" name="Group 164"/>
            <p:cNvGrpSpPr/>
            <p:nvPr/>
          </p:nvGrpSpPr>
          <p:grpSpPr bwMode="auto">
            <a:xfrm>
              <a:off x="1519" y="1979"/>
              <a:ext cx="182" cy="90"/>
              <a:chOff x="2653" y="2024"/>
              <a:chExt cx="182" cy="90"/>
            </a:xfrm>
          </p:grpSpPr>
          <p:sp>
            <p:nvSpPr>
              <p:cNvPr id="1137829" name="Rectangle 16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30" name="Rectangle 16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31" name="Rectangle 16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32" name="Rectangle 16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7712" name="Group 169"/>
            <p:cNvGrpSpPr/>
            <p:nvPr/>
          </p:nvGrpSpPr>
          <p:grpSpPr bwMode="auto">
            <a:xfrm>
              <a:off x="1519" y="2115"/>
              <a:ext cx="182" cy="90"/>
              <a:chOff x="2653" y="2024"/>
              <a:chExt cx="182" cy="90"/>
            </a:xfrm>
          </p:grpSpPr>
          <p:sp>
            <p:nvSpPr>
              <p:cNvPr id="1137834" name="Rectangle 17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35" name="Rectangle 17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36" name="Rectangle 17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37" name="Rectangle 17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7717" name="Group 174"/>
            <p:cNvGrpSpPr/>
            <p:nvPr/>
          </p:nvGrpSpPr>
          <p:grpSpPr bwMode="auto">
            <a:xfrm>
              <a:off x="1519" y="2205"/>
              <a:ext cx="182" cy="90"/>
              <a:chOff x="2653" y="2024"/>
              <a:chExt cx="182" cy="90"/>
            </a:xfrm>
          </p:grpSpPr>
          <p:sp>
            <p:nvSpPr>
              <p:cNvPr id="1137839" name="Rectangle 17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40" name="Rectangle 17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41" name="Rectangle 17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42" name="Rectangle 17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7722" name="Group 179"/>
            <p:cNvGrpSpPr/>
            <p:nvPr/>
          </p:nvGrpSpPr>
          <p:grpSpPr bwMode="auto">
            <a:xfrm>
              <a:off x="1519" y="2295"/>
              <a:ext cx="182" cy="90"/>
              <a:chOff x="2653" y="2024"/>
              <a:chExt cx="182" cy="90"/>
            </a:xfrm>
          </p:grpSpPr>
          <p:sp>
            <p:nvSpPr>
              <p:cNvPr id="1137844" name="Rectangle 18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45" name="Rectangle 18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46" name="Rectangle 18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47" name="Rectangle 18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7727" name="Group 184"/>
            <p:cNvGrpSpPr/>
            <p:nvPr/>
          </p:nvGrpSpPr>
          <p:grpSpPr bwMode="auto">
            <a:xfrm>
              <a:off x="1519" y="2387"/>
              <a:ext cx="182" cy="90"/>
              <a:chOff x="2653" y="2024"/>
              <a:chExt cx="182" cy="90"/>
            </a:xfrm>
          </p:grpSpPr>
          <p:sp>
            <p:nvSpPr>
              <p:cNvPr id="1137849" name="Rectangle 18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50" name="Rectangle 18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51" name="Rectangle 18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52" name="Rectangle 18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7923" name="Group 189"/>
            <p:cNvGrpSpPr/>
            <p:nvPr/>
          </p:nvGrpSpPr>
          <p:grpSpPr bwMode="auto">
            <a:xfrm>
              <a:off x="1519" y="2477"/>
              <a:ext cx="182" cy="90"/>
              <a:chOff x="2653" y="2024"/>
              <a:chExt cx="182" cy="90"/>
            </a:xfrm>
          </p:grpSpPr>
          <p:sp>
            <p:nvSpPr>
              <p:cNvPr id="1137854" name="Rectangle 19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55" name="Rectangle 19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56" name="Rectangle 19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57" name="Rectangle 19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7924" name="Group 194"/>
            <p:cNvGrpSpPr/>
            <p:nvPr/>
          </p:nvGrpSpPr>
          <p:grpSpPr bwMode="auto">
            <a:xfrm>
              <a:off x="1519" y="2568"/>
              <a:ext cx="182" cy="90"/>
              <a:chOff x="2653" y="2024"/>
              <a:chExt cx="182" cy="90"/>
            </a:xfrm>
          </p:grpSpPr>
          <p:sp>
            <p:nvSpPr>
              <p:cNvPr id="1137859" name="Rectangle 19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60" name="Rectangle 19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61" name="Rectangle 19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62" name="Rectangle 19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7925" name="Group 199"/>
            <p:cNvGrpSpPr/>
            <p:nvPr/>
          </p:nvGrpSpPr>
          <p:grpSpPr bwMode="auto">
            <a:xfrm>
              <a:off x="1791" y="1525"/>
              <a:ext cx="182" cy="90"/>
              <a:chOff x="2653" y="2024"/>
              <a:chExt cx="182" cy="90"/>
            </a:xfrm>
          </p:grpSpPr>
          <p:sp>
            <p:nvSpPr>
              <p:cNvPr id="1137864" name="Rectangle 20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65" name="Rectangle 20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66" name="Rectangle 20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67" name="Rectangle 20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7926" name="Group 204"/>
            <p:cNvGrpSpPr/>
            <p:nvPr/>
          </p:nvGrpSpPr>
          <p:grpSpPr bwMode="auto">
            <a:xfrm>
              <a:off x="1791" y="1615"/>
              <a:ext cx="182" cy="90"/>
              <a:chOff x="2653" y="2024"/>
              <a:chExt cx="182" cy="90"/>
            </a:xfrm>
          </p:grpSpPr>
          <p:sp>
            <p:nvSpPr>
              <p:cNvPr id="1137869" name="Rectangle 20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70" name="Rectangle 20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71" name="Rectangle 20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72" name="Rectangle 20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7927" name="Group 209"/>
            <p:cNvGrpSpPr/>
            <p:nvPr/>
          </p:nvGrpSpPr>
          <p:grpSpPr bwMode="auto">
            <a:xfrm>
              <a:off x="1791" y="1705"/>
              <a:ext cx="182" cy="90"/>
              <a:chOff x="2653" y="2024"/>
              <a:chExt cx="182" cy="90"/>
            </a:xfrm>
          </p:grpSpPr>
          <p:sp>
            <p:nvSpPr>
              <p:cNvPr id="1137874" name="Rectangle 21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75" name="Rectangle 21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76" name="Rectangle 21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77" name="Rectangle 21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7928" name="Group 214"/>
            <p:cNvGrpSpPr/>
            <p:nvPr/>
          </p:nvGrpSpPr>
          <p:grpSpPr bwMode="auto">
            <a:xfrm>
              <a:off x="1791" y="1797"/>
              <a:ext cx="182" cy="90"/>
              <a:chOff x="2653" y="2024"/>
              <a:chExt cx="182" cy="90"/>
            </a:xfrm>
          </p:grpSpPr>
          <p:sp>
            <p:nvSpPr>
              <p:cNvPr id="1137879" name="Rectangle 21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80" name="Rectangle 21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81" name="Rectangle 21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82" name="Rectangle 21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7929" name="Group 219"/>
            <p:cNvGrpSpPr/>
            <p:nvPr/>
          </p:nvGrpSpPr>
          <p:grpSpPr bwMode="auto">
            <a:xfrm>
              <a:off x="1791" y="1887"/>
              <a:ext cx="182" cy="90"/>
              <a:chOff x="2653" y="2024"/>
              <a:chExt cx="182" cy="90"/>
            </a:xfrm>
          </p:grpSpPr>
          <p:sp>
            <p:nvSpPr>
              <p:cNvPr id="1137884" name="Rectangle 22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85" name="Rectangle 22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86" name="Rectangle 22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87" name="Rectangle 22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7930" name="Group 224"/>
            <p:cNvGrpSpPr/>
            <p:nvPr/>
          </p:nvGrpSpPr>
          <p:grpSpPr bwMode="auto">
            <a:xfrm>
              <a:off x="1791" y="1978"/>
              <a:ext cx="182" cy="90"/>
              <a:chOff x="2653" y="2024"/>
              <a:chExt cx="182" cy="90"/>
            </a:xfrm>
          </p:grpSpPr>
          <p:sp>
            <p:nvSpPr>
              <p:cNvPr id="1137889" name="Rectangle 22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90" name="Rectangle 22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91" name="Rectangle 22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92" name="Rectangle 22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7931" name="Group 229"/>
            <p:cNvGrpSpPr/>
            <p:nvPr/>
          </p:nvGrpSpPr>
          <p:grpSpPr bwMode="auto">
            <a:xfrm>
              <a:off x="1791" y="2114"/>
              <a:ext cx="182" cy="90"/>
              <a:chOff x="2653" y="2024"/>
              <a:chExt cx="182" cy="90"/>
            </a:xfrm>
          </p:grpSpPr>
          <p:sp>
            <p:nvSpPr>
              <p:cNvPr id="1137894" name="Rectangle 23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95" name="Rectangle 23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96" name="Rectangle 23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897" name="Rectangle 23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7932" name="Group 234"/>
            <p:cNvGrpSpPr/>
            <p:nvPr/>
          </p:nvGrpSpPr>
          <p:grpSpPr bwMode="auto">
            <a:xfrm>
              <a:off x="1791" y="2204"/>
              <a:ext cx="182" cy="90"/>
              <a:chOff x="2653" y="2024"/>
              <a:chExt cx="182" cy="90"/>
            </a:xfrm>
          </p:grpSpPr>
          <p:sp>
            <p:nvSpPr>
              <p:cNvPr id="1137899" name="Rectangle 23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900" name="Rectangle 23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901" name="Rectangle 23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902" name="Rectangle 23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7933" name="Group 239"/>
            <p:cNvGrpSpPr/>
            <p:nvPr/>
          </p:nvGrpSpPr>
          <p:grpSpPr bwMode="auto">
            <a:xfrm>
              <a:off x="1791" y="2294"/>
              <a:ext cx="182" cy="90"/>
              <a:chOff x="2653" y="2024"/>
              <a:chExt cx="182" cy="90"/>
            </a:xfrm>
          </p:grpSpPr>
          <p:sp>
            <p:nvSpPr>
              <p:cNvPr id="1137904" name="Rectangle 24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905" name="Rectangle 24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906" name="Rectangle 24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907" name="Rectangle 24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7934" name="Group 244"/>
            <p:cNvGrpSpPr/>
            <p:nvPr/>
          </p:nvGrpSpPr>
          <p:grpSpPr bwMode="auto">
            <a:xfrm>
              <a:off x="1791" y="2386"/>
              <a:ext cx="182" cy="90"/>
              <a:chOff x="2653" y="2024"/>
              <a:chExt cx="182" cy="90"/>
            </a:xfrm>
          </p:grpSpPr>
          <p:sp>
            <p:nvSpPr>
              <p:cNvPr id="1137909" name="Rectangle 24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910" name="Rectangle 24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911" name="Rectangle 24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912" name="Rectangle 24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7935" name="Group 249"/>
            <p:cNvGrpSpPr/>
            <p:nvPr/>
          </p:nvGrpSpPr>
          <p:grpSpPr bwMode="auto">
            <a:xfrm>
              <a:off x="1791" y="2476"/>
              <a:ext cx="182" cy="90"/>
              <a:chOff x="2653" y="2024"/>
              <a:chExt cx="182" cy="90"/>
            </a:xfrm>
          </p:grpSpPr>
          <p:sp>
            <p:nvSpPr>
              <p:cNvPr id="1137914" name="Rectangle 250"/>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915" name="Rectangle 251"/>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916" name="Rectangle 252"/>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917" name="Rectangle 253"/>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nvGrpSpPr>
            <p:cNvPr id="1137936" name="Group 254"/>
            <p:cNvGrpSpPr/>
            <p:nvPr/>
          </p:nvGrpSpPr>
          <p:grpSpPr bwMode="auto">
            <a:xfrm>
              <a:off x="1791" y="2567"/>
              <a:ext cx="182" cy="90"/>
              <a:chOff x="2653" y="2024"/>
              <a:chExt cx="182" cy="90"/>
            </a:xfrm>
          </p:grpSpPr>
          <p:sp>
            <p:nvSpPr>
              <p:cNvPr id="1137919" name="Rectangle 255"/>
              <p:cNvSpPr>
                <a:spLocks noChangeArrowheads="1"/>
              </p:cNvSpPr>
              <p:nvPr/>
            </p:nvSpPr>
            <p:spPr bwMode="auto">
              <a:xfrm>
                <a:off x="2653"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920" name="Rectangle 256"/>
              <p:cNvSpPr>
                <a:spLocks noChangeArrowheads="1"/>
              </p:cNvSpPr>
              <p:nvPr/>
            </p:nvSpPr>
            <p:spPr bwMode="auto">
              <a:xfrm>
                <a:off x="2744" y="2024"/>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921" name="Rectangle 257"/>
              <p:cNvSpPr>
                <a:spLocks noChangeArrowheads="1"/>
              </p:cNvSpPr>
              <p:nvPr/>
            </p:nvSpPr>
            <p:spPr bwMode="auto">
              <a:xfrm>
                <a:off x="2653" y="2069"/>
                <a:ext cx="91" cy="45"/>
              </a:xfrm>
              <a:prstGeom prst="rect">
                <a:avLst/>
              </a:prstGeom>
              <a:noFill/>
              <a:ln w="9525" algn="ctr">
                <a:solidFill>
                  <a:schemeClr val="tx1"/>
                </a:solidFill>
                <a:miter lim="800000"/>
              </a:ln>
              <a:effectLst/>
            </p:spPr>
            <p:txBody>
              <a:bodyPr wrap="none" anchor="ctr"/>
              <a:lstStyle/>
              <a:p>
                <a:endParaRPr lang="zh-CN" altLang="en-US"/>
              </a:p>
            </p:txBody>
          </p:sp>
          <p:sp>
            <p:nvSpPr>
              <p:cNvPr id="1137922" name="Rectangle 258"/>
              <p:cNvSpPr>
                <a:spLocks noChangeArrowheads="1"/>
              </p:cNvSpPr>
              <p:nvPr/>
            </p:nvSpPr>
            <p:spPr bwMode="auto">
              <a:xfrm>
                <a:off x="2744" y="2069"/>
                <a:ext cx="91" cy="45"/>
              </a:xfrm>
              <a:prstGeom prst="rect">
                <a:avLst/>
              </a:prstGeom>
              <a:noFill/>
              <a:ln w="9525" algn="ctr">
                <a:solidFill>
                  <a:schemeClr val="tx1"/>
                </a:solidFill>
                <a:miter lim="800000"/>
              </a:ln>
              <a:effectLst/>
            </p:spPr>
            <p:txBody>
              <a:bodyPr wrap="none" anchor="ctr"/>
              <a:lstStyle/>
              <a:p>
                <a:endParaRPr lang="zh-CN" altLang="en-US"/>
              </a:p>
            </p:txBody>
          </p:sp>
        </p:grpSp>
      </p:gr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51201"/>
          <p:cNvSpPr>
            <a:spLocks noGrp="1" noRot="1"/>
          </p:cNvSpPr>
          <p:nvPr>
            <p:ph type="title"/>
          </p:nvPr>
        </p:nvSpPr>
        <p:spPr/>
        <p:txBody>
          <a:bodyPr anchor="ctr"/>
          <a:p>
            <a:br>
              <a:rPr lang="en-US" altLang="zh-CN" sz="4000"/>
            </a:br>
            <a:r>
              <a:rPr lang="zh-CN" altLang="en-US" sz="3200"/>
              <a:t>（ </a:t>
            </a:r>
            <a:r>
              <a:rPr lang="en-US" altLang="zh-CN" sz="3200"/>
              <a:t>1 </a:t>
            </a:r>
            <a:r>
              <a:rPr lang="zh-CN" altLang="en-US" sz="3200"/>
              <a:t>）正对大街胡同（正冲为箭，主伤人）</a:t>
            </a:r>
            <a:br>
              <a:rPr lang="zh-CN" altLang="en-US" sz="3200"/>
            </a:br>
            <a:endParaRPr lang="zh-CN" altLang="en-US" sz="3200"/>
          </a:p>
        </p:txBody>
      </p:sp>
      <p:pic>
        <p:nvPicPr>
          <p:cNvPr id="51203" name="内容占位符 51202" descr="1"/>
          <p:cNvPicPr>
            <a:picLocks noRot="1" noChangeAspect="1"/>
          </p:cNvPicPr>
          <p:nvPr>
            <p:ph idx="1"/>
          </p:nvPr>
        </p:nvPicPr>
        <p:blipFill>
          <a:blip r:embed="rId1"/>
          <a:stretch>
            <a:fillRect/>
          </a:stretch>
        </p:blipFill>
        <p:spPr>
          <a:xfrm>
            <a:off x="1530350" y="1968500"/>
            <a:ext cx="6083300" cy="4062413"/>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51202"/>
                                        </p:tgtEl>
                                        <p:attrNameLst>
                                          <p:attrName>style.visibility</p:attrName>
                                        </p:attrNameLst>
                                      </p:cBhvr>
                                      <p:to>
                                        <p:strVal val="visible"/>
                                      </p:to>
                                    </p:set>
                                    <p:animEffect transition="in" filter="fade">
                                      <p:cBhvr>
                                        <p:cTn id="7" dur="1000">
                                          <p:stCondLst>
                                            <p:cond delay="0"/>
                                          </p:stCondLst>
                                        </p:cTn>
                                        <p:tgtEl>
                                          <p:spTgt spid="51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52225"/>
          <p:cNvSpPr>
            <a:spLocks noGrp="1" noRot="1"/>
          </p:cNvSpPr>
          <p:nvPr>
            <p:ph type="title"/>
          </p:nvPr>
        </p:nvSpPr>
        <p:spPr>
          <a:xfrm>
            <a:off x="301625" y="609600"/>
            <a:ext cx="8540750" cy="803275"/>
          </a:xfrm>
        </p:spPr>
        <p:txBody>
          <a:bodyPr anchor="ctr"/>
          <a:p>
            <a:br>
              <a:rPr lang="en-US" altLang="zh-CN" sz="4000"/>
            </a:br>
            <a:r>
              <a:rPr lang="en-US" altLang="zh-CN" sz="4000"/>
              <a:t> </a:t>
            </a:r>
            <a:r>
              <a:rPr lang="zh-CN" altLang="en-US" sz="3200"/>
              <a:t>（ </a:t>
            </a:r>
            <a:r>
              <a:rPr lang="en-US" altLang="zh-CN" sz="3200"/>
              <a:t>2</a:t>
            </a:r>
            <a:r>
              <a:rPr lang="zh-CN" altLang="en-US" sz="3200"/>
              <a:t>）</a:t>
            </a:r>
            <a:r>
              <a:rPr lang="zh-CN" altLang="en-US" sz="2400">
                <a:latin typeface="黑体" panose="02010609060101010101" charset="-122"/>
                <a:ea typeface="黑体" panose="02010609060101010101" charset="-122"/>
              </a:rPr>
              <a:t>高方不远处有高大建筑物（阻挡阳气，阴胜阳衰）</a:t>
            </a:r>
            <a:endParaRPr lang="zh-CN" altLang="en-US" sz="4000"/>
          </a:p>
        </p:txBody>
      </p:sp>
      <p:pic>
        <p:nvPicPr>
          <p:cNvPr id="52227" name="内容占位符 52226" descr="1-1"/>
          <p:cNvPicPr>
            <a:picLocks noRot="1" noChangeAspect="1"/>
          </p:cNvPicPr>
          <p:nvPr>
            <p:ph idx="1"/>
          </p:nvPr>
        </p:nvPicPr>
        <p:blipFill>
          <a:blip r:embed="rId1"/>
          <a:stretch>
            <a:fillRect/>
          </a:stretch>
        </p:blipFill>
        <p:spPr>
          <a:xfrm>
            <a:off x="1908175" y="1916113"/>
            <a:ext cx="5257800" cy="4029075"/>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52226"/>
                                        </p:tgtEl>
                                        <p:attrNameLst>
                                          <p:attrName>style.visibility</p:attrName>
                                        </p:attrNameLst>
                                      </p:cBhvr>
                                      <p:to>
                                        <p:strVal val="visible"/>
                                      </p:to>
                                    </p:set>
                                    <p:animEffect transition="in" filter="fade">
                                      <p:cBhvr>
                                        <p:cTn id="7" dur="1000">
                                          <p:stCondLst>
                                            <p:cond delay="0"/>
                                          </p:stCondLst>
                                        </p:cTn>
                                        <p:tgtEl>
                                          <p:spTgt spid="52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noRot="1"/>
          </p:cNvSpPr>
          <p:nvPr>
            <p:ph type="title"/>
          </p:nvPr>
        </p:nvSpPr>
        <p:spPr/>
        <p:txBody>
          <a:bodyPr anchor="ctr"/>
          <a:p>
            <a:pPr algn="l"/>
            <a:br>
              <a:rPr lang="en-US" altLang="zh-CN" sz="4000"/>
            </a:br>
            <a:r>
              <a:rPr lang="en-US" altLang="zh-CN" sz="4000"/>
              <a:t> </a:t>
            </a:r>
            <a:r>
              <a:rPr lang="zh-CN" altLang="en-US" sz="3200"/>
              <a:t>（ </a:t>
            </a:r>
            <a:r>
              <a:rPr lang="en-US" altLang="zh-CN" sz="3200"/>
              <a:t>3 </a:t>
            </a:r>
            <a:r>
              <a:rPr lang="zh-CN" altLang="en-US" sz="3200"/>
              <a:t>）</a:t>
            </a:r>
            <a:r>
              <a:rPr lang="zh-CN" altLang="en-US" sz="2800"/>
              <a:t>临近庙宇骨灰堂坟场寺院古墓（阴气太盛）</a:t>
            </a:r>
            <a:br>
              <a:rPr lang="zh-CN" altLang="en-US" sz="4000"/>
            </a:br>
            <a:endParaRPr lang="zh-CN" altLang="en-US" sz="4000"/>
          </a:p>
        </p:txBody>
      </p:sp>
      <p:pic>
        <p:nvPicPr>
          <p:cNvPr id="53251" name="内容占位符 53250" descr="1-2"/>
          <p:cNvPicPr>
            <a:picLocks noRot="1" noChangeAspect="1"/>
          </p:cNvPicPr>
          <p:nvPr>
            <p:ph idx="1"/>
          </p:nvPr>
        </p:nvPicPr>
        <p:blipFill>
          <a:blip r:embed="rId1"/>
          <a:stretch>
            <a:fillRect/>
          </a:stretch>
        </p:blipFill>
        <p:spPr>
          <a:xfrm>
            <a:off x="1547813" y="1628775"/>
            <a:ext cx="6607175" cy="4383088"/>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53250"/>
                                        </p:tgtEl>
                                        <p:attrNameLst>
                                          <p:attrName>style.visibility</p:attrName>
                                        </p:attrNameLst>
                                      </p:cBhvr>
                                      <p:to>
                                        <p:strVal val="visible"/>
                                      </p:to>
                                    </p:set>
                                    <p:animEffect transition="in" filter="fade">
                                      <p:cBhvr>
                                        <p:cTn id="7" dur="1000">
                                          <p:stCondLst>
                                            <p:cond delay="0"/>
                                          </p:stCondLst>
                                        </p:cTn>
                                        <p:tgtEl>
                                          <p:spTgt spid="53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54273"/>
          <p:cNvSpPr>
            <a:spLocks noGrp="1" noRot="1"/>
          </p:cNvSpPr>
          <p:nvPr>
            <p:ph type="title"/>
          </p:nvPr>
        </p:nvSpPr>
        <p:spPr>
          <a:xfrm>
            <a:off x="301625" y="609600"/>
            <a:ext cx="8540750" cy="852488"/>
          </a:xfrm>
        </p:spPr>
        <p:txBody>
          <a:bodyPr anchor="ctr"/>
          <a:p>
            <a:br>
              <a:rPr lang="en-US" altLang="zh-CN" sz="4000"/>
            </a:br>
            <a:r>
              <a:rPr lang="en-US" altLang="zh-CN" sz="4000"/>
              <a:t> </a:t>
            </a:r>
            <a:r>
              <a:rPr lang="zh-CN" altLang="en-US" sz="3200"/>
              <a:t>（ </a:t>
            </a:r>
            <a:r>
              <a:rPr lang="en-US" altLang="zh-CN" sz="3200"/>
              <a:t>4</a:t>
            </a:r>
            <a:r>
              <a:rPr lang="zh-CN" altLang="en-US" sz="3200"/>
              <a:t>）</a:t>
            </a:r>
            <a:r>
              <a:rPr lang="zh-CN" altLang="en-US" sz="2800">
                <a:latin typeface="黑体" panose="02010609060101010101" charset="-122"/>
                <a:ea typeface="黑体" panose="02010609060101010101" charset="-122"/>
              </a:rPr>
              <a:t>“</a:t>
            </a:r>
            <a:r>
              <a:rPr lang="en-US" altLang="zh-CN" sz="2800">
                <a:latin typeface="黑体" panose="02010609060101010101" charset="-122"/>
                <a:ea typeface="黑体" panose="02010609060101010101" charset="-122"/>
              </a:rPr>
              <a:t>U”</a:t>
            </a:r>
            <a:r>
              <a:rPr lang="zh-CN" altLang="en-US" sz="2800">
                <a:latin typeface="黑体" panose="02010609060101010101" charset="-122"/>
                <a:ea typeface="黑体" panose="02010609060101010101" charset="-122"/>
              </a:rPr>
              <a:t>字楼（</a:t>
            </a:r>
            <a:r>
              <a:rPr lang="en-US" altLang="zh-CN" sz="2800">
                <a:latin typeface="黑体" panose="02010609060101010101" charset="-122"/>
                <a:ea typeface="黑体" panose="02010609060101010101" charset="-122"/>
              </a:rPr>
              <a:t>U</a:t>
            </a:r>
            <a:r>
              <a:rPr lang="zh-CN" altLang="en-US" sz="2800">
                <a:latin typeface="黑体" panose="02010609060101010101" charset="-122"/>
                <a:ea typeface="黑体" panose="02010609060101010101" charset="-122"/>
              </a:rPr>
              <a:t>字楼形如亡字，常出人命案件）</a:t>
            </a:r>
            <a:endParaRPr lang="zh-CN" altLang="en-US" sz="2800">
              <a:latin typeface="黑体" panose="02010609060101010101" charset="-122"/>
              <a:ea typeface="黑体" panose="02010609060101010101" charset="-122"/>
            </a:endParaRPr>
          </a:p>
        </p:txBody>
      </p:sp>
      <p:pic>
        <p:nvPicPr>
          <p:cNvPr id="54275" name="内容占位符 54274" descr="2"/>
          <p:cNvPicPr>
            <a:picLocks noRot="1" noChangeAspect="1"/>
          </p:cNvPicPr>
          <p:nvPr>
            <p:ph idx="1"/>
          </p:nvPr>
        </p:nvPicPr>
        <p:blipFill>
          <a:blip r:embed="rId1"/>
          <a:stretch>
            <a:fillRect/>
          </a:stretch>
        </p:blipFill>
        <p:spPr>
          <a:xfrm>
            <a:off x="2268538" y="1916113"/>
            <a:ext cx="5400675" cy="4008437"/>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54274"/>
                                        </p:tgtEl>
                                        <p:attrNameLst>
                                          <p:attrName>style.visibility</p:attrName>
                                        </p:attrNameLst>
                                      </p:cBhvr>
                                      <p:to>
                                        <p:strVal val="visible"/>
                                      </p:to>
                                    </p:set>
                                    <p:animEffect transition="in" filter="fade">
                                      <p:cBhvr>
                                        <p:cTn id="7" dur="1000">
                                          <p:stCondLst>
                                            <p:cond delay="0"/>
                                          </p:stCondLst>
                                        </p:cTn>
                                        <p:tgtEl>
                                          <p:spTgt spid="54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55297"/>
          <p:cNvSpPr>
            <a:spLocks noGrp="1" noRot="1"/>
          </p:cNvSpPr>
          <p:nvPr>
            <p:ph type="title"/>
          </p:nvPr>
        </p:nvSpPr>
        <p:spPr/>
        <p:txBody>
          <a:bodyPr anchor="ctr"/>
          <a:p>
            <a:br>
              <a:rPr lang="en-US" altLang="zh-CN" sz="4000"/>
            </a:br>
            <a:r>
              <a:rPr lang="en-US" altLang="zh-CN" sz="4000"/>
              <a:t> </a:t>
            </a:r>
            <a:r>
              <a:rPr lang="zh-CN" altLang="en-US" sz="3200"/>
              <a:t>（ </a:t>
            </a:r>
            <a:r>
              <a:rPr lang="en-US" altLang="zh-CN" sz="3200"/>
              <a:t>5 </a:t>
            </a:r>
            <a:r>
              <a:rPr lang="zh-CN" altLang="en-US" sz="3200"/>
              <a:t>）</a:t>
            </a:r>
            <a:r>
              <a:rPr lang="zh-CN" altLang="en-US" sz="2800">
                <a:latin typeface="黑体" panose="02010609060101010101" charset="-122"/>
                <a:ea typeface="黑体" panose="02010609060101010101" charset="-122"/>
              </a:rPr>
              <a:t>两排东西走向的楼房横向连接而连接点又不在同一条直线其相错部分单元</a:t>
            </a:r>
            <a:br>
              <a:rPr lang="zh-CN" altLang="en-US" sz="2800">
                <a:latin typeface="黑体" panose="02010609060101010101" charset="-122"/>
                <a:ea typeface="黑体" panose="02010609060101010101" charset="-122"/>
              </a:rPr>
            </a:br>
            <a:endParaRPr lang="zh-CN" altLang="en-US" sz="2800">
              <a:latin typeface="黑体" panose="02010609060101010101" charset="-122"/>
              <a:ea typeface="黑体" panose="02010609060101010101" charset="-122"/>
            </a:endParaRPr>
          </a:p>
        </p:txBody>
      </p:sp>
      <p:pic>
        <p:nvPicPr>
          <p:cNvPr id="55299" name="内容占位符 55298" descr="3"/>
          <p:cNvPicPr>
            <a:picLocks noRot="1" noChangeAspect="1"/>
          </p:cNvPicPr>
          <p:nvPr>
            <p:ph idx="1"/>
          </p:nvPr>
        </p:nvPicPr>
        <p:blipFill>
          <a:blip r:embed="rId1"/>
          <a:stretch>
            <a:fillRect/>
          </a:stretch>
        </p:blipFill>
        <p:spPr>
          <a:xfrm>
            <a:off x="2411413" y="1989138"/>
            <a:ext cx="4824412" cy="4086225"/>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55298"/>
                                        </p:tgtEl>
                                        <p:attrNameLst>
                                          <p:attrName>style.visibility</p:attrName>
                                        </p:attrNameLst>
                                      </p:cBhvr>
                                      <p:to>
                                        <p:strVal val="visible"/>
                                      </p:to>
                                    </p:set>
                                    <p:animEffect transition="in" filter="fade">
                                      <p:cBhvr>
                                        <p:cTn id="7" dur="1000">
                                          <p:stCondLst>
                                            <p:cond delay="0"/>
                                          </p:stCondLst>
                                        </p:cTn>
                                        <p:tgtEl>
                                          <p:spTgt spid="55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56321"/>
          <p:cNvSpPr>
            <a:spLocks noGrp="1" noRot="1"/>
          </p:cNvSpPr>
          <p:nvPr>
            <p:ph type="title"/>
          </p:nvPr>
        </p:nvSpPr>
        <p:spPr/>
        <p:txBody>
          <a:bodyPr anchor="ctr"/>
          <a:p>
            <a:br>
              <a:rPr lang="en-US" altLang="zh-CN" sz="4000"/>
            </a:br>
            <a:r>
              <a:rPr lang="zh-CN" altLang="en-US" sz="3200"/>
              <a:t>（ </a:t>
            </a:r>
            <a:r>
              <a:rPr lang="en-US" altLang="zh-CN" sz="3200"/>
              <a:t>6 </a:t>
            </a:r>
            <a:r>
              <a:rPr lang="zh-CN" altLang="en-US" sz="3200"/>
              <a:t>）</a:t>
            </a:r>
            <a:r>
              <a:rPr lang="zh-CN" altLang="en-US" sz="2800">
                <a:latin typeface="黑体" panose="02010609060101010101" charset="-122"/>
                <a:ea typeface="黑体" panose="02010609060101010101" charset="-122"/>
              </a:rPr>
              <a:t>“口”字形的楼（人在井中，不能发福发贵）</a:t>
            </a:r>
            <a:endParaRPr lang="zh-CN" altLang="en-US" sz="4000"/>
          </a:p>
        </p:txBody>
      </p:sp>
      <p:pic>
        <p:nvPicPr>
          <p:cNvPr id="56323" name="内容占位符 56322" descr="4"/>
          <p:cNvPicPr>
            <a:picLocks noRot="1" noChangeAspect="1"/>
          </p:cNvPicPr>
          <p:nvPr>
            <p:ph idx="1"/>
          </p:nvPr>
        </p:nvPicPr>
        <p:blipFill>
          <a:blip r:embed="rId1"/>
          <a:stretch>
            <a:fillRect/>
          </a:stretch>
        </p:blipFill>
        <p:spPr>
          <a:xfrm>
            <a:off x="1358900" y="2193925"/>
            <a:ext cx="6280150" cy="38735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56322"/>
                                        </p:tgtEl>
                                        <p:attrNameLst>
                                          <p:attrName>style.visibility</p:attrName>
                                        </p:attrNameLst>
                                      </p:cBhvr>
                                      <p:to>
                                        <p:strVal val="visible"/>
                                      </p:to>
                                    </p:set>
                                    <p:animEffect transition="in" filter="fade">
                                      <p:cBhvr>
                                        <p:cTn id="7" dur="1000">
                                          <p:stCondLst>
                                            <p:cond delay="0"/>
                                          </p:stCondLst>
                                        </p:cTn>
                                        <p:tgtEl>
                                          <p:spTgt spid="56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57345"/>
          <p:cNvSpPr>
            <a:spLocks noGrp="1" noRot="1"/>
          </p:cNvSpPr>
          <p:nvPr>
            <p:ph type="title"/>
          </p:nvPr>
        </p:nvSpPr>
        <p:spPr/>
        <p:txBody>
          <a:bodyPr anchor="ctr"/>
          <a:p>
            <a:r>
              <a:rPr lang="zh-CN" altLang="en-US" sz="3200"/>
              <a:t>（ </a:t>
            </a:r>
            <a:r>
              <a:rPr lang="en-US" altLang="zh-CN" sz="3200"/>
              <a:t>7</a:t>
            </a:r>
            <a:r>
              <a:rPr lang="zh-CN" altLang="en-US" sz="3200"/>
              <a:t>）</a:t>
            </a:r>
            <a:r>
              <a:rPr lang="zh-CN" altLang="en-US" sz="3200">
                <a:latin typeface="黑体" panose="02010609060101010101" charset="-122"/>
                <a:ea typeface="黑体" panose="02010609060101010101" charset="-122"/>
              </a:rPr>
              <a:t>“</a:t>
            </a:r>
            <a:r>
              <a:rPr lang="en-US" altLang="zh-CN" sz="3200">
                <a:latin typeface="黑体" panose="02010609060101010101" charset="-122"/>
                <a:ea typeface="黑体" panose="02010609060101010101" charset="-122"/>
              </a:rPr>
              <a:t>T”</a:t>
            </a:r>
            <a:r>
              <a:rPr lang="zh-CN" altLang="en-US" sz="3200">
                <a:latin typeface="黑体" panose="02010609060101010101" charset="-122"/>
                <a:ea typeface="黑体" panose="02010609060101010101" charset="-122"/>
              </a:rPr>
              <a:t>字型楼（不能藏风聚气，主贫寒）</a:t>
            </a:r>
            <a:br>
              <a:rPr lang="zh-CN" altLang="en-US" sz="3200">
                <a:latin typeface="黑体" panose="02010609060101010101" charset="-122"/>
                <a:ea typeface="黑体" panose="02010609060101010101" charset="-122"/>
              </a:rPr>
            </a:br>
            <a:endParaRPr lang="zh-CN" altLang="en-US" sz="3200">
              <a:latin typeface="黑体" panose="02010609060101010101" charset="-122"/>
              <a:ea typeface="黑体" panose="02010609060101010101" charset="-122"/>
            </a:endParaRPr>
          </a:p>
        </p:txBody>
      </p:sp>
      <p:pic>
        <p:nvPicPr>
          <p:cNvPr id="57347" name="内容占位符 57346" descr="5"/>
          <p:cNvPicPr>
            <a:picLocks noRot="1" noChangeAspect="1"/>
          </p:cNvPicPr>
          <p:nvPr>
            <p:ph idx="1"/>
          </p:nvPr>
        </p:nvPicPr>
        <p:blipFill>
          <a:blip r:embed="rId1"/>
          <a:stretch>
            <a:fillRect/>
          </a:stretch>
        </p:blipFill>
        <p:spPr>
          <a:xfrm>
            <a:off x="1476375" y="1412875"/>
            <a:ext cx="6048375" cy="4575175"/>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57346"/>
                                        </p:tgtEl>
                                        <p:attrNameLst>
                                          <p:attrName>style.visibility</p:attrName>
                                        </p:attrNameLst>
                                      </p:cBhvr>
                                      <p:to>
                                        <p:strVal val="visible"/>
                                      </p:to>
                                    </p:set>
                                    <p:animEffect transition="in" filter="fade">
                                      <p:cBhvr>
                                        <p:cTn id="7" dur="1000">
                                          <p:stCondLst>
                                            <p:cond delay="0"/>
                                          </p:stCondLst>
                                        </p:cTn>
                                        <p:tgtEl>
                                          <p:spTgt spid="57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1" name="Rectangle 3"/>
          <p:cNvSpPr>
            <a:spLocks noGrp="1" noChangeArrowheads="1"/>
          </p:cNvSpPr>
          <p:nvPr>
            <p:ph idx="1"/>
          </p:nvPr>
        </p:nvSpPr>
        <p:spPr>
          <a:xfrm>
            <a:off x="1908175" y="4149725"/>
            <a:ext cx="6795770" cy="2504440"/>
          </a:xfrm>
          <a:noFill/>
        </p:spPr>
        <p:txBody>
          <a:bodyPr wrap="square">
            <a:spAutoFit/>
          </a:bodyPr>
          <a:lstStyle/>
          <a:p>
            <a:pPr marL="457200" lvl="1" indent="0" eaLnBrk="1" hangingPunct="1">
              <a:spcBef>
                <a:spcPct val="0"/>
              </a:spcBef>
              <a:buFontTx/>
              <a:buNone/>
            </a:pPr>
            <a:r>
              <a:rPr lang="en-US" altLang="zh-CN" sz="2800" smtClean="0">
                <a:latin typeface="Tahoma" panose="020B0604030504040204" pitchFamily="34" charset="0"/>
                <a:ea typeface="华文新魏" panose="02010800040101010101" pitchFamily="2" charset="-122"/>
              </a:rPr>
              <a:t>——</a:t>
            </a:r>
            <a:r>
              <a:rPr lang="zh-CN" altLang="en-US" sz="2800" smtClean="0">
                <a:latin typeface="Tahoma" panose="020B0604030504040204" pitchFamily="34" charset="0"/>
                <a:ea typeface="华文新魏" panose="02010800040101010101" pitchFamily="2" charset="-122"/>
              </a:rPr>
              <a:t>风水是环境理论和方位理论—城市规划</a:t>
            </a:r>
            <a:endParaRPr lang="zh-CN" altLang="en-US" sz="2800" smtClean="0">
              <a:latin typeface="Tahoma" panose="020B0604030504040204" pitchFamily="34" charset="0"/>
              <a:ea typeface="华文新魏" panose="02010800040101010101" pitchFamily="2" charset="-122"/>
            </a:endParaRPr>
          </a:p>
          <a:p>
            <a:pPr marL="457200" lvl="1" indent="0" eaLnBrk="1" hangingPunct="1">
              <a:spcBef>
                <a:spcPct val="0"/>
              </a:spcBef>
              <a:buFontTx/>
              <a:buNone/>
            </a:pPr>
            <a:r>
              <a:rPr lang="en-US" altLang="zh-CN" sz="2800" smtClean="0">
                <a:latin typeface="Tahoma" panose="020B0604030504040204" pitchFamily="34" charset="0"/>
                <a:ea typeface="华文新魏" panose="02010800040101010101" pitchFamily="2" charset="-122"/>
              </a:rPr>
              <a:t>——</a:t>
            </a:r>
            <a:r>
              <a:rPr lang="zh-CN" altLang="en-US" sz="2800" smtClean="0">
                <a:latin typeface="Tahoma" panose="020B0604030504040204" pitchFamily="34" charset="0"/>
                <a:ea typeface="华文新魏" panose="02010800040101010101" pitchFamily="2" charset="-122"/>
              </a:rPr>
              <a:t>风水是综合性、系统性很强的古代建筑设计理论—生态建筑学</a:t>
            </a:r>
            <a:endParaRPr lang="zh-CN" altLang="en-US" sz="2800" smtClean="0">
              <a:latin typeface="Tahoma" panose="020B0604030504040204" pitchFamily="34" charset="0"/>
              <a:ea typeface="华文新魏" panose="02010800040101010101" pitchFamily="2" charset="-122"/>
            </a:endParaRPr>
          </a:p>
        </p:txBody>
      </p:sp>
      <p:sp>
        <p:nvSpPr>
          <p:cNvPr id="667652" name="Rectangle 4"/>
          <p:cNvSpPr>
            <a:spLocks noChangeArrowheads="1"/>
          </p:cNvSpPr>
          <p:nvPr/>
        </p:nvSpPr>
        <p:spPr bwMode="auto">
          <a:xfrm>
            <a:off x="395288" y="836613"/>
            <a:ext cx="2520950" cy="358775"/>
          </a:xfrm>
          <a:prstGeom prst="rect">
            <a:avLst/>
          </a:prstGeom>
          <a:solidFill>
            <a:srgbClr val="993366"/>
          </a:solidFill>
          <a:ln w="9525" algn="ctr">
            <a:solidFill>
              <a:srgbClr val="800000"/>
            </a:solidFill>
            <a:prstDash val="dashDot"/>
            <a:miter lim="800000"/>
          </a:ln>
          <a:effectLst/>
        </p:spPr>
        <p:txBody>
          <a:bodyPr anchor="ctr"/>
          <a:lstStyle/>
          <a:p>
            <a:pPr eaLnBrk="0" hangingPunct="0"/>
            <a:r>
              <a:rPr kumimoji="0" lang="zh-CN" altLang="en-US" sz="2000" b="1">
                <a:solidFill>
                  <a:schemeClr val="bg2">
                    <a:lumMod val="95000"/>
                  </a:schemeClr>
                </a:solidFill>
                <a:latin typeface="华文细黑" panose="02010600040101010101" pitchFamily="2" charset="-122"/>
                <a:ea typeface="华文细黑" panose="02010600040101010101" pitchFamily="2" charset="-122"/>
              </a:rPr>
              <a:t>“</a:t>
            </a:r>
            <a:r>
              <a:rPr kumimoji="0" lang="zh-CN" altLang="en-US" sz="2000" b="1">
                <a:solidFill>
                  <a:schemeClr val="bg2">
                    <a:lumMod val="95000"/>
                  </a:schemeClr>
                </a:solidFill>
                <a:latin typeface="Arial" panose="020B0604020202020204" pitchFamily="34" charset="0"/>
                <a:ea typeface="华文细黑" panose="02010600040101010101" pitchFamily="2" charset="-122"/>
              </a:rPr>
              <a:t>风水</a:t>
            </a:r>
            <a:r>
              <a:rPr kumimoji="0" lang="zh-CN" altLang="en-US" sz="2000" b="1">
                <a:solidFill>
                  <a:schemeClr val="bg2">
                    <a:lumMod val="95000"/>
                  </a:schemeClr>
                </a:solidFill>
                <a:latin typeface="华文细黑" panose="02010600040101010101" pitchFamily="2" charset="-122"/>
                <a:ea typeface="华文细黑" panose="02010600040101010101" pitchFamily="2" charset="-122"/>
              </a:rPr>
              <a:t>”</a:t>
            </a:r>
            <a:r>
              <a:rPr kumimoji="0" lang="zh-CN" altLang="en-US" sz="2000" b="1">
                <a:solidFill>
                  <a:schemeClr val="bg2">
                    <a:lumMod val="95000"/>
                  </a:schemeClr>
                </a:solidFill>
                <a:latin typeface="Arial" panose="020B0604020202020204" pitchFamily="34" charset="0"/>
                <a:ea typeface="华文细黑" panose="02010600040101010101" pitchFamily="2" charset="-122"/>
              </a:rPr>
              <a:t>的定义</a:t>
            </a:r>
            <a:endParaRPr kumimoji="0" lang="zh-CN" altLang="en-US" sz="2000" b="1">
              <a:solidFill>
                <a:schemeClr val="bg2">
                  <a:lumMod val="95000"/>
                </a:schemeClr>
              </a:solidFill>
              <a:latin typeface="Arial" panose="020B0604020202020204" pitchFamily="34" charset="0"/>
              <a:ea typeface="华文细黑" panose="02010600040101010101" pitchFamily="2" charset="-122"/>
            </a:endParaRPr>
          </a:p>
        </p:txBody>
      </p:sp>
      <p:sp>
        <p:nvSpPr>
          <p:cNvPr id="667653" name="Rectangle 5"/>
          <p:cNvSpPr>
            <a:spLocks noChangeArrowheads="1"/>
          </p:cNvSpPr>
          <p:nvPr/>
        </p:nvSpPr>
        <p:spPr bwMode="auto">
          <a:xfrm>
            <a:off x="395288" y="1268413"/>
            <a:ext cx="4464050" cy="360362"/>
          </a:xfrm>
          <a:prstGeom prst="rect">
            <a:avLst/>
          </a:prstGeom>
          <a:noFill/>
          <a:ln w="9525">
            <a:solidFill>
              <a:srgbClr val="800000"/>
            </a:solidFill>
            <a:prstDash val="dashDot"/>
            <a:miter lim="800000"/>
          </a:ln>
        </p:spPr>
        <p:txBody>
          <a:bodyPr anchor="ctr"/>
          <a:lstStyle/>
          <a:p>
            <a:pPr eaLnBrk="0" hangingPunct="0"/>
            <a:r>
              <a:rPr kumimoji="0" lang="zh-CN" altLang="en-US" sz="1800" b="1">
                <a:solidFill>
                  <a:schemeClr val="tx2"/>
                </a:solidFill>
                <a:latin typeface="Arial" panose="020B0604020202020204" pitchFamily="34" charset="0"/>
                <a:ea typeface="华文细黑" panose="02010600040101010101" pitchFamily="2" charset="-122"/>
              </a:rPr>
              <a:t>古代定义</a:t>
            </a:r>
            <a:r>
              <a:rPr kumimoji="0" lang="en-US" altLang="zh-CN" sz="1800">
                <a:solidFill>
                  <a:schemeClr val="tx2"/>
                </a:solidFill>
                <a:latin typeface="华文细黑" panose="02010600040101010101" pitchFamily="2" charset="-122"/>
                <a:ea typeface="华文细黑" panose="02010600040101010101" pitchFamily="2" charset="-122"/>
              </a:rPr>
              <a:t>——</a:t>
            </a:r>
            <a:r>
              <a:rPr kumimoji="0" lang="zh-CN" altLang="en-US" sz="1800">
                <a:solidFill>
                  <a:schemeClr val="tx2"/>
                </a:solidFill>
                <a:latin typeface="Arial" panose="020B0604020202020204" pitchFamily="34" charset="0"/>
                <a:ea typeface="华文细黑" panose="02010600040101010101" pitchFamily="2" charset="-122"/>
              </a:rPr>
              <a:t>原始的风水的实质是 </a:t>
            </a:r>
            <a:r>
              <a:rPr kumimoji="0" lang="zh-CN" altLang="en-US" sz="1800">
                <a:solidFill>
                  <a:schemeClr val="tx2"/>
                </a:solidFill>
                <a:latin typeface="华文细黑" panose="02010600040101010101" pitchFamily="2" charset="-122"/>
                <a:ea typeface="华文细黑" panose="02010600040101010101" pitchFamily="2" charset="-122"/>
              </a:rPr>
              <a:t>“</a:t>
            </a:r>
            <a:r>
              <a:rPr kumimoji="0" lang="zh-CN" altLang="en-US" sz="1800">
                <a:solidFill>
                  <a:schemeClr val="tx2"/>
                </a:solidFill>
                <a:latin typeface="Arial" panose="020B0604020202020204" pitchFamily="34" charset="0"/>
                <a:ea typeface="华文细黑" panose="02010600040101010101" pitchFamily="2" charset="-122"/>
              </a:rPr>
              <a:t>气</a:t>
            </a:r>
            <a:r>
              <a:rPr kumimoji="0" lang="zh-CN" altLang="en-US" sz="1800">
                <a:solidFill>
                  <a:schemeClr val="tx2"/>
                </a:solidFill>
                <a:latin typeface="华文细黑" panose="02010600040101010101" pitchFamily="2" charset="-122"/>
                <a:ea typeface="华文细黑" panose="02010600040101010101" pitchFamily="2" charset="-122"/>
              </a:rPr>
              <a:t>”</a:t>
            </a:r>
            <a:r>
              <a:rPr kumimoji="0" lang="zh-CN" altLang="en-US" sz="1800">
                <a:solidFill>
                  <a:schemeClr val="tx2"/>
                </a:solidFill>
                <a:latin typeface="Arial" panose="020B0604020202020204" pitchFamily="34" charset="0"/>
                <a:ea typeface="华文细黑" panose="02010600040101010101" pitchFamily="2" charset="-122"/>
              </a:rPr>
              <a:t> </a:t>
            </a:r>
            <a:endParaRPr kumimoji="0" lang="zh-CN" altLang="en-US" sz="1800">
              <a:solidFill>
                <a:schemeClr val="tx2"/>
              </a:solidFill>
              <a:latin typeface="Arial" panose="020B0604020202020204" pitchFamily="34" charset="0"/>
              <a:ea typeface="华文细黑" panose="02010600040101010101" pitchFamily="2" charset="-122"/>
            </a:endParaRPr>
          </a:p>
        </p:txBody>
      </p:sp>
      <p:sp>
        <p:nvSpPr>
          <p:cNvPr id="667655" name="Rectangle 7"/>
          <p:cNvSpPr>
            <a:spLocks noChangeArrowheads="1"/>
          </p:cNvSpPr>
          <p:nvPr/>
        </p:nvSpPr>
        <p:spPr bwMode="auto">
          <a:xfrm>
            <a:off x="2195513" y="1773238"/>
            <a:ext cx="5111750" cy="1800225"/>
          </a:xfrm>
          <a:prstGeom prst="rect">
            <a:avLst/>
          </a:prstGeom>
          <a:noFill/>
          <a:ln w="9525">
            <a:noFill/>
            <a:miter lim="800000"/>
          </a:ln>
          <a:effectLst/>
        </p:spPr>
        <p:txBody>
          <a:bodyPr>
            <a:spAutoFit/>
          </a:bodyPr>
          <a:lstStyle/>
          <a:p>
            <a:r>
              <a:rPr kumimoji="0" lang="zh-CN" altLang="en-US"/>
              <a:t>气乘风则散，界水则止。古人聚之使不散，行之使有止，故谓之风水。</a:t>
            </a:r>
            <a:r>
              <a:rPr kumimoji="0" lang="zh-CN" altLang="en-US" b="1"/>
              <a:t>风水之法，得水为上，藏风次之。</a:t>
            </a:r>
            <a:r>
              <a:rPr kumimoji="0" lang="zh-CN" altLang="en-US"/>
              <a:t> </a:t>
            </a:r>
            <a:endParaRPr kumimoji="0" lang="zh-CN" altLang="en-US"/>
          </a:p>
        </p:txBody>
      </p:sp>
      <p:sp>
        <p:nvSpPr>
          <p:cNvPr id="667656" name="Rectangle 8"/>
          <p:cNvSpPr>
            <a:spLocks noChangeArrowheads="1"/>
          </p:cNvSpPr>
          <p:nvPr/>
        </p:nvSpPr>
        <p:spPr bwMode="auto">
          <a:xfrm>
            <a:off x="395288" y="3644900"/>
            <a:ext cx="5040312" cy="360363"/>
          </a:xfrm>
          <a:prstGeom prst="rect">
            <a:avLst/>
          </a:prstGeom>
          <a:noFill/>
          <a:ln w="9525">
            <a:solidFill>
              <a:srgbClr val="800000"/>
            </a:solidFill>
            <a:prstDash val="dashDot"/>
            <a:miter lim="800000"/>
          </a:ln>
        </p:spPr>
        <p:txBody>
          <a:bodyPr anchor="ctr"/>
          <a:lstStyle/>
          <a:p>
            <a:pPr eaLnBrk="0" hangingPunct="0"/>
            <a:r>
              <a:rPr kumimoji="0" lang="zh-CN" altLang="en-US" sz="1800" b="1">
                <a:solidFill>
                  <a:schemeClr val="tx2"/>
                </a:solidFill>
                <a:latin typeface="Arial" panose="020B0604020202020204" pitchFamily="34" charset="0"/>
                <a:ea typeface="华文细黑" panose="02010600040101010101" pitchFamily="2" charset="-122"/>
              </a:rPr>
              <a:t>现代定义</a:t>
            </a:r>
            <a:r>
              <a:rPr kumimoji="0" lang="en-US" altLang="zh-CN" sz="1800">
                <a:solidFill>
                  <a:schemeClr val="tx2"/>
                </a:solidFill>
                <a:latin typeface="华文细黑" panose="02010600040101010101" pitchFamily="2" charset="-122"/>
                <a:ea typeface="华文细黑" panose="02010600040101010101" pitchFamily="2" charset="-122"/>
              </a:rPr>
              <a:t>——</a:t>
            </a:r>
            <a:r>
              <a:rPr kumimoji="0" lang="zh-CN" altLang="en-US" sz="1800">
                <a:solidFill>
                  <a:schemeClr val="tx2"/>
                </a:solidFill>
                <a:latin typeface="Arial" panose="020B0604020202020204" pitchFamily="34" charset="0"/>
                <a:ea typeface="华文细黑" panose="02010600040101010101" pitchFamily="2" charset="-122"/>
              </a:rPr>
              <a:t>风水是中国传统的地理科学理论</a:t>
            </a:r>
            <a:endParaRPr kumimoji="0" lang="zh-CN" altLang="en-US" sz="1800">
              <a:solidFill>
                <a:schemeClr val="tx2"/>
              </a:solidFill>
              <a:latin typeface="Arial" panose="020B0604020202020204" pitchFamily="34" charset="0"/>
              <a:ea typeface="华文细黑" panose="02010600040101010101" pitchFamily="2" charset="-122"/>
            </a:endParaRPr>
          </a:p>
        </p:txBody>
      </p:sp>
      <p:pic>
        <p:nvPicPr>
          <p:cNvPr id="667658" name="Picture 10" descr="U508P115T9D120464F167DT20050805091925_c"/>
          <p:cNvPicPr>
            <a:picLocks noChangeAspect="1" noChangeArrowheads="1"/>
          </p:cNvPicPr>
          <p:nvPr/>
        </p:nvPicPr>
        <p:blipFill>
          <a:blip r:embed="rId1" cstate="print"/>
          <a:srcRect/>
          <a:stretch>
            <a:fillRect/>
          </a:stretch>
        </p:blipFill>
        <p:spPr bwMode="auto">
          <a:xfrm>
            <a:off x="250825" y="1773238"/>
            <a:ext cx="1681163" cy="1754187"/>
          </a:xfrm>
          <a:prstGeom prst="rect">
            <a:avLst/>
          </a:prstGeom>
          <a:noFill/>
        </p:spPr>
      </p:pic>
      <p:pic>
        <p:nvPicPr>
          <p:cNvPr id="667660" name="Picture 12" descr="b_CEE4E115C65F1DBB"/>
          <p:cNvPicPr>
            <a:picLocks noChangeAspect="1" noChangeArrowheads="1"/>
          </p:cNvPicPr>
          <p:nvPr/>
        </p:nvPicPr>
        <p:blipFill>
          <a:blip r:embed="rId2" cstate="print"/>
          <a:srcRect/>
          <a:stretch>
            <a:fillRect/>
          </a:stretch>
        </p:blipFill>
        <p:spPr bwMode="auto">
          <a:xfrm>
            <a:off x="323850" y="4149725"/>
            <a:ext cx="1584325" cy="2085975"/>
          </a:xfrm>
          <a:prstGeom prst="rect">
            <a:avLst/>
          </a:prstGeom>
          <a:noFill/>
        </p:spPr>
      </p:pic>
    </p:spTree>
    <p:custDataLst>
      <p:tags r:id="rId3"/>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58369"/>
          <p:cNvSpPr>
            <a:spLocks noGrp="1" noRot="1"/>
          </p:cNvSpPr>
          <p:nvPr>
            <p:ph type="title"/>
          </p:nvPr>
        </p:nvSpPr>
        <p:spPr/>
        <p:txBody>
          <a:bodyPr anchor="ctr"/>
          <a:p>
            <a:br>
              <a:rPr lang="en-US" altLang="zh-CN" sz="4000"/>
            </a:br>
            <a:r>
              <a:rPr lang="zh-CN" altLang="en-US" sz="3200"/>
              <a:t>（ </a:t>
            </a:r>
            <a:r>
              <a:rPr lang="en-US" altLang="zh-CN" sz="3200"/>
              <a:t>8</a:t>
            </a:r>
            <a:r>
              <a:rPr lang="zh-CN" altLang="en-US" sz="3200"/>
              <a:t>）</a:t>
            </a:r>
            <a:r>
              <a:rPr lang="zh-CN" altLang="en-US" sz="3200">
                <a:latin typeface="黑体" panose="02010609060101010101" charset="-122"/>
                <a:ea typeface="黑体" panose="02010609060101010101" charset="-122"/>
              </a:rPr>
              <a:t>“工”字形楼（这种楼难出富贵，主贫）</a:t>
            </a:r>
            <a:br>
              <a:rPr lang="zh-CN" altLang="en-US" sz="3200">
                <a:latin typeface="黑体" panose="02010609060101010101" charset="-122"/>
                <a:ea typeface="黑体" panose="02010609060101010101" charset="-122"/>
              </a:rPr>
            </a:br>
            <a:endParaRPr lang="zh-CN" altLang="en-US" sz="3200">
              <a:latin typeface="黑体" panose="02010609060101010101" charset="-122"/>
              <a:ea typeface="黑体" panose="02010609060101010101" charset="-122"/>
            </a:endParaRPr>
          </a:p>
        </p:txBody>
      </p:sp>
      <p:pic>
        <p:nvPicPr>
          <p:cNvPr id="58371" name="内容占位符 58370" descr="6"/>
          <p:cNvPicPr>
            <a:picLocks noRot="1" noChangeAspect="1"/>
          </p:cNvPicPr>
          <p:nvPr>
            <p:ph idx="1"/>
          </p:nvPr>
        </p:nvPicPr>
        <p:blipFill>
          <a:blip r:embed="rId1"/>
          <a:stretch>
            <a:fillRect/>
          </a:stretch>
        </p:blipFill>
        <p:spPr>
          <a:xfrm>
            <a:off x="2195513" y="1700213"/>
            <a:ext cx="5394325" cy="4046537"/>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59393"/>
          <p:cNvSpPr>
            <a:spLocks noGrp="1" noRot="1"/>
          </p:cNvSpPr>
          <p:nvPr>
            <p:ph type="title"/>
          </p:nvPr>
        </p:nvSpPr>
        <p:spPr>
          <a:xfrm>
            <a:off x="323850" y="908050"/>
            <a:ext cx="8301038" cy="784225"/>
          </a:xfrm>
        </p:spPr>
        <p:txBody>
          <a:bodyPr anchor="ctr"/>
          <a:p>
            <a:r>
              <a:rPr lang="zh-CN" altLang="en-US" sz="3200"/>
              <a:t>（ </a:t>
            </a:r>
            <a:r>
              <a:rPr lang="en-US" altLang="zh-CN" sz="3200"/>
              <a:t>9 </a:t>
            </a:r>
            <a:r>
              <a:rPr lang="zh-CN" altLang="en-US" sz="3200"/>
              <a:t>）</a:t>
            </a:r>
            <a:r>
              <a:rPr lang="zh-CN" altLang="en-US" sz="3200">
                <a:latin typeface="黑体" panose="02010609060101010101" charset="-122"/>
                <a:ea typeface="黑体" panose="02010609060101010101" charset="-122"/>
              </a:rPr>
              <a:t>楼前空地窄狭若一条线者不要买（状如一线，财富不入门）</a:t>
            </a:r>
            <a:br>
              <a:rPr lang="zh-CN" altLang="en-US" sz="4000"/>
            </a:br>
            <a:endParaRPr lang="zh-CN" altLang="en-US" sz="4000"/>
          </a:p>
        </p:txBody>
      </p:sp>
      <p:pic>
        <p:nvPicPr>
          <p:cNvPr id="59395" name="内容占位符 59394" descr="7"/>
          <p:cNvPicPr>
            <a:picLocks noRot="1" noChangeAspect="1"/>
          </p:cNvPicPr>
          <p:nvPr>
            <p:ph idx="1"/>
          </p:nvPr>
        </p:nvPicPr>
        <p:blipFill>
          <a:blip r:embed="rId1"/>
          <a:stretch>
            <a:fillRect/>
          </a:stretch>
        </p:blipFill>
        <p:spPr>
          <a:xfrm>
            <a:off x="1547813" y="1844675"/>
            <a:ext cx="6140450" cy="4605338"/>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59394"/>
                                        </p:tgtEl>
                                        <p:attrNameLst>
                                          <p:attrName>style.visibility</p:attrName>
                                        </p:attrNameLst>
                                      </p:cBhvr>
                                      <p:to>
                                        <p:strVal val="visible"/>
                                      </p:to>
                                    </p:set>
                                    <p:animEffect transition="in" filter="fade">
                                      <p:cBhvr>
                                        <p:cTn id="7" dur="1000">
                                          <p:stCondLst>
                                            <p:cond delay="0"/>
                                          </p:stCondLst>
                                        </p:cTn>
                                        <p:tgtEl>
                                          <p:spTgt spid="59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60417"/>
          <p:cNvSpPr>
            <a:spLocks noGrp="1" noRot="1"/>
          </p:cNvSpPr>
          <p:nvPr>
            <p:ph type="title"/>
          </p:nvPr>
        </p:nvSpPr>
        <p:spPr/>
        <p:txBody>
          <a:bodyPr anchor="ctr"/>
          <a:p>
            <a:br>
              <a:rPr lang="en-US" altLang="zh-CN" sz="4000"/>
            </a:br>
            <a:r>
              <a:rPr lang="en-US" altLang="zh-CN" sz="4000"/>
              <a:t> </a:t>
            </a:r>
            <a:r>
              <a:rPr lang="zh-CN" altLang="en-US" sz="3200"/>
              <a:t>（ </a:t>
            </a:r>
            <a:r>
              <a:rPr lang="en-US" altLang="zh-CN" sz="3200"/>
              <a:t>1 0</a:t>
            </a:r>
            <a:r>
              <a:rPr lang="zh-CN" altLang="en-US" sz="3200"/>
              <a:t>）</a:t>
            </a:r>
            <a:r>
              <a:rPr lang="zh-CN" altLang="en-US" sz="3200">
                <a:latin typeface="黑体" panose="02010609060101010101" charset="-122"/>
                <a:ea typeface="黑体" panose="02010609060101010101" charset="-122"/>
              </a:rPr>
              <a:t>客厅窄狭（客厅窄狭不聚财）</a:t>
            </a:r>
            <a:br>
              <a:rPr lang="zh-CN" altLang="en-US" sz="4000"/>
            </a:br>
            <a:endParaRPr lang="zh-CN" altLang="en-US" sz="4000"/>
          </a:p>
        </p:txBody>
      </p:sp>
      <p:pic>
        <p:nvPicPr>
          <p:cNvPr id="60419" name="内容占位符 60418" descr="8"/>
          <p:cNvPicPr>
            <a:picLocks noRot="1" noChangeAspect="1"/>
          </p:cNvPicPr>
          <p:nvPr>
            <p:ph idx="1"/>
          </p:nvPr>
        </p:nvPicPr>
        <p:blipFill>
          <a:blip r:embed="rId1"/>
          <a:stretch>
            <a:fillRect/>
          </a:stretch>
        </p:blipFill>
        <p:spPr>
          <a:xfrm>
            <a:off x="1619250" y="1765300"/>
            <a:ext cx="6265863" cy="4391025"/>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60418"/>
                                        </p:tgtEl>
                                        <p:attrNameLst>
                                          <p:attrName>style.visibility</p:attrName>
                                        </p:attrNameLst>
                                      </p:cBhvr>
                                      <p:to>
                                        <p:strVal val="visible"/>
                                      </p:to>
                                    </p:set>
                                    <p:animEffect transition="in" filter="fade">
                                      <p:cBhvr>
                                        <p:cTn id="7" dur="1000">
                                          <p:stCondLst>
                                            <p:cond delay="0"/>
                                          </p:stCondLst>
                                        </p:cTn>
                                        <p:tgtEl>
                                          <p:spTgt spid="60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noRot="1"/>
          </p:cNvSpPr>
          <p:nvPr>
            <p:ph type="title"/>
          </p:nvPr>
        </p:nvSpPr>
        <p:spPr/>
        <p:txBody>
          <a:bodyPr anchor="ctr"/>
          <a:p>
            <a:br>
              <a:rPr lang="en-US" altLang="zh-CN" sz="4000"/>
            </a:br>
            <a:r>
              <a:rPr lang="en-US" altLang="zh-CN" sz="4000"/>
              <a:t> </a:t>
            </a:r>
            <a:r>
              <a:rPr lang="zh-CN" altLang="en-US" sz="3200"/>
              <a:t>（ </a:t>
            </a:r>
            <a:r>
              <a:rPr lang="en-US" altLang="zh-CN" sz="3200"/>
              <a:t>11 </a:t>
            </a:r>
            <a:r>
              <a:rPr lang="zh-CN" altLang="en-US" sz="3200"/>
              <a:t>）</a:t>
            </a:r>
            <a:r>
              <a:rPr lang="zh-CN" altLang="en-US" sz="3200">
                <a:latin typeface="黑体" panose="02010609060101010101" charset="-122"/>
                <a:ea typeface="黑体" panose="02010609060101010101" charset="-122"/>
              </a:rPr>
              <a:t>人口少太大的房子（房大人少叫宅克人，也叫“虚”，久居不吉利）</a:t>
            </a:r>
            <a:endParaRPr lang="zh-CN" altLang="en-US" sz="3200">
              <a:latin typeface="黑体" panose="02010609060101010101" charset="-122"/>
              <a:ea typeface="黑体" panose="02010609060101010101" charset="-122"/>
            </a:endParaRPr>
          </a:p>
        </p:txBody>
      </p:sp>
      <p:pic>
        <p:nvPicPr>
          <p:cNvPr id="61443" name="内容占位符 61442" descr="9"/>
          <p:cNvPicPr>
            <a:picLocks noRot="1" noChangeAspect="1"/>
          </p:cNvPicPr>
          <p:nvPr>
            <p:ph idx="1"/>
          </p:nvPr>
        </p:nvPicPr>
        <p:blipFill>
          <a:blip r:embed="rId1"/>
          <a:stretch>
            <a:fillRect/>
          </a:stretch>
        </p:blipFill>
        <p:spPr>
          <a:xfrm>
            <a:off x="1763713" y="2205038"/>
            <a:ext cx="5832475" cy="4110037"/>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61442"/>
                                        </p:tgtEl>
                                        <p:attrNameLst>
                                          <p:attrName>style.visibility</p:attrName>
                                        </p:attrNameLst>
                                      </p:cBhvr>
                                      <p:to>
                                        <p:strVal val="visible"/>
                                      </p:to>
                                    </p:set>
                                    <p:animEffect transition="in" filter="fade">
                                      <p:cBhvr>
                                        <p:cTn id="7" dur="1000">
                                          <p:stCondLst>
                                            <p:cond delay="0"/>
                                          </p:stCondLst>
                                        </p:cTn>
                                        <p:tgtEl>
                                          <p:spTgt spid="61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62465"/>
          <p:cNvSpPr>
            <a:spLocks noGrp="1" noRot="1"/>
          </p:cNvSpPr>
          <p:nvPr>
            <p:ph type="title"/>
          </p:nvPr>
        </p:nvSpPr>
        <p:spPr/>
        <p:txBody>
          <a:bodyPr anchor="ctr"/>
          <a:p>
            <a:br>
              <a:rPr lang="en-US" altLang="zh-CN" sz="4000"/>
            </a:br>
            <a:r>
              <a:rPr lang="en-US" altLang="zh-CN" sz="4000"/>
              <a:t> </a:t>
            </a:r>
            <a:r>
              <a:rPr lang="zh-CN" altLang="en-US" sz="3200"/>
              <a:t>（ </a:t>
            </a:r>
            <a:r>
              <a:rPr lang="en-US" altLang="zh-CN" sz="3200"/>
              <a:t>1 2</a:t>
            </a:r>
            <a:r>
              <a:rPr lang="zh-CN" altLang="en-US" sz="3200"/>
              <a:t>）</a:t>
            </a:r>
            <a:r>
              <a:rPr lang="zh-CN" altLang="en-US" sz="3200">
                <a:latin typeface="黑体" panose="02010609060101010101" charset="-122"/>
                <a:ea typeface="黑体" panose="02010609060101010101" charset="-122"/>
              </a:rPr>
              <a:t>房间买单不买双（</a:t>
            </a:r>
            <a:r>
              <a:rPr lang="en-US" altLang="zh-CN" sz="3200">
                <a:latin typeface="黑体" panose="02010609060101010101" charset="-122"/>
                <a:ea typeface="黑体" panose="02010609060101010101" charset="-122"/>
              </a:rPr>
              <a:t>《</a:t>
            </a:r>
            <a:r>
              <a:rPr lang="zh-CN" altLang="en-US" sz="3200">
                <a:latin typeface="黑体" panose="02010609060101010101" charset="-122"/>
                <a:ea typeface="黑体" panose="02010609060101010101" charset="-122"/>
              </a:rPr>
              <a:t>宅书</a:t>
            </a:r>
            <a:r>
              <a:rPr lang="en-US" altLang="zh-CN" sz="3200">
                <a:latin typeface="黑体" panose="02010609060101010101" charset="-122"/>
                <a:ea typeface="黑体" panose="02010609060101010101" charset="-122"/>
              </a:rPr>
              <a:t>》</a:t>
            </a:r>
            <a:r>
              <a:rPr lang="zh-CN" altLang="en-US" sz="3200">
                <a:latin typeface="黑体" panose="02010609060101010101" charset="-122"/>
                <a:ea typeface="黑体" panose="02010609060101010101" charset="-122"/>
              </a:rPr>
              <a:t>云：“三间吉，四间少，五间就有一间空”）</a:t>
            </a:r>
            <a:endParaRPr lang="zh-CN" altLang="en-US" sz="3200">
              <a:latin typeface="黑体" panose="02010609060101010101" charset="-122"/>
              <a:ea typeface="黑体" panose="02010609060101010101" charset="-122"/>
            </a:endParaRPr>
          </a:p>
        </p:txBody>
      </p:sp>
      <p:pic>
        <p:nvPicPr>
          <p:cNvPr id="62467" name="内容占位符 62466" descr="13"/>
          <p:cNvPicPr>
            <a:picLocks noRot="1" noChangeAspect="1"/>
          </p:cNvPicPr>
          <p:nvPr>
            <p:ph idx="1"/>
          </p:nvPr>
        </p:nvPicPr>
        <p:blipFill>
          <a:blip r:embed="rId1"/>
          <a:stretch>
            <a:fillRect/>
          </a:stretch>
        </p:blipFill>
        <p:spPr>
          <a:xfrm>
            <a:off x="1763713" y="2133600"/>
            <a:ext cx="5802312" cy="416560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62466"/>
                                        </p:tgtEl>
                                        <p:attrNameLst>
                                          <p:attrName>style.visibility</p:attrName>
                                        </p:attrNameLst>
                                      </p:cBhvr>
                                      <p:to>
                                        <p:strVal val="visible"/>
                                      </p:to>
                                    </p:set>
                                    <p:animEffect transition="in" filter="fade">
                                      <p:cBhvr>
                                        <p:cTn id="7" dur="1000">
                                          <p:stCondLst>
                                            <p:cond delay="0"/>
                                          </p:stCondLst>
                                        </p:cTn>
                                        <p:tgtEl>
                                          <p:spTgt spid="62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1" noRot="1"/>
          </p:cNvSpPr>
          <p:nvPr>
            <p:ph type="title"/>
          </p:nvPr>
        </p:nvSpPr>
        <p:spPr>
          <a:xfrm>
            <a:off x="301625" y="609600"/>
            <a:ext cx="8540750" cy="803275"/>
          </a:xfrm>
        </p:spPr>
        <p:txBody>
          <a:bodyPr anchor="ctr"/>
          <a:p>
            <a:br>
              <a:rPr lang="en-US" altLang="zh-CN" sz="4000"/>
            </a:br>
            <a:r>
              <a:rPr lang="en-US" altLang="zh-CN" sz="4000"/>
              <a:t> </a:t>
            </a:r>
            <a:r>
              <a:rPr lang="zh-CN" altLang="en-US" sz="3200"/>
              <a:t>（ </a:t>
            </a:r>
            <a:r>
              <a:rPr lang="en-US" altLang="zh-CN" sz="3200"/>
              <a:t>1 3</a:t>
            </a:r>
            <a:r>
              <a:rPr lang="zh-CN" altLang="en-US" sz="3200"/>
              <a:t>）</a:t>
            </a:r>
            <a:r>
              <a:rPr lang="zh-CN" altLang="en-US" sz="3200">
                <a:latin typeface="黑体" panose="02010609060101010101" charset="-122"/>
                <a:ea typeface="黑体" panose="02010609060101010101" charset="-122"/>
              </a:rPr>
              <a:t>透明隔墙的不聚财</a:t>
            </a:r>
            <a:endParaRPr lang="zh-CN" altLang="en-US" sz="3200">
              <a:latin typeface="黑体" panose="02010609060101010101" charset="-122"/>
              <a:ea typeface="黑体" panose="02010609060101010101" charset="-122"/>
            </a:endParaRPr>
          </a:p>
        </p:txBody>
      </p:sp>
      <p:pic>
        <p:nvPicPr>
          <p:cNvPr id="63491" name="内容占位符 63490" descr="14"/>
          <p:cNvPicPr>
            <a:picLocks noRot="1" noChangeAspect="1"/>
          </p:cNvPicPr>
          <p:nvPr>
            <p:ph idx="1"/>
          </p:nvPr>
        </p:nvPicPr>
        <p:blipFill>
          <a:blip r:embed="rId1"/>
          <a:stretch>
            <a:fillRect/>
          </a:stretch>
        </p:blipFill>
        <p:spPr>
          <a:xfrm>
            <a:off x="1692275" y="1844675"/>
            <a:ext cx="6192838" cy="4411663"/>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63490"/>
                                        </p:tgtEl>
                                        <p:attrNameLst>
                                          <p:attrName>style.visibility</p:attrName>
                                        </p:attrNameLst>
                                      </p:cBhvr>
                                      <p:to>
                                        <p:strVal val="visible"/>
                                      </p:to>
                                    </p:set>
                                    <p:animEffect transition="in" filter="fade">
                                      <p:cBhvr>
                                        <p:cTn id="7" dur="1000">
                                          <p:stCondLst>
                                            <p:cond delay="0"/>
                                          </p:stCondLst>
                                        </p:cTn>
                                        <p:tgtEl>
                                          <p:spTgt spid="63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p:txBody>
          <a:bodyPr>
            <a:normAutofit/>
          </a:bodyPr>
          <a:p>
            <a:r>
              <a:rPr lang="zh-CN" altLang="en-US" smtClean="0">
                <a:latin typeface="+mn-lt"/>
                <a:ea typeface="+mn-ea"/>
                <a:sym typeface="+mn-ea"/>
              </a:rPr>
              <a:t>改善命运的秘诀</a:t>
            </a:r>
            <a:endParaRPr lang="zh-CN" altLang="en-US"/>
          </a:p>
        </p:txBody>
      </p:sp>
      <p:sp>
        <p:nvSpPr>
          <p:cNvPr id="1104898" name="未知"/>
          <p:cNvSpPr/>
          <p:nvPr/>
        </p:nvSpPr>
        <p:spPr bwMode="auto">
          <a:xfrm>
            <a:off x="3779838" y="2060575"/>
            <a:ext cx="1041400" cy="828675"/>
          </a:xfrm>
          <a:custGeom>
            <a:avLst/>
            <a:gdLst>
              <a:gd name="T0" fmla="*/ 384 w 769"/>
              <a:gd name="T1" fmla="*/ 0 h 577"/>
              <a:gd name="T2" fmla="*/ 0 w 769"/>
              <a:gd name="T3" fmla="*/ 576 h 577"/>
              <a:gd name="T4" fmla="*/ 768 w 769"/>
              <a:gd name="T5" fmla="*/ 576 h 577"/>
              <a:gd name="T6" fmla="*/ 384 w 769"/>
              <a:gd name="T7" fmla="*/ 0 h 577"/>
              <a:gd name="T8" fmla="*/ 0 60000 65536"/>
              <a:gd name="T9" fmla="*/ 0 60000 65536"/>
              <a:gd name="T10" fmla="*/ 0 60000 65536"/>
              <a:gd name="T11" fmla="*/ 0 60000 65536"/>
              <a:gd name="T12" fmla="*/ 0 w 769"/>
              <a:gd name="T13" fmla="*/ 0 h 577"/>
              <a:gd name="T14" fmla="*/ 769 w 769"/>
              <a:gd name="T15" fmla="*/ 577 h 577"/>
            </a:gdLst>
            <a:ahLst/>
            <a:cxnLst>
              <a:cxn ang="T8">
                <a:pos x="T0" y="T1"/>
              </a:cxn>
              <a:cxn ang="T9">
                <a:pos x="T2" y="T3"/>
              </a:cxn>
              <a:cxn ang="T10">
                <a:pos x="T4" y="T5"/>
              </a:cxn>
              <a:cxn ang="T11">
                <a:pos x="T6" y="T7"/>
              </a:cxn>
            </a:cxnLst>
            <a:rect l="T12" t="T13" r="T14" b="T15"/>
            <a:pathLst>
              <a:path w="769" h="577">
                <a:moveTo>
                  <a:pt x="384" y="0"/>
                </a:moveTo>
                <a:lnTo>
                  <a:pt x="0" y="576"/>
                </a:lnTo>
                <a:lnTo>
                  <a:pt x="768" y="576"/>
                </a:lnTo>
                <a:lnTo>
                  <a:pt x="384" y="0"/>
                </a:lnTo>
                <a:close/>
              </a:path>
            </a:pathLst>
          </a:custGeom>
          <a:solidFill>
            <a:srgbClr val="FF5050"/>
          </a:solidFill>
          <a:ln w="0" cap="flat" cmpd="sng">
            <a:solidFill>
              <a:srgbClr val="000000"/>
            </a:solidFill>
            <a:round/>
          </a:ln>
        </p:spPr>
        <p:txBody>
          <a:bodyPr wrap="none" anchor="ctr">
            <a:spAutoFit/>
          </a:bodyPr>
          <a:lstStyle/>
          <a:p>
            <a:endParaRPr lang="zh-CN" altLang="en-US"/>
          </a:p>
        </p:txBody>
      </p:sp>
      <p:sp>
        <p:nvSpPr>
          <p:cNvPr id="1104899" name="未知"/>
          <p:cNvSpPr/>
          <p:nvPr/>
        </p:nvSpPr>
        <p:spPr bwMode="auto">
          <a:xfrm>
            <a:off x="3382963" y="2874963"/>
            <a:ext cx="1758950" cy="571500"/>
          </a:xfrm>
          <a:custGeom>
            <a:avLst/>
            <a:gdLst>
              <a:gd name="T0" fmla="*/ 264 w 1297"/>
              <a:gd name="T1" fmla="*/ 0 h 397"/>
              <a:gd name="T2" fmla="*/ 0 w 1297"/>
              <a:gd name="T3" fmla="*/ 396 h 397"/>
              <a:gd name="T4" fmla="*/ 1296 w 1297"/>
              <a:gd name="T5" fmla="*/ 396 h 397"/>
              <a:gd name="T6" fmla="*/ 1032 w 1297"/>
              <a:gd name="T7" fmla="*/ 0 h 397"/>
              <a:gd name="T8" fmla="*/ 264 w 1297"/>
              <a:gd name="T9" fmla="*/ 0 h 397"/>
              <a:gd name="T10" fmla="*/ 0 60000 65536"/>
              <a:gd name="T11" fmla="*/ 0 60000 65536"/>
              <a:gd name="T12" fmla="*/ 0 60000 65536"/>
              <a:gd name="T13" fmla="*/ 0 60000 65536"/>
              <a:gd name="T14" fmla="*/ 0 60000 65536"/>
              <a:gd name="T15" fmla="*/ 0 w 1297"/>
              <a:gd name="T16" fmla="*/ 0 h 397"/>
              <a:gd name="T17" fmla="*/ 1297 w 1297"/>
              <a:gd name="T18" fmla="*/ 397 h 397"/>
            </a:gdLst>
            <a:ahLst/>
            <a:cxnLst>
              <a:cxn ang="T10">
                <a:pos x="T0" y="T1"/>
              </a:cxn>
              <a:cxn ang="T11">
                <a:pos x="T2" y="T3"/>
              </a:cxn>
              <a:cxn ang="T12">
                <a:pos x="T4" y="T5"/>
              </a:cxn>
              <a:cxn ang="T13">
                <a:pos x="T6" y="T7"/>
              </a:cxn>
              <a:cxn ang="T14">
                <a:pos x="T8" y="T9"/>
              </a:cxn>
            </a:cxnLst>
            <a:rect l="T15" t="T16" r="T17" b="T18"/>
            <a:pathLst>
              <a:path w="1297" h="397">
                <a:moveTo>
                  <a:pt x="264" y="0"/>
                </a:moveTo>
                <a:lnTo>
                  <a:pt x="0" y="396"/>
                </a:lnTo>
                <a:lnTo>
                  <a:pt x="1296" y="396"/>
                </a:lnTo>
                <a:lnTo>
                  <a:pt x="1032" y="0"/>
                </a:lnTo>
                <a:lnTo>
                  <a:pt x="264" y="0"/>
                </a:lnTo>
                <a:close/>
              </a:path>
            </a:pathLst>
          </a:custGeom>
          <a:solidFill>
            <a:srgbClr val="FF5050"/>
          </a:solidFill>
          <a:ln w="0" cap="flat" cmpd="sng">
            <a:solidFill>
              <a:srgbClr val="000000"/>
            </a:solidFill>
            <a:round/>
          </a:ln>
        </p:spPr>
        <p:txBody>
          <a:bodyPr wrap="none" anchor="ctr">
            <a:spAutoFit/>
          </a:bodyPr>
          <a:lstStyle/>
          <a:p>
            <a:endParaRPr lang="zh-CN" altLang="en-US"/>
          </a:p>
        </p:txBody>
      </p:sp>
      <p:sp>
        <p:nvSpPr>
          <p:cNvPr id="1104900" name="未知"/>
          <p:cNvSpPr/>
          <p:nvPr/>
        </p:nvSpPr>
        <p:spPr bwMode="auto">
          <a:xfrm>
            <a:off x="3025775" y="3444875"/>
            <a:ext cx="2473325" cy="571500"/>
          </a:xfrm>
          <a:custGeom>
            <a:avLst/>
            <a:gdLst>
              <a:gd name="T0" fmla="*/ 264 w 1825"/>
              <a:gd name="T1" fmla="*/ 0 h 397"/>
              <a:gd name="T2" fmla="*/ 0 w 1825"/>
              <a:gd name="T3" fmla="*/ 396 h 397"/>
              <a:gd name="T4" fmla="*/ 1824 w 1825"/>
              <a:gd name="T5" fmla="*/ 396 h 397"/>
              <a:gd name="T6" fmla="*/ 1560 w 1825"/>
              <a:gd name="T7" fmla="*/ 0 h 397"/>
              <a:gd name="T8" fmla="*/ 264 w 1825"/>
              <a:gd name="T9" fmla="*/ 0 h 397"/>
              <a:gd name="T10" fmla="*/ 0 60000 65536"/>
              <a:gd name="T11" fmla="*/ 0 60000 65536"/>
              <a:gd name="T12" fmla="*/ 0 60000 65536"/>
              <a:gd name="T13" fmla="*/ 0 60000 65536"/>
              <a:gd name="T14" fmla="*/ 0 60000 65536"/>
              <a:gd name="T15" fmla="*/ 0 w 1825"/>
              <a:gd name="T16" fmla="*/ 0 h 397"/>
              <a:gd name="T17" fmla="*/ 1825 w 1825"/>
              <a:gd name="T18" fmla="*/ 397 h 397"/>
            </a:gdLst>
            <a:ahLst/>
            <a:cxnLst>
              <a:cxn ang="T10">
                <a:pos x="T0" y="T1"/>
              </a:cxn>
              <a:cxn ang="T11">
                <a:pos x="T2" y="T3"/>
              </a:cxn>
              <a:cxn ang="T12">
                <a:pos x="T4" y="T5"/>
              </a:cxn>
              <a:cxn ang="T13">
                <a:pos x="T6" y="T7"/>
              </a:cxn>
              <a:cxn ang="T14">
                <a:pos x="T8" y="T9"/>
              </a:cxn>
            </a:cxnLst>
            <a:rect l="T15" t="T16" r="T17" b="T18"/>
            <a:pathLst>
              <a:path w="1825" h="397">
                <a:moveTo>
                  <a:pt x="264" y="0"/>
                </a:moveTo>
                <a:lnTo>
                  <a:pt x="0" y="396"/>
                </a:lnTo>
                <a:lnTo>
                  <a:pt x="1824" y="396"/>
                </a:lnTo>
                <a:lnTo>
                  <a:pt x="1560" y="0"/>
                </a:lnTo>
                <a:lnTo>
                  <a:pt x="264" y="0"/>
                </a:lnTo>
                <a:close/>
              </a:path>
            </a:pathLst>
          </a:custGeom>
          <a:solidFill>
            <a:srgbClr val="FF0000"/>
          </a:solidFill>
          <a:ln w="0" cap="flat" cmpd="sng">
            <a:solidFill>
              <a:srgbClr val="000000"/>
            </a:solidFill>
            <a:round/>
          </a:ln>
        </p:spPr>
        <p:txBody>
          <a:bodyPr wrap="none" anchor="ctr">
            <a:spAutoFit/>
          </a:bodyPr>
          <a:lstStyle/>
          <a:p>
            <a:endParaRPr lang="zh-CN" altLang="en-US"/>
          </a:p>
        </p:txBody>
      </p:sp>
      <p:sp>
        <p:nvSpPr>
          <p:cNvPr id="1104901" name="未知"/>
          <p:cNvSpPr/>
          <p:nvPr/>
        </p:nvSpPr>
        <p:spPr bwMode="auto">
          <a:xfrm>
            <a:off x="2667000" y="4014788"/>
            <a:ext cx="3190875" cy="571500"/>
          </a:xfrm>
          <a:custGeom>
            <a:avLst/>
            <a:gdLst>
              <a:gd name="T0" fmla="*/ 264 w 2353"/>
              <a:gd name="T1" fmla="*/ 0 h 397"/>
              <a:gd name="T2" fmla="*/ 0 w 2353"/>
              <a:gd name="T3" fmla="*/ 396 h 397"/>
              <a:gd name="T4" fmla="*/ 2352 w 2353"/>
              <a:gd name="T5" fmla="*/ 396 h 397"/>
              <a:gd name="T6" fmla="*/ 2088 w 2353"/>
              <a:gd name="T7" fmla="*/ 0 h 397"/>
              <a:gd name="T8" fmla="*/ 264 w 2353"/>
              <a:gd name="T9" fmla="*/ 0 h 397"/>
              <a:gd name="T10" fmla="*/ 0 60000 65536"/>
              <a:gd name="T11" fmla="*/ 0 60000 65536"/>
              <a:gd name="T12" fmla="*/ 0 60000 65536"/>
              <a:gd name="T13" fmla="*/ 0 60000 65536"/>
              <a:gd name="T14" fmla="*/ 0 60000 65536"/>
              <a:gd name="T15" fmla="*/ 0 w 2353"/>
              <a:gd name="T16" fmla="*/ 0 h 397"/>
              <a:gd name="T17" fmla="*/ 2353 w 2353"/>
              <a:gd name="T18" fmla="*/ 397 h 397"/>
            </a:gdLst>
            <a:ahLst/>
            <a:cxnLst>
              <a:cxn ang="T10">
                <a:pos x="T0" y="T1"/>
              </a:cxn>
              <a:cxn ang="T11">
                <a:pos x="T2" y="T3"/>
              </a:cxn>
              <a:cxn ang="T12">
                <a:pos x="T4" y="T5"/>
              </a:cxn>
              <a:cxn ang="T13">
                <a:pos x="T6" y="T7"/>
              </a:cxn>
              <a:cxn ang="T14">
                <a:pos x="T8" y="T9"/>
              </a:cxn>
            </a:cxnLst>
            <a:rect l="T15" t="T16" r="T17" b="T18"/>
            <a:pathLst>
              <a:path w="2353" h="397">
                <a:moveTo>
                  <a:pt x="264" y="0"/>
                </a:moveTo>
                <a:lnTo>
                  <a:pt x="0" y="396"/>
                </a:lnTo>
                <a:lnTo>
                  <a:pt x="2352" y="396"/>
                </a:lnTo>
                <a:lnTo>
                  <a:pt x="2088" y="0"/>
                </a:lnTo>
                <a:lnTo>
                  <a:pt x="264" y="0"/>
                </a:lnTo>
                <a:close/>
              </a:path>
            </a:pathLst>
          </a:custGeom>
          <a:solidFill>
            <a:srgbClr val="99FFCC"/>
          </a:solidFill>
          <a:ln w="0" cap="flat" cmpd="sng">
            <a:solidFill>
              <a:srgbClr val="000000"/>
            </a:solidFill>
            <a:round/>
          </a:ln>
        </p:spPr>
        <p:txBody>
          <a:bodyPr wrap="none" anchor="ctr">
            <a:spAutoFit/>
          </a:bodyPr>
          <a:lstStyle/>
          <a:p>
            <a:endParaRPr lang="zh-CN" altLang="en-US"/>
          </a:p>
        </p:txBody>
      </p:sp>
      <p:sp>
        <p:nvSpPr>
          <p:cNvPr id="1104902" name="未知"/>
          <p:cNvSpPr/>
          <p:nvPr/>
        </p:nvSpPr>
        <p:spPr bwMode="auto">
          <a:xfrm>
            <a:off x="2309813" y="4584700"/>
            <a:ext cx="3905250" cy="569913"/>
          </a:xfrm>
          <a:custGeom>
            <a:avLst/>
            <a:gdLst>
              <a:gd name="T0" fmla="*/ 264 w 2881"/>
              <a:gd name="T1" fmla="*/ 0 h 397"/>
              <a:gd name="T2" fmla="*/ 0 w 2881"/>
              <a:gd name="T3" fmla="*/ 396 h 397"/>
              <a:gd name="T4" fmla="*/ 2880 w 2881"/>
              <a:gd name="T5" fmla="*/ 396 h 397"/>
              <a:gd name="T6" fmla="*/ 2616 w 2881"/>
              <a:gd name="T7" fmla="*/ 0 h 397"/>
              <a:gd name="T8" fmla="*/ 264 w 2881"/>
              <a:gd name="T9" fmla="*/ 0 h 397"/>
              <a:gd name="T10" fmla="*/ 0 60000 65536"/>
              <a:gd name="T11" fmla="*/ 0 60000 65536"/>
              <a:gd name="T12" fmla="*/ 0 60000 65536"/>
              <a:gd name="T13" fmla="*/ 0 60000 65536"/>
              <a:gd name="T14" fmla="*/ 0 60000 65536"/>
              <a:gd name="T15" fmla="*/ 0 w 2881"/>
              <a:gd name="T16" fmla="*/ 0 h 397"/>
              <a:gd name="T17" fmla="*/ 2881 w 2881"/>
              <a:gd name="T18" fmla="*/ 397 h 397"/>
            </a:gdLst>
            <a:ahLst/>
            <a:cxnLst>
              <a:cxn ang="T10">
                <a:pos x="T0" y="T1"/>
              </a:cxn>
              <a:cxn ang="T11">
                <a:pos x="T2" y="T3"/>
              </a:cxn>
              <a:cxn ang="T12">
                <a:pos x="T4" y="T5"/>
              </a:cxn>
              <a:cxn ang="T13">
                <a:pos x="T6" y="T7"/>
              </a:cxn>
              <a:cxn ang="T14">
                <a:pos x="T8" y="T9"/>
              </a:cxn>
            </a:cxnLst>
            <a:rect l="T15" t="T16" r="T17" b="T18"/>
            <a:pathLst>
              <a:path w="2881" h="397">
                <a:moveTo>
                  <a:pt x="264" y="0"/>
                </a:moveTo>
                <a:lnTo>
                  <a:pt x="0" y="396"/>
                </a:lnTo>
                <a:lnTo>
                  <a:pt x="2880" y="396"/>
                </a:lnTo>
                <a:lnTo>
                  <a:pt x="2616" y="0"/>
                </a:lnTo>
                <a:lnTo>
                  <a:pt x="264" y="0"/>
                </a:lnTo>
                <a:close/>
              </a:path>
            </a:pathLst>
          </a:custGeom>
          <a:solidFill>
            <a:srgbClr val="99FFCC"/>
          </a:solidFill>
          <a:ln w="0" cap="flat" cmpd="sng">
            <a:solidFill>
              <a:srgbClr val="000000"/>
            </a:solidFill>
            <a:round/>
          </a:ln>
        </p:spPr>
        <p:txBody>
          <a:bodyPr wrap="none" anchor="ctr">
            <a:spAutoFit/>
          </a:bodyPr>
          <a:lstStyle/>
          <a:p>
            <a:endParaRPr lang="zh-CN" altLang="en-US"/>
          </a:p>
        </p:txBody>
      </p:sp>
      <p:sp>
        <p:nvSpPr>
          <p:cNvPr id="1104903" name="Text Box 7"/>
          <p:cNvSpPr txBox="1">
            <a:spLocks noChangeArrowheads="1"/>
          </p:cNvSpPr>
          <p:nvPr/>
        </p:nvSpPr>
        <p:spPr bwMode="auto">
          <a:xfrm>
            <a:off x="2697163" y="4822825"/>
            <a:ext cx="3171825" cy="190500"/>
          </a:xfrm>
          <a:prstGeom prst="rect">
            <a:avLst/>
          </a:prstGeom>
          <a:noFill/>
          <a:ln w="9525">
            <a:noFill/>
            <a:miter lim="800000"/>
          </a:ln>
        </p:spPr>
        <p:txBody>
          <a:bodyPr lIns="40032" tIns="40032" rIns="40032" bIns="40032">
            <a:spAutoFit/>
          </a:bodyPr>
          <a:lstStyle/>
          <a:p>
            <a:pPr algn="ctr" defTabSz="800100">
              <a:lnSpc>
                <a:spcPts val="875"/>
              </a:lnSpc>
            </a:pPr>
            <a:r>
              <a:rPr kumimoji="0" lang="zh-CN" altLang="en-US" sz="1800" b="1">
                <a:latin typeface="Arial" panose="020B0604020202020204" pitchFamily="34" charset="0"/>
                <a:ea typeface="宋体" panose="02010600030101010101" pitchFamily="2" charset="-122"/>
                <a:cs typeface="Arial" panose="020B0604020202020204" pitchFamily="34" charset="0"/>
              </a:rPr>
              <a:t>命</a:t>
            </a:r>
            <a:endParaRPr kumimoji="0" lang="zh-CN" altLang="en-US" sz="1800" b="1">
              <a:latin typeface="Arial" panose="020B0604020202020204" pitchFamily="34" charset="0"/>
              <a:ea typeface="宋体" panose="02010600030101010101" pitchFamily="2" charset="-122"/>
              <a:cs typeface="Arial" panose="020B0604020202020204" pitchFamily="34" charset="0"/>
            </a:endParaRPr>
          </a:p>
        </p:txBody>
      </p:sp>
      <p:sp>
        <p:nvSpPr>
          <p:cNvPr id="1104904" name="Text Box 8"/>
          <p:cNvSpPr txBox="1">
            <a:spLocks noChangeArrowheads="1"/>
          </p:cNvSpPr>
          <p:nvPr/>
        </p:nvSpPr>
        <p:spPr bwMode="auto">
          <a:xfrm>
            <a:off x="2697163" y="4221163"/>
            <a:ext cx="3171825" cy="190500"/>
          </a:xfrm>
          <a:prstGeom prst="rect">
            <a:avLst/>
          </a:prstGeom>
          <a:noFill/>
          <a:ln w="9525">
            <a:noFill/>
            <a:miter lim="800000"/>
          </a:ln>
        </p:spPr>
        <p:txBody>
          <a:bodyPr lIns="40032" tIns="40032" rIns="40032" bIns="40032">
            <a:spAutoFit/>
          </a:bodyPr>
          <a:lstStyle/>
          <a:p>
            <a:pPr algn="ctr" defTabSz="800100">
              <a:lnSpc>
                <a:spcPts val="875"/>
              </a:lnSpc>
            </a:pPr>
            <a:r>
              <a:rPr kumimoji="0" lang="zh-CN" altLang="en-US" sz="1800" b="1">
                <a:latin typeface="Arial" panose="020B0604020202020204" pitchFamily="34" charset="0"/>
                <a:ea typeface="宋体" panose="02010600030101010101" pitchFamily="2" charset="-122"/>
                <a:cs typeface="Arial" panose="020B0604020202020204" pitchFamily="34" charset="0"/>
              </a:rPr>
              <a:t>运</a:t>
            </a:r>
            <a:endParaRPr kumimoji="0" lang="zh-CN" altLang="en-US" sz="1800" b="1">
              <a:latin typeface="Arial" panose="020B0604020202020204" pitchFamily="34" charset="0"/>
              <a:ea typeface="宋体" panose="02010600030101010101" pitchFamily="2" charset="-122"/>
              <a:cs typeface="Arial" panose="020B0604020202020204" pitchFamily="34" charset="0"/>
            </a:endParaRPr>
          </a:p>
        </p:txBody>
      </p:sp>
      <p:sp>
        <p:nvSpPr>
          <p:cNvPr id="1104905" name="Text Box 9"/>
          <p:cNvSpPr txBox="1">
            <a:spLocks noChangeArrowheads="1"/>
          </p:cNvSpPr>
          <p:nvPr/>
        </p:nvSpPr>
        <p:spPr bwMode="auto">
          <a:xfrm>
            <a:off x="2700338" y="3094038"/>
            <a:ext cx="3171825" cy="190500"/>
          </a:xfrm>
          <a:prstGeom prst="rect">
            <a:avLst/>
          </a:prstGeom>
          <a:noFill/>
          <a:ln w="9525">
            <a:noFill/>
            <a:miter lim="800000"/>
          </a:ln>
        </p:spPr>
        <p:txBody>
          <a:bodyPr lIns="40032" tIns="40032" rIns="40032" bIns="40032">
            <a:spAutoFit/>
          </a:bodyPr>
          <a:lstStyle/>
          <a:p>
            <a:pPr algn="ctr" defTabSz="800100">
              <a:lnSpc>
                <a:spcPts val="875"/>
              </a:lnSpc>
            </a:pPr>
            <a:r>
              <a:rPr kumimoji="0" lang="zh-CN" altLang="en-US" sz="1800" b="1">
                <a:latin typeface="Arial" panose="020B0604020202020204" pitchFamily="34" charset="0"/>
                <a:ea typeface="宋体" panose="02010600030101010101" pitchFamily="2" charset="-122"/>
                <a:cs typeface="Arial" panose="020B0604020202020204" pitchFamily="34" charset="0"/>
              </a:rPr>
              <a:t>积德</a:t>
            </a:r>
            <a:endParaRPr kumimoji="0" lang="zh-CN" altLang="en-US" sz="1800" b="1">
              <a:latin typeface="Arial" panose="020B0604020202020204" pitchFamily="34" charset="0"/>
              <a:ea typeface="宋体" panose="02010600030101010101" pitchFamily="2" charset="-122"/>
              <a:cs typeface="Arial" panose="020B0604020202020204" pitchFamily="34" charset="0"/>
            </a:endParaRPr>
          </a:p>
        </p:txBody>
      </p:sp>
      <p:sp>
        <p:nvSpPr>
          <p:cNvPr id="1104906" name="Text Box 10"/>
          <p:cNvSpPr txBox="1">
            <a:spLocks noChangeArrowheads="1"/>
          </p:cNvSpPr>
          <p:nvPr/>
        </p:nvSpPr>
        <p:spPr bwMode="auto">
          <a:xfrm>
            <a:off x="2700338" y="2492375"/>
            <a:ext cx="3171825" cy="190500"/>
          </a:xfrm>
          <a:prstGeom prst="rect">
            <a:avLst/>
          </a:prstGeom>
          <a:noFill/>
          <a:ln w="9525">
            <a:noFill/>
            <a:miter lim="800000"/>
          </a:ln>
        </p:spPr>
        <p:txBody>
          <a:bodyPr lIns="40032" tIns="40032" rIns="40032" bIns="40032">
            <a:spAutoFit/>
          </a:bodyPr>
          <a:lstStyle/>
          <a:p>
            <a:pPr algn="ctr" defTabSz="800100">
              <a:lnSpc>
                <a:spcPts val="875"/>
              </a:lnSpc>
            </a:pPr>
            <a:r>
              <a:rPr kumimoji="0" lang="zh-CN" altLang="en-US" sz="1800" b="1">
                <a:latin typeface="Arial" panose="020B0604020202020204" pitchFamily="34" charset="0"/>
                <a:ea typeface="宋体" panose="02010600030101010101" pitchFamily="2" charset="-122"/>
                <a:cs typeface="Arial" panose="020B0604020202020204" pitchFamily="34" charset="0"/>
              </a:rPr>
              <a:t>读书</a:t>
            </a:r>
            <a:endParaRPr kumimoji="0" lang="zh-CN" altLang="en-US" sz="1800" b="1">
              <a:latin typeface="Arial" panose="020B0604020202020204" pitchFamily="34" charset="0"/>
              <a:ea typeface="宋体" panose="02010600030101010101" pitchFamily="2" charset="-122"/>
              <a:cs typeface="Arial" panose="020B0604020202020204" pitchFamily="34" charset="0"/>
            </a:endParaRPr>
          </a:p>
        </p:txBody>
      </p:sp>
      <p:sp>
        <p:nvSpPr>
          <p:cNvPr id="1104907" name="Text Box 11"/>
          <p:cNvSpPr txBox="1">
            <a:spLocks noChangeArrowheads="1"/>
          </p:cNvSpPr>
          <p:nvPr/>
        </p:nvSpPr>
        <p:spPr bwMode="auto">
          <a:xfrm>
            <a:off x="2700338" y="3644900"/>
            <a:ext cx="3171825" cy="190500"/>
          </a:xfrm>
          <a:prstGeom prst="rect">
            <a:avLst/>
          </a:prstGeom>
          <a:noFill/>
          <a:ln w="9525">
            <a:noFill/>
            <a:miter lim="800000"/>
          </a:ln>
        </p:spPr>
        <p:txBody>
          <a:bodyPr lIns="40032" tIns="40032" rIns="40032" bIns="40032">
            <a:spAutoFit/>
          </a:bodyPr>
          <a:lstStyle/>
          <a:p>
            <a:pPr algn="ctr" defTabSz="800100">
              <a:lnSpc>
                <a:spcPts val="875"/>
              </a:lnSpc>
            </a:pPr>
            <a:r>
              <a:rPr kumimoji="0" lang="zh-CN" altLang="en-US" sz="1800" b="1">
                <a:solidFill>
                  <a:schemeClr val="bg1"/>
                </a:solidFill>
                <a:latin typeface="Arial" panose="020B0604020202020204" pitchFamily="34" charset="0"/>
                <a:ea typeface="宋体" panose="02010600030101010101" pitchFamily="2" charset="-122"/>
                <a:cs typeface="Arial" panose="020B0604020202020204" pitchFamily="34" charset="0"/>
              </a:rPr>
              <a:t>风水</a:t>
            </a:r>
            <a:endParaRPr kumimoji="0" lang="zh-CN" altLang="en-US" sz="1800" b="1">
              <a:solidFill>
                <a:schemeClr val="bg1"/>
              </a:solidFill>
              <a:latin typeface="Arial" panose="020B0604020202020204" pitchFamily="34" charset="0"/>
              <a:ea typeface="宋体" panose="02010600030101010101" pitchFamily="2" charset="-122"/>
              <a:cs typeface="Arial" panose="020B0604020202020204" pitchFamily="34" charset="0"/>
            </a:endParaRPr>
          </a:p>
        </p:txBody>
      </p:sp>
      <p:sp>
        <p:nvSpPr>
          <p:cNvPr id="1104908" name="AutoShape 12"/>
          <p:cNvSpPr/>
          <p:nvPr/>
        </p:nvSpPr>
        <p:spPr bwMode="auto">
          <a:xfrm>
            <a:off x="2268538" y="1700213"/>
            <a:ext cx="287337" cy="2305050"/>
          </a:xfrm>
          <a:prstGeom prst="leftBrace">
            <a:avLst>
              <a:gd name="adj1" fmla="val 66851"/>
              <a:gd name="adj2" fmla="val 50000"/>
            </a:avLst>
          </a:prstGeom>
          <a:noFill/>
          <a:ln w="9525">
            <a:solidFill>
              <a:schemeClr val="tx1"/>
            </a:solidFill>
            <a:round/>
          </a:ln>
        </p:spPr>
        <p:txBody>
          <a:bodyPr wrap="none" anchor="ctr"/>
          <a:lstStyle/>
          <a:p>
            <a:endParaRPr kumimoji="0" lang="zh-CN" altLang="en-US" sz="1800">
              <a:latin typeface="Arial" panose="020B0604020202020204" pitchFamily="34" charset="0"/>
              <a:ea typeface="宋体" panose="02010600030101010101" pitchFamily="2" charset="-122"/>
            </a:endParaRPr>
          </a:p>
        </p:txBody>
      </p:sp>
      <p:sp>
        <p:nvSpPr>
          <p:cNvPr id="1104909" name="AutoShape 13"/>
          <p:cNvSpPr/>
          <p:nvPr/>
        </p:nvSpPr>
        <p:spPr bwMode="auto">
          <a:xfrm>
            <a:off x="1979613" y="4005263"/>
            <a:ext cx="144462" cy="1152525"/>
          </a:xfrm>
          <a:prstGeom prst="leftBrace">
            <a:avLst>
              <a:gd name="adj1" fmla="val 66484"/>
              <a:gd name="adj2" fmla="val 50000"/>
            </a:avLst>
          </a:prstGeom>
          <a:noFill/>
          <a:ln w="9525">
            <a:solidFill>
              <a:schemeClr val="tx1"/>
            </a:solidFill>
            <a:round/>
          </a:ln>
        </p:spPr>
        <p:txBody>
          <a:bodyPr wrap="none" anchor="ctr"/>
          <a:lstStyle/>
          <a:p>
            <a:endParaRPr kumimoji="0" lang="zh-CN" altLang="en-US" sz="1800">
              <a:latin typeface="Arial" panose="020B0604020202020204" pitchFamily="34" charset="0"/>
              <a:ea typeface="宋体" panose="02010600030101010101" pitchFamily="2" charset="-122"/>
            </a:endParaRPr>
          </a:p>
        </p:txBody>
      </p:sp>
      <p:grpSp>
        <p:nvGrpSpPr>
          <p:cNvPr id="3" name="Group 14"/>
          <p:cNvGrpSpPr/>
          <p:nvPr/>
        </p:nvGrpSpPr>
        <p:grpSpPr bwMode="auto">
          <a:xfrm>
            <a:off x="323850" y="2044700"/>
            <a:ext cx="7367588" cy="3106738"/>
            <a:chOff x="0" y="0"/>
            <a:chExt cx="4641" cy="1957"/>
          </a:xfrm>
        </p:grpSpPr>
        <p:sp>
          <p:nvSpPr>
            <p:cNvPr id="1104911" name="未知"/>
            <p:cNvSpPr/>
            <p:nvPr/>
          </p:nvSpPr>
          <p:spPr bwMode="auto">
            <a:xfrm>
              <a:off x="1251" y="0"/>
              <a:ext cx="2460" cy="1957"/>
            </a:xfrm>
            <a:custGeom>
              <a:avLst/>
              <a:gdLst>
                <a:gd name="T0" fmla="*/ 1440 w 2881"/>
                <a:gd name="T1" fmla="*/ 0 h 2161"/>
                <a:gd name="T2" fmla="*/ 0 w 2881"/>
                <a:gd name="T3" fmla="*/ 2160 h 2161"/>
                <a:gd name="T4" fmla="*/ 2880 w 2881"/>
                <a:gd name="T5" fmla="*/ 2160 h 2161"/>
                <a:gd name="T6" fmla="*/ 1440 w 2881"/>
                <a:gd name="T7" fmla="*/ 0 h 2161"/>
                <a:gd name="T8" fmla="*/ 0 60000 65536"/>
                <a:gd name="T9" fmla="*/ 0 60000 65536"/>
                <a:gd name="T10" fmla="*/ 0 60000 65536"/>
                <a:gd name="T11" fmla="*/ 0 60000 65536"/>
                <a:gd name="T12" fmla="*/ 0 w 2881"/>
                <a:gd name="T13" fmla="*/ 0 h 2161"/>
                <a:gd name="T14" fmla="*/ 2881 w 2881"/>
                <a:gd name="T15" fmla="*/ 2161 h 2161"/>
              </a:gdLst>
              <a:ahLst/>
              <a:cxnLst>
                <a:cxn ang="T8">
                  <a:pos x="T0" y="T1"/>
                </a:cxn>
                <a:cxn ang="T9">
                  <a:pos x="T2" y="T3"/>
                </a:cxn>
                <a:cxn ang="T10">
                  <a:pos x="T4" y="T5"/>
                </a:cxn>
                <a:cxn ang="T11">
                  <a:pos x="T6" y="T7"/>
                </a:cxn>
              </a:cxnLst>
              <a:rect l="T12" t="T13" r="T14" b="T15"/>
              <a:pathLst>
                <a:path w="2881" h="2161">
                  <a:moveTo>
                    <a:pt x="1440" y="0"/>
                  </a:moveTo>
                  <a:lnTo>
                    <a:pt x="0" y="2160"/>
                  </a:lnTo>
                  <a:lnTo>
                    <a:pt x="2880" y="2160"/>
                  </a:lnTo>
                  <a:lnTo>
                    <a:pt x="1440" y="0"/>
                  </a:lnTo>
                  <a:close/>
                </a:path>
              </a:pathLst>
            </a:custGeom>
            <a:noFill/>
            <a:ln w="9525" cap="flat" cmpd="sng">
              <a:solidFill>
                <a:srgbClr val="000000"/>
              </a:solidFill>
              <a:round/>
            </a:ln>
          </p:spPr>
          <p:txBody>
            <a:bodyPr wrap="none" anchor="ctr">
              <a:spAutoFit/>
            </a:bodyPr>
            <a:lstStyle/>
            <a:p>
              <a:endParaRPr lang="zh-CN" altLang="en-US"/>
            </a:p>
          </p:txBody>
        </p:sp>
        <p:sp>
          <p:nvSpPr>
            <p:cNvPr id="1104912" name="Line 16"/>
            <p:cNvSpPr>
              <a:spLocks noChangeShapeType="1"/>
            </p:cNvSpPr>
            <p:nvPr/>
          </p:nvSpPr>
          <p:spPr bwMode="auto">
            <a:xfrm>
              <a:off x="408" y="1235"/>
              <a:ext cx="4233" cy="0"/>
            </a:xfrm>
            <a:prstGeom prst="line">
              <a:avLst/>
            </a:prstGeom>
            <a:noFill/>
            <a:ln w="6350">
              <a:solidFill>
                <a:srgbClr val="000000"/>
              </a:solidFill>
              <a:round/>
            </a:ln>
          </p:spPr>
          <p:txBody>
            <a:bodyPr anchor="ctr">
              <a:spAutoFit/>
            </a:bodyPr>
            <a:lstStyle/>
            <a:p>
              <a:endParaRPr lang="zh-CN" altLang="en-US"/>
            </a:p>
          </p:txBody>
        </p:sp>
        <p:sp>
          <p:nvSpPr>
            <p:cNvPr id="1104913" name="Text Box 17"/>
            <p:cNvSpPr txBox="1">
              <a:spLocks noChangeArrowheads="1"/>
            </p:cNvSpPr>
            <p:nvPr/>
          </p:nvSpPr>
          <p:spPr bwMode="auto">
            <a:xfrm>
              <a:off x="0" y="1462"/>
              <a:ext cx="1088" cy="231"/>
            </a:xfrm>
            <a:prstGeom prst="rect">
              <a:avLst/>
            </a:prstGeom>
            <a:noFill/>
            <a:ln w="9525">
              <a:noFill/>
              <a:miter lim="800000"/>
            </a:ln>
          </p:spPr>
          <p:txBody>
            <a:bodyPr>
              <a:spAutoFit/>
            </a:bodyPr>
            <a:lstStyle/>
            <a:p>
              <a:pPr>
                <a:spcBef>
                  <a:spcPct val="50000"/>
                </a:spcBef>
              </a:pPr>
              <a:r>
                <a:rPr kumimoji="0" lang="zh-CN" altLang="en-US" sz="1800" b="1">
                  <a:latin typeface="Arial" panose="020B0604020202020204" pitchFamily="34" charset="0"/>
                  <a:ea typeface="宋体" panose="02010600030101010101" pitchFamily="2" charset="-122"/>
                </a:rPr>
                <a:t>   不可控</a:t>
              </a:r>
              <a:endParaRPr kumimoji="0" lang="zh-CN" altLang="en-US" sz="1800" b="1">
                <a:latin typeface="Arial" panose="020B0604020202020204" pitchFamily="34" charset="0"/>
                <a:ea typeface="宋体" panose="02010600030101010101" pitchFamily="2" charset="-122"/>
              </a:endParaRPr>
            </a:p>
          </p:txBody>
        </p:sp>
        <p:sp>
          <p:nvSpPr>
            <p:cNvPr id="1104914" name="Text Box 18"/>
            <p:cNvSpPr txBox="1">
              <a:spLocks noChangeArrowheads="1"/>
            </p:cNvSpPr>
            <p:nvPr/>
          </p:nvSpPr>
          <p:spPr bwMode="auto">
            <a:xfrm>
              <a:off x="137" y="464"/>
              <a:ext cx="1088" cy="231"/>
            </a:xfrm>
            <a:prstGeom prst="rect">
              <a:avLst/>
            </a:prstGeom>
            <a:noFill/>
            <a:ln w="9525">
              <a:noFill/>
              <a:miter lim="800000"/>
            </a:ln>
          </p:spPr>
          <p:txBody>
            <a:bodyPr>
              <a:spAutoFit/>
            </a:bodyPr>
            <a:lstStyle/>
            <a:p>
              <a:pPr>
                <a:spcBef>
                  <a:spcPct val="50000"/>
                </a:spcBef>
              </a:pPr>
              <a:r>
                <a:rPr kumimoji="0" lang="zh-CN" altLang="en-US" sz="1800" b="1">
                  <a:latin typeface="Arial" panose="020B0604020202020204" pitchFamily="34" charset="0"/>
                  <a:ea typeface="宋体" panose="02010600030101010101" pitchFamily="2" charset="-122"/>
                </a:rPr>
                <a:t>可控</a:t>
              </a:r>
              <a:endParaRPr kumimoji="0" lang="zh-CN" altLang="en-US" sz="1800" b="1">
                <a:latin typeface="Arial" panose="020B0604020202020204" pitchFamily="34" charset="0"/>
                <a:ea typeface="宋体" panose="02010600030101010101" pitchFamily="2" charset="-122"/>
              </a:endParaRPr>
            </a:p>
          </p:txBody>
        </p:sp>
      </p:grpSp>
      <p:sp>
        <p:nvSpPr>
          <p:cNvPr id="1104915" name="Text Box 19"/>
          <p:cNvSpPr txBox="1">
            <a:spLocks noChangeArrowheads="1"/>
          </p:cNvSpPr>
          <p:nvPr/>
        </p:nvSpPr>
        <p:spPr bwMode="auto">
          <a:xfrm>
            <a:off x="2771775" y="476250"/>
            <a:ext cx="3600450" cy="579438"/>
          </a:xfrm>
          <a:prstGeom prst="rect">
            <a:avLst/>
          </a:prstGeom>
          <a:noFill/>
          <a:ln w="9525">
            <a:noFill/>
            <a:miter lim="800000"/>
          </a:ln>
        </p:spPr>
        <p:txBody>
          <a:bodyPr lIns="90000" tIns="46800" rIns="90000" bIns="46800">
            <a:spAutoFit/>
          </a:bodyPr>
          <a:lstStyle/>
          <a:p>
            <a:pPr>
              <a:spcBef>
                <a:spcPct val="50000"/>
              </a:spcBef>
            </a:pPr>
            <a:r>
              <a:rPr kumimoji="0" lang="zh-CN" altLang="en-US" sz="3200" b="1">
                <a:solidFill>
                  <a:schemeClr val="bg1"/>
                </a:solidFill>
                <a:latin typeface="Arial" panose="020B0604020202020204" pitchFamily="34" charset="0"/>
                <a:ea typeface="宋体" panose="02010600030101010101" pitchFamily="2" charset="-122"/>
              </a:rPr>
              <a:t>改善命运的秘诀</a:t>
            </a:r>
            <a:endParaRPr kumimoji="0" lang="zh-CN" altLang="en-US" sz="3200" b="1">
              <a:latin typeface="Arial" panose="020B0604020202020204" pitchFamily="34" charset="0"/>
              <a:ea typeface="宋体" panose="02010600030101010101" pitchFamily="2" charset="-122"/>
            </a:endParaRPr>
          </a:p>
        </p:txBody>
      </p:sp>
      <p:grpSp>
        <p:nvGrpSpPr>
          <p:cNvPr id="4" name="Group 21"/>
          <p:cNvGrpSpPr/>
          <p:nvPr/>
        </p:nvGrpSpPr>
        <p:grpSpPr bwMode="auto">
          <a:xfrm>
            <a:off x="5795963" y="4581525"/>
            <a:ext cx="2016125" cy="366713"/>
            <a:chOff x="0" y="0"/>
            <a:chExt cx="1270" cy="231"/>
          </a:xfrm>
        </p:grpSpPr>
        <p:sp>
          <p:nvSpPr>
            <p:cNvPr id="1104917" name="Line 22"/>
            <p:cNvSpPr>
              <a:spLocks noChangeShapeType="1"/>
            </p:cNvSpPr>
            <p:nvPr/>
          </p:nvSpPr>
          <p:spPr bwMode="auto">
            <a:xfrm>
              <a:off x="0" y="136"/>
              <a:ext cx="544" cy="0"/>
            </a:xfrm>
            <a:prstGeom prst="line">
              <a:avLst/>
            </a:prstGeom>
            <a:noFill/>
            <a:ln w="9525">
              <a:solidFill>
                <a:schemeClr val="tx1"/>
              </a:solidFill>
              <a:round/>
            </a:ln>
          </p:spPr>
          <p:txBody>
            <a:bodyPr/>
            <a:lstStyle/>
            <a:p>
              <a:endParaRPr lang="zh-CN" altLang="en-US"/>
            </a:p>
          </p:txBody>
        </p:sp>
        <p:sp>
          <p:nvSpPr>
            <p:cNvPr id="1104918" name="Text Box 23"/>
            <p:cNvSpPr txBox="1">
              <a:spLocks noChangeArrowheads="1"/>
            </p:cNvSpPr>
            <p:nvPr/>
          </p:nvSpPr>
          <p:spPr bwMode="auto">
            <a:xfrm>
              <a:off x="635" y="0"/>
              <a:ext cx="635" cy="231"/>
            </a:xfrm>
            <a:prstGeom prst="rect">
              <a:avLst/>
            </a:prstGeom>
            <a:noFill/>
            <a:ln w="9525">
              <a:noFill/>
              <a:miter lim="800000"/>
            </a:ln>
          </p:spPr>
          <p:txBody>
            <a:bodyPr>
              <a:spAutoFit/>
            </a:bodyPr>
            <a:lstStyle/>
            <a:p>
              <a:pPr>
                <a:spcBef>
                  <a:spcPct val="50000"/>
                </a:spcBef>
              </a:pPr>
              <a:r>
                <a:rPr kumimoji="0" lang="zh-CN" altLang="en-US" sz="1800">
                  <a:latin typeface="Arial" panose="020B0604020202020204" pitchFamily="34" charset="0"/>
                  <a:ea typeface="宋体" panose="02010600030101010101" pitchFamily="2" charset="-122"/>
                </a:rPr>
                <a:t>天赋</a:t>
              </a:r>
              <a:endParaRPr kumimoji="0" lang="zh-CN" altLang="en-US" sz="1800">
                <a:latin typeface="Arial" panose="020B0604020202020204" pitchFamily="34" charset="0"/>
                <a:ea typeface="宋体" panose="02010600030101010101" pitchFamily="2" charset="-122"/>
              </a:endParaRPr>
            </a:p>
          </p:txBody>
        </p:sp>
      </p:grpSp>
      <p:grpSp>
        <p:nvGrpSpPr>
          <p:cNvPr id="5" name="Group 24"/>
          <p:cNvGrpSpPr/>
          <p:nvPr/>
        </p:nvGrpSpPr>
        <p:grpSpPr bwMode="auto">
          <a:xfrm>
            <a:off x="5580063" y="4149725"/>
            <a:ext cx="1944687" cy="366713"/>
            <a:chOff x="0" y="0"/>
            <a:chExt cx="1225" cy="231"/>
          </a:xfrm>
        </p:grpSpPr>
        <p:sp>
          <p:nvSpPr>
            <p:cNvPr id="1104920" name="Line 25"/>
            <p:cNvSpPr>
              <a:spLocks noChangeShapeType="1"/>
            </p:cNvSpPr>
            <p:nvPr/>
          </p:nvSpPr>
          <p:spPr bwMode="auto">
            <a:xfrm>
              <a:off x="0" y="90"/>
              <a:ext cx="680" cy="0"/>
            </a:xfrm>
            <a:prstGeom prst="line">
              <a:avLst/>
            </a:prstGeom>
            <a:noFill/>
            <a:ln w="9525">
              <a:solidFill>
                <a:schemeClr val="tx1"/>
              </a:solidFill>
              <a:round/>
            </a:ln>
          </p:spPr>
          <p:txBody>
            <a:bodyPr/>
            <a:lstStyle/>
            <a:p>
              <a:endParaRPr lang="zh-CN" altLang="en-US"/>
            </a:p>
          </p:txBody>
        </p:sp>
        <p:sp>
          <p:nvSpPr>
            <p:cNvPr id="1104921" name="Text Box 26"/>
            <p:cNvSpPr txBox="1">
              <a:spLocks noChangeArrowheads="1"/>
            </p:cNvSpPr>
            <p:nvPr/>
          </p:nvSpPr>
          <p:spPr bwMode="auto">
            <a:xfrm>
              <a:off x="726" y="0"/>
              <a:ext cx="499" cy="231"/>
            </a:xfrm>
            <a:prstGeom prst="rect">
              <a:avLst/>
            </a:prstGeom>
            <a:noFill/>
            <a:ln w="9525">
              <a:noFill/>
              <a:miter lim="800000"/>
            </a:ln>
          </p:spPr>
          <p:txBody>
            <a:bodyPr>
              <a:spAutoFit/>
            </a:bodyPr>
            <a:lstStyle/>
            <a:p>
              <a:pPr>
                <a:spcBef>
                  <a:spcPct val="50000"/>
                </a:spcBef>
              </a:pPr>
              <a:r>
                <a:rPr kumimoji="0" lang="zh-CN" altLang="en-US" sz="1800">
                  <a:latin typeface="Arial" panose="020B0604020202020204" pitchFamily="34" charset="0"/>
                  <a:ea typeface="宋体" panose="02010600030101010101" pitchFamily="2" charset="-122"/>
                </a:rPr>
                <a:t> 机遇</a:t>
              </a:r>
              <a:endParaRPr kumimoji="0" lang="zh-CN" altLang="en-US" sz="1800">
                <a:latin typeface="Arial" panose="020B0604020202020204" pitchFamily="34" charset="0"/>
                <a:ea typeface="宋体" panose="02010600030101010101" pitchFamily="2" charset="-122"/>
              </a:endParaRPr>
            </a:p>
          </p:txBody>
        </p:sp>
      </p:grpSp>
      <p:grpSp>
        <p:nvGrpSpPr>
          <p:cNvPr id="6" name="Group 27"/>
          <p:cNvGrpSpPr/>
          <p:nvPr/>
        </p:nvGrpSpPr>
        <p:grpSpPr bwMode="auto">
          <a:xfrm>
            <a:off x="5148263" y="3494088"/>
            <a:ext cx="2376487" cy="366712"/>
            <a:chOff x="0" y="0"/>
            <a:chExt cx="1497" cy="231"/>
          </a:xfrm>
        </p:grpSpPr>
        <p:sp>
          <p:nvSpPr>
            <p:cNvPr id="1104923" name="Line 28"/>
            <p:cNvSpPr>
              <a:spLocks noChangeShapeType="1"/>
            </p:cNvSpPr>
            <p:nvPr/>
          </p:nvSpPr>
          <p:spPr bwMode="auto">
            <a:xfrm>
              <a:off x="0" y="140"/>
              <a:ext cx="952" cy="0"/>
            </a:xfrm>
            <a:prstGeom prst="line">
              <a:avLst/>
            </a:prstGeom>
            <a:noFill/>
            <a:ln w="9525">
              <a:solidFill>
                <a:schemeClr val="tx1"/>
              </a:solidFill>
              <a:round/>
            </a:ln>
          </p:spPr>
          <p:txBody>
            <a:bodyPr/>
            <a:lstStyle/>
            <a:p>
              <a:endParaRPr lang="zh-CN" altLang="en-US"/>
            </a:p>
          </p:txBody>
        </p:sp>
        <p:sp>
          <p:nvSpPr>
            <p:cNvPr id="1104924" name="Text Box 29"/>
            <p:cNvSpPr txBox="1">
              <a:spLocks noChangeArrowheads="1"/>
            </p:cNvSpPr>
            <p:nvPr/>
          </p:nvSpPr>
          <p:spPr bwMode="auto">
            <a:xfrm>
              <a:off x="998" y="0"/>
              <a:ext cx="499" cy="231"/>
            </a:xfrm>
            <a:prstGeom prst="rect">
              <a:avLst/>
            </a:prstGeom>
            <a:noFill/>
            <a:ln w="9525">
              <a:noFill/>
              <a:miter lim="800000"/>
            </a:ln>
          </p:spPr>
          <p:txBody>
            <a:bodyPr>
              <a:spAutoFit/>
            </a:bodyPr>
            <a:lstStyle/>
            <a:p>
              <a:pPr>
                <a:spcBef>
                  <a:spcPct val="50000"/>
                </a:spcBef>
              </a:pPr>
              <a:r>
                <a:rPr kumimoji="0" lang="zh-CN" altLang="en-US" sz="1800">
                  <a:latin typeface="Arial" panose="020B0604020202020204" pitchFamily="34" charset="0"/>
                  <a:ea typeface="宋体" panose="02010600030101010101" pitchFamily="2" charset="-122"/>
                </a:rPr>
                <a:t> 环境</a:t>
              </a:r>
              <a:endParaRPr kumimoji="0" lang="zh-CN" altLang="en-US" sz="1800">
                <a:latin typeface="Arial" panose="020B0604020202020204" pitchFamily="34" charset="0"/>
                <a:ea typeface="宋体" panose="02010600030101010101" pitchFamily="2" charset="-122"/>
              </a:endParaRPr>
            </a:p>
          </p:txBody>
        </p:sp>
      </p:grpSp>
      <p:grpSp>
        <p:nvGrpSpPr>
          <p:cNvPr id="7" name="Group 30"/>
          <p:cNvGrpSpPr/>
          <p:nvPr/>
        </p:nvGrpSpPr>
        <p:grpSpPr bwMode="auto">
          <a:xfrm>
            <a:off x="4787900" y="2924175"/>
            <a:ext cx="2736850" cy="366713"/>
            <a:chOff x="0" y="0"/>
            <a:chExt cx="1724" cy="231"/>
          </a:xfrm>
        </p:grpSpPr>
        <p:sp>
          <p:nvSpPr>
            <p:cNvPr id="1104926" name="Line 31"/>
            <p:cNvSpPr>
              <a:spLocks noChangeShapeType="1"/>
            </p:cNvSpPr>
            <p:nvPr/>
          </p:nvSpPr>
          <p:spPr bwMode="auto">
            <a:xfrm>
              <a:off x="0" y="137"/>
              <a:ext cx="1179" cy="0"/>
            </a:xfrm>
            <a:prstGeom prst="line">
              <a:avLst/>
            </a:prstGeom>
            <a:noFill/>
            <a:ln w="9525">
              <a:solidFill>
                <a:schemeClr val="tx1"/>
              </a:solidFill>
              <a:round/>
            </a:ln>
          </p:spPr>
          <p:txBody>
            <a:bodyPr/>
            <a:lstStyle/>
            <a:p>
              <a:endParaRPr lang="zh-CN" altLang="en-US"/>
            </a:p>
          </p:txBody>
        </p:sp>
        <p:sp>
          <p:nvSpPr>
            <p:cNvPr id="1104927" name="Text Box 32"/>
            <p:cNvSpPr txBox="1">
              <a:spLocks noChangeArrowheads="1"/>
            </p:cNvSpPr>
            <p:nvPr/>
          </p:nvSpPr>
          <p:spPr bwMode="auto">
            <a:xfrm>
              <a:off x="1225" y="0"/>
              <a:ext cx="499" cy="231"/>
            </a:xfrm>
            <a:prstGeom prst="rect">
              <a:avLst/>
            </a:prstGeom>
            <a:noFill/>
            <a:ln w="9525">
              <a:noFill/>
              <a:miter lim="800000"/>
            </a:ln>
          </p:spPr>
          <p:txBody>
            <a:bodyPr>
              <a:spAutoFit/>
            </a:bodyPr>
            <a:lstStyle/>
            <a:p>
              <a:pPr>
                <a:spcBef>
                  <a:spcPct val="50000"/>
                </a:spcBef>
              </a:pPr>
              <a:r>
                <a:rPr kumimoji="0" lang="zh-CN" altLang="en-US" sz="1800">
                  <a:latin typeface="Arial" panose="020B0604020202020204" pitchFamily="34" charset="0"/>
                  <a:ea typeface="宋体" panose="02010600030101010101" pitchFamily="2" charset="-122"/>
                </a:rPr>
                <a:t> 人脉</a:t>
              </a:r>
              <a:endParaRPr kumimoji="0" lang="zh-CN" altLang="en-US" sz="1800">
                <a:latin typeface="Arial" panose="020B0604020202020204" pitchFamily="34" charset="0"/>
                <a:ea typeface="宋体" panose="02010600030101010101" pitchFamily="2" charset="-122"/>
              </a:endParaRPr>
            </a:p>
          </p:txBody>
        </p:sp>
      </p:grpSp>
      <p:grpSp>
        <p:nvGrpSpPr>
          <p:cNvPr id="8" name="Group 33"/>
          <p:cNvGrpSpPr/>
          <p:nvPr/>
        </p:nvGrpSpPr>
        <p:grpSpPr bwMode="auto">
          <a:xfrm>
            <a:off x="4500563" y="2276475"/>
            <a:ext cx="3024187" cy="366713"/>
            <a:chOff x="0" y="0"/>
            <a:chExt cx="1905" cy="231"/>
          </a:xfrm>
        </p:grpSpPr>
        <p:sp>
          <p:nvSpPr>
            <p:cNvPr id="1104929" name="Text Box 34"/>
            <p:cNvSpPr txBox="1">
              <a:spLocks noChangeArrowheads="1"/>
            </p:cNvSpPr>
            <p:nvPr/>
          </p:nvSpPr>
          <p:spPr bwMode="auto">
            <a:xfrm>
              <a:off x="1406" y="0"/>
              <a:ext cx="499" cy="231"/>
            </a:xfrm>
            <a:prstGeom prst="rect">
              <a:avLst/>
            </a:prstGeom>
            <a:noFill/>
            <a:ln w="9525">
              <a:noFill/>
              <a:miter lim="800000"/>
            </a:ln>
          </p:spPr>
          <p:txBody>
            <a:bodyPr>
              <a:spAutoFit/>
            </a:bodyPr>
            <a:lstStyle/>
            <a:p>
              <a:pPr>
                <a:spcBef>
                  <a:spcPct val="50000"/>
                </a:spcBef>
              </a:pPr>
              <a:r>
                <a:rPr kumimoji="0" lang="zh-CN" altLang="en-US" sz="1800">
                  <a:latin typeface="Arial" panose="020B0604020202020204" pitchFamily="34" charset="0"/>
                  <a:ea typeface="宋体" panose="02010600030101010101" pitchFamily="2" charset="-122"/>
                </a:rPr>
                <a:t> 智慧</a:t>
              </a:r>
              <a:endParaRPr kumimoji="0" lang="zh-CN" altLang="en-US" sz="1800">
                <a:latin typeface="Arial" panose="020B0604020202020204" pitchFamily="34" charset="0"/>
                <a:ea typeface="宋体" panose="02010600030101010101" pitchFamily="2" charset="-122"/>
              </a:endParaRPr>
            </a:p>
          </p:txBody>
        </p:sp>
        <p:sp>
          <p:nvSpPr>
            <p:cNvPr id="1104930" name="Line 35"/>
            <p:cNvSpPr>
              <a:spLocks noChangeShapeType="1"/>
            </p:cNvSpPr>
            <p:nvPr/>
          </p:nvSpPr>
          <p:spPr bwMode="auto">
            <a:xfrm>
              <a:off x="0" y="136"/>
              <a:ext cx="1360" cy="0"/>
            </a:xfrm>
            <a:prstGeom prst="line">
              <a:avLst/>
            </a:prstGeom>
            <a:noFill/>
            <a:ln w="9525">
              <a:solidFill>
                <a:schemeClr val="tx1"/>
              </a:solidFill>
              <a:round/>
            </a:ln>
          </p:spPr>
          <p:txBody>
            <a:bodyPr/>
            <a:lstStyle/>
            <a:p>
              <a:endParaRPr lang="zh-CN" altLang="en-US"/>
            </a:p>
          </p:txBody>
        </p:sp>
      </p:grpSp>
      <p:sp>
        <p:nvSpPr>
          <p:cNvPr id="1104931" name="Text Box 36"/>
          <p:cNvSpPr txBox="1">
            <a:spLocks noChangeArrowheads="1"/>
          </p:cNvSpPr>
          <p:nvPr/>
        </p:nvSpPr>
        <p:spPr bwMode="auto">
          <a:xfrm>
            <a:off x="3924300" y="1700213"/>
            <a:ext cx="719138" cy="396875"/>
          </a:xfrm>
          <a:prstGeom prst="rect">
            <a:avLst/>
          </a:prstGeom>
          <a:noFill/>
          <a:ln w="9525">
            <a:noFill/>
            <a:miter lim="800000"/>
          </a:ln>
        </p:spPr>
        <p:txBody>
          <a:bodyPr>
            <a:spAutoFit/>
          </a:bodyPr>
          <a:lstStyle/>
          <a:p>
            <a:pPr>
              <a:spcBef>
                <a:spcPct val="50000"/>
              </a:spcBef>
            </a:pPr>
            <a:r>
              <a:rPr kumimoji="0" lang="zh-CN" altLang="en-US" sz="2000" b="1">
                <a:latin typeface="Arial" panose="020B0604020202020204" pitchFamily="34" charset="0"/>
                <a:ea typeface="宋体" panose="02010600030101010101" pitchFamily="2" charset="-122"/>
              </a:rPr>
              <a:t>名字</a:t>
            </a:r>
            <a:endParaRPr kumimoji="0" lang="zh-CN" altLang="en-US" sz="2000" b="1">
              <a:latin typeface="Arial" panose="020B0604020202020204" pitchFamily="34" charset="0"/>
              <a:ea typeface="宋体" panose="02010600030101010101" pitchFamily="2" charset="-122"/>
            </a:endParaRPr>
          </a:p>
        </p:txBody>
      </p:sp>
      <p:grpSp>
        <p:nvGrpSpPr>
          <p:cNvPr id="9" name="Group 37"/>
          <p:cNvGrpSpPr/>
          <p:nvPr/>
        </p:nvGrpSpPr>
        <p:grpSpPr bwMode="auto">
          <a:xfrm>
            <a:off x="4572000" y="1773238"/>
            <a:ext cx="3024188" cy="366712"/>
            <a:chOff x="0" y="0"/>
            <a:chExt cx="1905" cy="231"/>
          </a:xfrm>
        </p:grpSpPr>
        <p:sp>
          <p:nvSpPr>
            <p:cNvPr id="1104933" name="Text Box 38"/>
            <p:cNvSpPr txBox="1">
              <a:spLocks noChangeArrowheads="1"/>
            </p:cNvSpPr>
            <p:nvPr/>
          </p:nvSpPr>
          <p:spPr bwMode="auto">
            <a:xfrm>
              <a:off x="1406" y="0"/>
              <a:ext cx="499" cy="231"/>
            </a:xfrm>
            <a:prstGeom prst="rect">
              <a:avLst/>
            </a:prstGeom>
            <a:noFill/>
            <a:ln w="9525">
              <a:noFill/>
              <a:miter lim="800000"/>
            </a:ln>
          </p:spPr>
          <p:txBody>
            <a:bodyPr>
              <a:spAutoFit/>
            </a:bodyPr>
            <a:lstStyle/>
            <a:p>
              <a:pPr>
                <a:spcBef>
                  <a:spcPct val="50000"/>
                </a:spcBef>
              </a:pPr>
              <a:r>
                <a:rPr kumimoji="0" lang="zh-CN" altLang="en-US" sz="1800">
                  <a:latin typeface="Arial" panose="020B0604020202020204" pitchFamily="34" charset="0"/>
                  <a:ea typeface="宋体" panose="02010600030101010101" pitchFamily="2" charset="-122"/>
                </a:rPr>
                <a:t>品牌</a:t>
              </a:r>
              <a:endParaRPr kumimoji="0" lang="zh-CN" altLang="en-US" sz="1800">
                <a:latin typeface="Arial" panose="020B0604020202020204" pitchFamily="34" charset="0"/>
                <a:ea typeface="宋体" panose="02010600030101010101" pitchFamily="2" charset="-122"/>
              </a:endParaRPr>
            </a:p>
          </p:txBody>
        </p:sp>
        <p:sp>
          <p:nvSpPr>
            <p:cNvPr id="1104934" name="Line 39"/>
            <p:cNvSpPr>
              <a:spLocks noChangeShapeType="1"/>
            </p:cNvSpPr>
            <p:nvPr/>
          </p:nvSpPr>
          <p:spPr bwMode="auto">
            <a:xfrm>
              <a:off x="0" y="136"/>
              <a:ext cx="1360" cy="0"/>
            </a:xfrm>
            <a:prstGeom prst="line">
              <a:avLst/>
            </a:prstGeom>
            <a:noFill/>
            <a:ln w="9525">
              <a:solidFill>
                <a:schemeClr val="tx1"/>
              </a:solidFill>
              <a:round/>
            </a:ln>
          </p:spPr>
          <p:txBody>
            <a:bodyPr/>
            <a:lstStyle/>
            <a:p>
              <a:endParaRPr lang="zh-CN" altLang="en-US"/>
            </a:p>
          </p:txBody>
        </p:sp>
      </p:grpSp>
    </p:spTree>
    <p:custDataLst>
      <p:tags r:id="rId1"/>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TUTOS\TALLER\MULTIMEDIA\Imágenes\dalai lama -casa.jpg"/>
          <p:cNvPicPr>
            <a:picLocks noChangeAspect="1" noChangeArrowheads="1"/>
          </p:cNvPicPr>
          <p:nvPr/>
        </p:nvPicPr>
        <p:blipFill>
          <a:blip r:embed="rId1" cstate="print"/>
          <a:srcRect t="35631"/>
          <a:stretch>
            <a:fillRect/>
          </a:stretch>
        </p:blipFill>
        <p:spPr bwMode="auto">
          <a:xfrm>
            <a:off x="900113" y="2205038"/>
            <a:ext cx="7631112" cy="3154362"/>
          </a:xfrm>
          <a:prstGeom prst="rect">
            <a:avLst/>
          </a:prstGeom>
          <a:noFill/>
          <a:ln w="9525">
            <a:noFill/>
            <a:miter lim="800000"/>
            <a:headEnd/>
            <a:tailEnd/>
          </a:ln>
        </p:spPr>
      </p:pic>
      <p:sp>
        <p:nvSpPr>
          <p:cNvPr id="5" name="2 Rectángulo"/>
          <p:cNvSpPr>
            <a:spLocks noChangeArrowheads="1"/>
          </p:cNvSpPr>
          <p:nvPr/>
        </p:nvSpPr>
        <p:spPr bwMode="auto">
          <a:xfrm>
            <a:off x="900113" y="908050"/>
            <a:ext cx="7608887" cy="944880"/>
          </a:xfrm>
          <a:prstGeom prst="rect">
            <a:avLst/>
          </a:prstGeom>
          <a:noFill/>
          <a:ln w="9525">
            <a:noFill/>
            <a:miter lim="800000"/>
          </a:ln>
        </p:spPr>
        <p:txBody>
          <a:bodyPr>
            <a:spAutoFit/>
          </a:bodyPr>
          <a:p>
            <a:pPr algn="ctr"/>
            <a:r>
              <a:rPr kumimoji="0" lang="zh-CN" altLang="es-CO" sz="2800" b="1">
                <a:latin typeface="宋体" panose="02010600030101010101" pitchFamily="2" charset="-122"/>
                <a:ea typeface="宋体" panose="02010600030101010101" pitchFamily="2" charset="-122"/>
                <a:cs typeface="Arial" panose="020B0604020202020204" pitchFamily="34" charset="0"/>
              </a:rPr>
              <a:t>万法皆空，因果不空；</a:t>
            </a:r>
            <a:endParaRPr kumimoji="0" lang="zh-CN" altLang="es-CO" sz="2800" b="1">
              <a:latin typeface="宋体" panose="02010600030101010101" pitchFamily="2" charset="-122"/>
              <a:ea typeface="宋体" panose="02010600030101010101" pitchFamily="2" charset="-122"/>
              <a:cs typeface="Arial" panose="020B0604020202020204" pitchFamily="34" charset="0"/>
            </a:endParaRPr>
          </a:p>
          <a:p>
            <a:pPr algn="ctr"/>
            <a:r>
              <a:rPr kumimoji="0" lang="zh-CN" altLang="es-CO" sz="2800" b="1">
                <a:latin typeface="宋体" panose="02010600030101010101" pitchFamily="2" charset="-122"/>
                <a:ea typeface="宋体" panose="02010600030101010101" pitchFamily="2" charset="-122"/>
                <a:cs typeface="Arial" panose="020B0604020202020204" pitchFamily="34" charset="0"/>
              </a:rPr>
              <a:t>诸恶莫作，众善奉行，自净其意，是诸佛教。</a:t>
            </a:r>
            <a:endParaRPr kumimoji="0" lang="zh-CN" altLang="en-US" sz="2800" b="1">
              <a:latin typeface="宋体" panose="02010600030101010101" pitchFamily="2" charset="-122"/>
              <a:ea typeface="宋体" panose="02010600030101010101" pitchFamily="2" charset="-122"/>
              <a:cs typeface="Arial" panose="020B0604020202020204" pitchFamily="34" charset="0"/>
            </a:endParaRPr>
          </a:p>
        </p:txBody>
      </p:sp>
      <p:sp>
        <p:nvSpPr>
          <p:cNvPr id="6" name="3 Rectángulo"/>
          <p:cNvSpPr>
            <a:spLocks noChangeArrowheads="1"/>
          </p:cNvSpPr>
          <p:nvPr/>
        </p:nvSpPr>
        <p:spPr bwMode="auto">
          <a:xfrm>
            <a:off x="611188" y="5661025"/>
            <a:ext cx="7858125" cy="762000"/>
          </a:xfrm>
          <a:prstGeom prst="rect">
            <a:avLst/>
          </a:prstGeom>
          <a:noFill/>
          <a:ln w="9525">
            <a:noFill/>
            <a:miter lim="800000"/>
          </a:ln>
        </p:spPr>
        <p:txBody>
          <a:bodyPr>
            <a:spAutoFit/>
          </a:bodyPr>
          <a:p>
            <a:r>
              <a:rPr kumimoji="0" lang="es-CO" sz="2400" b="1">
                <a:latin typeface="宋体" panose="02010600030101010101" pitchFamily="2" charset="-122"/>
                <a:ea typeface="宋体" panose="02010600030101010101" pitchFamily="2" charset="-122"/>
                <a:cs typeface="Arial" panose="020B0604020202020204" pitchFamily="34" charset="0"/>
              </a:rPr>
              <a:t>“</a:t>
            </a:r>
            <a:r>
              <a:rPr kumimoji="0" lang="zh-CN" altLang="en-US" sz="2400">
                <a:ea typeface="宋体" panose="02010600030101010101" pitchFamily="2" charset="-122"/>
                <a:cs typeface="Arial" panose="020B0604020202020204" pitchFamily="34" charset="0"/>
              </a:rPr>
              <a:t>积善之家，必有余庆，积不善之家，必有余殃。</a:t>
            </a:r>
            <a:r>
              <a:rPr kumimoji="0" lang="es-CO" sz="2400" b="1">
                <a:latin typeface="宋体" panose="02010600030101010101" pitchFamily="2" charset="-122"/>
                <a:ea typeface="宋体" panose="02010600030101010101" pitchFamily="2" charset="-122"/>
                <a:cs typeface="Arial" panose="020B0604020202020204" pitchFamily="34" charset="0"/>
              </a:rPr>
              <a:t>”</a:t>
            </a:r>
            <a:endParaRPr kumimoji="0" lang="zh-CN" altLang="en-US" sz="2400">
              <a:latin typeface="Arial" panose="020B0604020202020204" pitchFamily="34" charset="0"/>
              <a:ea typeface="宋体" panose="02010600030101010101" pitchFamily="2" charset="-122"/>
              <a:cs typeface="Arial" panose="020B0604020202020204" pitchFamily="34" charset="0"/>
            </a:endParaRPr>
          </a:p>
          <a:p>
            <a:r>
              <a:rPr kumimoji="0" lang="es-CO" sz="2000" b="1">
                <a:latin typeface="Arial" panose="020B0604020202020204" pitchFamily="34" charset="0"/>
                <a:ea typeface="宋体" panose="02010600030101010101" pitchFamily="2" charset="-122"/>
                <a:cs typeface="Arial" panose="020B0604020202020204" pitchFamily="34" charset="0"/>
              </a:rPr>
              <a:t> </a:t>
            </a:r>
            <a:endParaRPr kumimoji="0" lang="zh-CN" altLang="en-US" sz="2000" b="1">
              <a:latin typeface="Arial" panose="020B0604020202020204" pitchFamily="34" charset="0"/>
              <a:ea typeface="宋体" panose="02010600030101010101" pitchFamily="2" charset="-122"/>
              <a:cs typeface="Arial" panose="020B0604020202020204" pitchFamily="3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2000"/>
                                        <p:tgtEl>
                                          <p:spTgt spid="5"/>
                                        </p:tgtEl>
                                      </p:cBhvr>
                                    </p:animEffect>
                                  </p:childTnLst>
                                </p:cTn>
                              </p:par>
                            </p:childTnLst>
                          </p:cTn>
                        </p:par>
                        <p:par>
                          <p:cTn id="8" fill="hold">
                            <p:stCondLst>
                              <p:cond delay="2000"/>
                            </p:stCondLst>
                            <p:childTnLst>
                              <p:par>
                                <p:cTn id="9" presetID="20" presetClass="entr" presetSubtype="0" fill="hold" nodeType="afterEffect">
                                  <p:stCondLst>
                                    <p:cond delay="3500"/>
                                  </p:stCondLst>
                                  <p:childTnLst>
                                    <p:set>
                                      <p:cBhvr>
                                        <p:cTn id="10" dur="1" fill="hold">
                                          <p:stCondLst>
                                            <p:cond delay="0"/>
                                          </p:stCondLst>
                                        </p:cTn>
                                        <p:tgtEl>
                                          <p:spTgt spid="4"/>
                                        </p:tgtEl>
                                        <p:attrNameLst>
                                          <p:attrName>style.visibility</p:attrName>
                                        </p:attrNameLst>
                                      </p:cBhvr>
                                      <p:to>
                                        <p:strVal val="visible"/>
                                      </p:to>
                                    </p:set>
                                    <p:animEffect transition="in" filter="wedge">
                                      <p:cBhvr>
                                        <p:cTn id="11" dur="2000"/>
                                        <p:tgtEl>
                                          <p:spTgt spid="4"/>
                                        </p:tgtEl>
                                      </p:cBhvr>
                                    </p:animEffect>
                                  </p:childTnLst>
                                </p:cTn>
                              </p:par>
                            </p:childTnLst>
                          </p:cTn>
                        </p:par>
                        <p:par>
                          <p:cTn id="12" fill="hold">
                            <p:stCondLst>
                              <p:cond delay="7500"/>
                            </p:stCondLst>
                            <p:childTnLst>
                              <p:par>
                                <p:cTn id="13" presetID="20" presetClass="entr" presetSubtype="0"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edge">
                                      <p:cBhvr>
                                        <p:cTn id="15"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TUTOS\TALLER\MULTIMEDIA\Imágenes\dalai lama -casa.jpg"/>
          <p:cNvPicPr>
            <a:picLocks noChangeAspect="1" noChangeArrowheads="1"/>
          </p:cNvPicPr>
          <p:nvPr/>
        </p:nvPicPr>
        <p:blipFill>
          <a:blip r:embed="rId1" cstate="print"/>
          <a:srcRect/>
          <a:stretch>
            <a:fillRect/>
          </a:stretch>
        </p:blipFill>
        <p:spPr bwMode="auto">
          <a:xfrm>
            <a:off x="510959" y="1484784"/>
            <a:ext cx="7877465" cy="2376264"/>
          </a:xfrm>
          <a:prstGeom prst="rect">
            <a:avLst/>
          </a:prstGeom>
          <a:noFill/>
          <a:ln w="9525">
            <a:noFill/>
            <a:miter lim="800000"/>
            <a:headEnd/>
            <a:tailEnd/>
          </a:ln>
        </p:spPr>
      </p:pic>
      <p:sp>
        <p:nvSpPr>
          <p:cNvPr id="6" name="5 Rectángulo"/>
          <p:cNvSpPr>
            <a:spLocks noChangeArrowheads="1"/>
          </p:cNvSpPr>
          <p:nvPr/>
        </p:nvSpPr>
        <p:spPr bwMode="auto">
          <a:xfrm>
            <a:off x="755650" y="4581128"/>
            <a:ext cx="7632700" cy="1569660"/>
          </a:xfrm>
          <a:prstGeom prst="rect">
            <a:avLst/>
          </a:prstGeom>
          <a:noFill/>
          <a:ln w="9525">
            <a:noFill/>
            <a:miter lim="800000"/>
          </a:ln>
        </p:spPr>
        <p:txBody>
          <a:bodyPr>
            <a:spAutoFit/>
          </a:bodyPr>
          <a:p>
            <a:pPr algn="ctr">
              <a:spcBef>
                <a:spcPct val="50000"/>
              </a:spcBef>
            </a:pPr>
            <a:r>
              <a:rPr kumimoji="0" lang="es-CO" sz="4800" b="1" dirty="0">
                <a:latin typeface="Arial" panose="020B0604020202020204" pitchFamily="34" charset="0"/>
                <a:ea typeface="宋体" panose="02010600030101010101" pitchFamily="2" charset="-122"/>
                <a:cs typeface="Arial" panose="020B0604020202020204" pitchFamily="34" charset="0"/>
              </a:rPr>
              <a:t>“</a:t>
            </a:r>
            <a:r>
              <a:rPr kumimoji="0" lang="zh-TW" altLang="es-CO" sz="4800" b="1" dirty="0">
                <a:latin typeface="Arial" panose="020B0604020202020204" pitchFamily="34" charset="0"/>
                <a:ea typeface="PMingLiU" panose="02020500000000000000" pitchFamily="18" charset="-120"/>
                <a:cs typeface="Arial" panose="020B0604020202020204" pitchFamily="34" charset="0"/>
              </a:rPr>
              <a:t>記住</a:t>
            </a:r>
            <a:r>
              <a:rPr kumimoji="0" lang="es-CO" sz="4800" b="1" dirty="0">
                <a:latin typeface="Arial" panose="020B0604020202020204" pitchFamily="34" charset="0"/>
                <a:ea typeface="PMingLiU" panose="02020500000000000000" pitchFamily="18" charset="-120"/>
                <a:cs typeface="Arial" panose="020B0604020202020204" pitchFamily="34" charset="0"/>
              </a:rPr>
              <a:t>,</a:t>
            </a:r>
            <a:r>
              <a:rPr kumimoji="0" lang="zh-TW" altLang="es-CO" sz="4800" b="1" dirty="0">
                <a:latin typeface="Arial" panose="020B0604020202020204" pitchFamily="34" charset="0"/>
                <a:ea typeface="PMingLiU" panose="02020500000000000000" pitchFamily="18" charset="-120"/>
                <a:cs typeface="Arial" panose="020B0604020202020204" pitchFamily="34" charset="0"/>
              </a:rPr>
              <a:t>這個宇宙是我們的思想及行為的投射</a:t>
            </a:r>
            <a:r>
              <a:rPr kumimoji="0" lang="es-CO" sz="4800" b="1" dirty="0">
                <a:latin typeface="Arial" panose="020B0604020202020204" pitchFamily="34" charset="0"/>
                <a:ea typeface="宋体" panose="02010600030101010101" pitchFamily="2" charset="-122"/>
                <a:cs typeface="Arial" panose="020B0604020202020204" pitchFamily="34" charset="0"/>
              </a:rPr>
              <a:t>”</a:t>
            </a:r>
            <a:endParaRPr kumimoji="0" lang="es-ES" altLang="zh-TW" sz="4800" b="1" dirty="0">
              <a:latin typeface="Arial" panose="020B0604020202020204" pitchFamily="34" charset="0"/>
              <a:ea typeface="宋体" panose="02010600030101010101" pitchFamily="2" charset="-122"/>
              <a:cs typeface="Arial" panose="020B0604020202020204" pitchFamily="34" charset="0"/>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afterEffect">
                                  <p:stCondLst>
                                    <p:cond delay="0"/>
                                  </p:stCondLst>
                                  <p:childTnLst>
                                    <p:set>
                                      <p:cBhvr>
                                        <p:cTn id="6" dur="1" fill="hold">
                                          <p:stCondLst>
                                            <p:cond delay="0"/>
                                          </p:stCondLst>
                                        </p:cTn>
                                        <p:tgtEl>
                                          <p:spTgt spid="4098"/>
                                        </p:tgtEl>
                                        <p:attrNameLst>
                                          <p:attrName>style.visibility</p:attrName>
                                        </p:attrNameLst>
                                      </p:cBhvr>
                                      <p:to>
                                        <p:strVal val="visible"/>
                                      </p:to>
                                    </p:set>
                                    <p:anim to="" calcmode="lin" valueType="num">
                                      <p:cBhvr>
                                        <p:cTn id="7" dur="1" fill="hold"/>
                                        <p:tgtEl>
                                          <p:spTgt spid="4098"/>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to="" calcmode="lin" valueType="num">
                                      <p:cBhvr>
                                        <p:cTn id="12"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a:xfrm>
            <a:off x="1042988" y="404813"/>
            <a:ext cx="6980237" cy="473075"/>
          </a:xfrm>
        </p:spPr>
        <p:txBody>
          <a:bodyPr>
            <a:normAutofit fontScale="90000"/>
          </a:bodyPr>
          <a:p>
            <a:r>
              <a:rPr lang="zh-CN" altLang="en-US" sz="2800" dirty="0" smtClean="0">
                <a:sym typeface="+mn-ea"/>
              </a:rPr>
              <a:t>改善命运的秘诀</a:t>
            </a:r>
            <a:endParaRPr lang="zh-CN" altLang="en-US" sz="2800" b="1" smtClean="0"/>
          </a:p>
        </p:txBody>
      </p:sp>
      <p:sp>
        <p:nvSpPr>
          <p:cNvPr id="1168387" name="Rectangle 3"/>
          <p:cNvSpPr>
            <a:spLocks noGrp="1" noChangeArrowheads="1"/>
          </p:cNvSpPr>
          <p:nvPr>
            <p:ph idx="1"/>
          </p:nvPr>
        </p:nvSpPr>
        <p:spPr>
          <a:xfrm>
            <a:off x="1042988" y="908050"/>
            <a:ext cx="6913388" cy="4969222"/>
          </a:xfrm>
        </p:spPr>
        <p:txBody>
          <a:bodyPr>
            <a:noAutofit/>
          </a:bodyPr>
          <a:p>
            <a:pPr>
              <a:lnSpc>
                <a:spcPct val="130000"/>
              </a:lnSpc>
              <a:buFont typeface="Wingdings" panose="05000000000000000000" pitchFamily="2" charset="2"/>
            </a:pPr>
            <a:endParaRPr lang="zh-CN" altLang="en-US" sz="1800" dirty="0" smtClean="0"/>
          </a:p>
          <a:p>
            <a:pPr>
              <a:lnSpc>
                <a:spcPct val="130000"/>
              </a:lnSpc>
              <a:buFont typeface="Wingdings" panose="05000000000000000000" pitchFamily="2" charset="2"/>
              <a:buNone/>
            </a:pPr>
            <a:r>
              <a:rPr lang="zh-CN" altLang="en-US" sz="1800" dirty="0" smtClean="0"/>
              <a:t>    可以相信风水，不可迷信风水</a:t>
            </a:r>
            <a:endParaRPr lang="zh-CN" altLang="en-US" sz="1800" dirty="0" smtClean="0"/>
          </a:p>
          <a:p>
            <a:pPr>
              <a:lnSpc>
                <a:spcPct val="130000"/>
              </a:lnSpc>
              <a:buFont typeface="Wingdings" panose="05000000000000000000" pitchFamily="2" charset="2"/>
              <a:buNone/>
            </a:pPr>
            <a:r>
              <a:rPr lang="zh-CN" altLang="en-US" sz="1800" dirty="0" smtClean="0"/>
              <a:t>   </a:t>
            </a:r>
            <a:r>
              <a:rPr lang="zh-CN" altLang="en-US" sz="1800" dirty="0" smtClean="0">
                <a:latin typeface="华文细黑" panose="02010600040101010101" pitchFamily="2" charset="-122"/>
              </a:rPr>
              <a:t>“</a:t>
            </a:r>
            <a:r>
              <a:rPr lang="zh-CN" altLang="en-US" sz="1800" dirty="0" smtClean="0"/>
              <a:t>自强不息、厚德载物</a:t>
            </a:r>
            <a:r>
              <a:rPr lang="zh-CN" altLang="en-US" sz="1800" dirty="0" smtClean="0">
                <a:latin typeface="华文细黑" panose="02010600040101010101" pitchFamily="2" charset="-122"/>
              </a:rPr>
              <a:t>”</a:t>
            </a:r>
            <a:r>
              <a:rPr lang="zh-CN" altLang="en-US" sz="1800" dirty="0" smtClean="0"/>
              <a:t>才是风水中的风水</a:t>
            </a:r>
            <a:endParaRPr lang="en-US" altLang="zh-CN" sz="1800" dirty="0" smtClean="0"/>
          </a:p>
        </p:txBody>
      </p:sp>
      <p:sp>
        <p:nvSpPr>
          <p:cNvPr id="4" name="矩形 3"/>
          <p:cNvSpPr/>
          <p:nvPr/>
        </p:nvSpPr>
        <p:spPr>
          <a:xfrm>
            <a:off x="1570990" y="4064635"/>
            <a:ext cx="6078855" cy="883920"/>
          </a:xfrm>
          <a:prstGeom prst="rect">
            <a:avLst/>
          </a:prstGeom>
          <a:solidFill>
            <a:srgbClr val="FFFF00"/>
          </a:solidFill>
        </p:spPr>
        <p:txBody>
          <a:bodyPr wrap="square">
            <a:spAutoFit/>
          </a:bodyPr>
          <a:p>
            <a:pPr>
              <a:lnSpc>
                <a:spcPct val="130000"/>
              </a:lnSpc>
              <a:buFont typeface="Wingdings" panose="05000000000000000000" pitchFamily="2" charset="2"/>
              <a:buNone/>
            </a:pPr>
            <a:r>
              <a:rPr lang="zh-CN" altLang="en-US" sz="4000" b="1" dirty="0" smtClean="0">
                <a:solidFill>
                  <a:srgbClr val="FF0000"/>
                </a:solidFill>
                <a:latin typeface="微软雅黑" panose="020B0503020204020204" pitchFamily="34" charset="-122"/>
                <a:ea typeface="微软雅黑" panose="020B0503020204020204" pitchFamily="34" charset="-122"/>
              </a:rPr>
              <a:t>人品才是最好的风水！！！</a:t>
            </a:r>
            <a:endParaRPr lang="zh-CN" altLang="en-US" sz="4000" b="1" dirty="0" smtClean="0">
              <a:solidFill>
                <a:srgbClr val="FF000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a:xfrm>
            <a:off x="395288" y="1484313"/>
            <a:ext cx="5761037" cy="504825"/>
          </a:xfrm>
          <a:noFill/>
          <a:ln cap="flat">
            <a:solidFill>
              <a:srgbClr val="800000"/>
            </a:solidFill>
            <a:prstDash val="dashDot"/>
          </a:ln>
        </p:spPr>
        <p:txBody>
          <a:bodyPr/>
          <a:lstStyle/>
          <a:p>
            <a:pPr algn="l"/>
            <a:r>
              <a:rPr lang="zh-CN" altLang="en-US" sz="2000" b="1" smtClean="0"/>
              <a:t>風水起源</a:t>
            </a:r>
            <a:r>
              <a:rPr lang="en-US" altLang="zh-CN" sz="2000" smtClean="0">
                <a:latin typeface="华文细黑" panose="02010600040101010101" pitchFamily="2" charset="-122"/>
              </a:rPr>
              <a:t>——</a:t>
            </a:r>
            <a:r>
              <a:rPr lang="zh-CN" altLang="en-US" sz="2000" smtClean="0"/>
              <a:t>原始的穴居风水，经验的累积。</a:t>
            </a:r>
            <a:endParaRPr lang="zh-CN" altLang="en-US" sz="2000" smtClean="0"/>
          </a:p>
        </p:txBody>
      </p:sp>
      <p:sp>
        <p:nvSpPr>
          <p:cNvPr id="665603" name="Rectangle 3"/>
          <p:cNvSpPr>
            <a:spLocks noGrp="1" noChangeArrowheads="1"/>
          </p:cNvSpPr>
          <p:nvPr>
            <p:ph idx="1"/>
          </p:nvPr>
        </p:nvSpPr>
        <p:spPr>
          <a:xfrm>
            <a:off x="250825" y="2565400"/>
            <a:ext cx="2808288" cy="936625"/>
          </a:xfrm>
        </p:spPr>
        <p:txBody>
          <a:bodyPr/>
          <a:lstStyle/>
          <a:p>
            <a:pPr>
              <a:lnSpc>
                <a:spcPct val="80000"/>
              </a:lnSpc>
            </a:pPr>
            <a:endParaRPr lang="zh-CN" altLang="en-US" sz="1600" smtClean="0"/>
          </a:p>
          <a:p>
            <a:pPr>
              <a:lnSpc>
                <a:spcPct val="80000"/>
              </a:lnSpc>
              <a:buFontTx/>
              <a:buNone/>
            </a:pPr>
            <a:r>
              <a:rPr lang="zh-CN" altLang="en-US" sz="1600" smtClean="0"/>
              <a:t>       </a:t>
            </a:r>
            <a:endParaRPr lang="zh-CN" altLang="en-US" sz="1600" smtClean="0"/>
          </a:p>
        </p:txBody>
      </p:sp>
      <p:pic>
        <p:nvPicPr>
          <p:cNvPr id="665605" name="Picture 5" descr="原始农业"/>
          <p:cNvPicPr>
            <a:picLocks noChangeAspect="1" noChangeArrowheads="1"/>
          </p:cNvPicPr>
          <p:nvPr/>
        </p:nvPicPr>
        <p:blipFill>
          <a:blip r:embed="rId1" cstate="print"/>
          <a:srcRect/>
          <a:stretch>
            <a:fillRect/>
          </a:stretch>
        </p:blipFill>
        <p:spPr bwMode="auto">
          <a:xfrm>
            <a:off x="468313" y="2349500"/>
            <a:ext cx="3598862" cy="2882900"/>
          </a:xfrm>
          <a:prstGeom prst="rect">
            <a:avLst/>
          </a:prstGeom>
          <a:noFill/>
        </p:spPr>
      </p:pic>
      <p:sp>
        <p:nvSpPr>
          <p:cNvPr id="665606" name="Rectangle 6"/>
          <p:cNvSpPr>
            <a:spLocks noChangeArrowheads="1"/>
          </p:cNvSpPr>
          <p:nvPr/>
        </p:nvSpPr>
        <p:spPr bwMode="auto">
          <a:xfrm>
            <a:off x="395288" y="981075"/>
            <a:ext cx="2520950" cy="358775"/>
          </a:xfrm>
          <a:prstGeom prst="rect">
            <a:avLst/>
          </a:prstGeom>
          <a:solidFill>
            <a:srgbClr val="993366"/>
          </a:solidFill>
          <a:ln w="9525" algn="ctr">
            <a:solidFill>
              <a:srgbClr val="800000"/>
            </a:solidFill>
            <a:prstDash val="dashDot"/>
            <a:miter lim="800000"/>
          </a:ln>
          <a:effectLst/>
        </p:spPr>
        <p:txBody>
          <a:bodyPr anchor="ctr"/>
          <a:lstStyle/>
          <a:p>
            <a:pPr eaLnBrk="0" hangingPunct="0"/>
            <a:r>
              <a:rPr kumimoji="0" lang="zh-CN" altLang="en-US" sz="2000" b="1">
                <a:solidFill>
                  <a:schemeClr val="bg2">
                    <a:lumMod val="95000"/>
                  </a:schemeClr>
                </a:solidFill>
                <a:latin typeface="华文细黑" panose="02010600040101010101" pitchFamily="2" charset="-122"/>
                <a:ea typeface="华文细黑" panose="02010600040101010101" pitchFamily="2" charset="-122"/>
              </a:rPr>
              <a:t>“</a:t>
            </a:r>
            <a:r>
              <a:rPr kumimoji="0" lang="zh-CN" altLang="en-US" sz="2000" b="1">
                <a:solidFill>
                  <a:schemeClr val="bg2">
                    <a:lumMod val="95000"/>
                  </a:schemeClr>
                </a:solidFill>
                <a:latin typeface="Arial" panose="020B0604020202020204" pitchFamily="34" charset="0"/>
                <a:ea typeface="华文细黑" panose="02010600040101010101" pitchFamily="2" charset="-122"/>
              </a:rPr>
              <a:t>风水</a:t>
            </a:r>
            <a:r>
              <a:rPr kumimoji="0" lang="zh-CN" altLang="en-US" sz="2000" b="1">
                <a:solidFill>
                  <a:schemeClr val="bg2">
                    <a:lumMod val="95000"/>
                  </a:schemeClr>
                </a:solidFill>
                <a:latin typeface="华文细黑" panose="02010600040101010101" pitchFamily="2" charset="-122"/>
                <a:ea typeface="华文细黑" panose="02010600040101010101" pitchFamily="2" charset="-122"/>
              </a:rPr>
              <a:t>”</a:t>
            </a:r>
            <a:r>
              <a:rPr kumimoji="0" lang="zh-CN" altLang="en-US" sz="2000" b="1">
                <a:solidFill>
                  <a:schemeClr val="bg2">
                    <a:lumMod val="95000"/>
                  </a:schemeClr>
                </a:solidFill>
                <a:latin typeface="Arial" panose="020B0604020202020204" pitchFamily="34" charset="0"/>
                <a:ea typeface="华文细黑" panose="02010600040101010101" pitchFamily="2" charset="-122"/>
              </a:rPr>
              <a:t>发展历程</a:t>
            </a:r>
            <a:endParaRPr kumimoji="0" lang="zh-CN" altLang="en-US" sz="2000" b="1">
              <a:solidFill>
                <a:schemeClr val="bg2">
                  <a:lumMod val="95000"/>
                </a:schemeClr>
              </a:solidFill>
              <a:latin typeface="Arial" panose="020B0604020202020204" pitchFamily="34" charset="0"/>
              <a:ea typeface="华文细黑" panose="02010600040101010101" pitchFamily="2" charset="-122"/>
            </a:endParaRPr>
          </a:p>
        </p:txBody>
      </p:sp>
      <p:sp>
        <p:nvSpPr>
          <p:cNvPr id="665608" name="Text Box 8"/>
          <p:cNvSpPr txBox="1">
            <a:spLocks noChangeArrowheads="1"/>
          </p:cNvSpPr>
          <p:nvPr/>
        </p:nvSpPr>
        <p:spPr bwMode="auto">
          <a:xfrm>
            <a:off x="684213" y="2420938"/>
            <a:ext cx="6192837" cy="519112"/>
          </a:xfrm>
          <a:prstGeom prst="rect">
            <a:avLst/>
          </a:prstGeom>
          <a:noFill/>
          <a:ln w="9525">
            <a:noFill/>
            <a:miter lim="800000"/>
          </a:ln>
          <a:effectLst/>
        </p:spPr>
        <p:txBody>
          <a:bodyPr>
            <a:spAutoFit/>
          </a:bodyPr>
          <a:lstStyle/>
          <a:p>
            <a:pPr>
              <a:spcBef>
                <a:spcPct val="50000"/>
              </a:spcBef>
            </a:pPr>
            <a:endParaRPr lang="zh-CN" altLang="en-US"/>
          </a:p>
        </p:txBody>
      </p:sp>
      <p:sp>
        <p:nvSpPr>
          <p:cNvPr id="665609" name="Rectangle 9"/>
          <p:cNvSpPr>
            <a:spLocks noChangeArrowheads="1"/>
          </p:cNvSpPr>
          <p:nvPr/>
        </p:nvSpPr>
        <p:spPr bwMode="auto">
          <a:xfrm>
            <a:off x="395288" y="5516563"/>
            <a:ext cx="7956550" cy="312737"/>
          </a:xfrm>
          <a:prstGeom prst="rect">
            <a:avLst/>
          </a:prstGeom>
          <a:noFill/>
          <a:ln w="9525">
            <a:noFill/>
            <a:miter lim="800000"/>
          </a:ln>
          <a:effectLst/>
        </p:spPr>
        <p:txBody>
          <a:bodyPr wrap="none">
            <a:spAutoFit/>
          </a:bodyPr>
          <a:lstStyle/>
          <a:p>
            <a:pPr eaLnBrk="0" hangingPunct="0">
              <a:lnSpc>
                <a:spcPct val="90000"/>
              </a:lnSpc>
              <a:spcBef>
                <a:spcPct val="30000"/>
              </a:spcBef>
            </a:pPr>
            <a:r>
              <a:rPr kumimoji="0" lang="zh-CN" altLang="en-US" sz="1600">
                <a:latin typeface="华文细黑" panose="02010600040101010101" pitchFamily="2" charset="-122"/>
                <a:ea typeface="华文细黑" panose="02010600040101010101" pitchFamily="2" charset="-122"/>
              </a:rPr>
              <a:t>原始人类，避风向阳的洞穴 ，坐北朝南，背山近水，居所已经初步开始功能规划格局。</a:t>
            </a:r>
            <a:endParaRPr kumimoji="0" lang="zh-CN" altLang="en-US" sz="1600">
              <a:latin typeface="华文细黑" panose="02010600040101010101" pitchFamily="2" charset="-122"/>
              <a:ea typeface="华文细黑" panose="02010600040101010101" pitchFamily="2" charset="-122"/>
            </a:endParaRPr>
          </a:p>
        </p:txBody>
      </p:sp>
      <p:pic>
        <p:nvPicPr>
          <p:cNvPr id="665611" name="Picture 11" descr="1178956852"/>
          <p:cNvPicPr>
            <a:picLocks noChangeAspect="1" noChangeArrowheads="1"/>
          </p:cNvPicPr>
          <p:nvPr/>
        </p:nvPicPr>
        <p:blipFill>
          <a:blip r:embed="rId2" cstate="print"/>
          <a:srcRect r="-587" b="9525"/>
          <a:stretch>
            <a:fillRect/>
          </a:stretch>
        </p:blipFill>
        <p:spPr bwMode="auto">
          <a:xfrm>
            <a:off x="4716463" y="2420938"/>
            <a:ext cx="3887787" cy="2828925"/>
          </a:xfrm>
          <a:prstGeom prst="rect">
            <a:avLst/>
          </a:prstGeom>
          <a:noFill/>
        </p:spPr>
      </p:pic>
    </p:spTree>
    <p:custDataLst>
      <p:tags r:id="rId3"/>
    </p:custData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矩形 61"/>
          <p:cNvGrpSpPr/>
          <p:nvPr>
            <p:custDataLst>
              <p:tags r:id="rId1"/>
            </p:custDataLst>
          </p:nvPr>
        </p:nvGrpSpPr>
        <p:grpSpPr bwMode="auto">
          <a:xfrm>
            <a:off x="6016625" y="3060700"/>
            <a:ext cx="1573213" cy="1670050"/>
            <a:chOff x="0" y="0"/>
            <a:chExt cx="991" cy="1052"/>
          </a:xfrm>
        </p:grpSpPr>
        <p:pic>
          <p:nvPicPr>
            <p:cNvPr id="4" name="矩形 61"/>
            <p:cNvPicPr>
              <a:picLocks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0" y="0"/>
              <a:ext cx="991" cy="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4"/>
            <p:cNvSpPr txBox="1">
              <a:spLocks noChangeArrowheads="1"/>
            </p:cNvSpPr>
            <p:nvPr>
              <p:custDataLst>
                <p:tags r:id="rId4"/>
              </p:custDataLst>
            </p:nvPr>
          </p:nvSpPr>
          <p:spPr bwMode="auto">
            <a:xfrm rot="19394674">
              <a:off x="206" y="89"/>
              <a:ext cx="580" cy="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panose="020B0604020202020204" pitchFamily="34" charset="0"/>
                  <a:ea typeface="幼圆" panose="02010509060101010101" pitchFamily="49" charset="-122"/>
                </a:defRPr>
              </a:lvl1pPr>
              <a:lvl2pPr marL="742950" indent="-285750">
                <a:defRPr>
                  <a:solidFill>
                    <a:schemeClr val="tx1"/>
                  </a:solidFill>
                  <a:latin typeface="Arial" panose="020B0604020202020204" pitchFamily="34" charset="0"/>
                  <a:ea typeface="幼圆" panose="02010509060101010101" pitchFamily="49" charset="-122"/>
                </a:defRPr>
              </a:lvl2pPr>
              <a:lvl3pPr marL="1143000" indent="-228600">
                <a:defRPr>
                  <a:solidFill>
                    <a:schemeClr val="tx1"/>
                  </a:solidFill>
                  <a:latin typeface="Arial" panose="020B0604020202020204" pitchFamily="34" charset="0"/>
                  <a:ea typeface="幼圆" panose="02010509060101010101" pitchFamily="49" charset="-122"/>
                </a:defRPr>
              </a:lvl3pPr>
              <a:lvl4pPr marL="1600200" indent="-228600">
                <a:defRPr>
                  <a:solidFill>
                    <a:schemeClr val="tx1"/>
                  </a:solidFill>
                  <a:latin typeface="Arial" panose="020B0604020202020204" pitchFamily="34" charset="0"/>
                  <a:ea typeface="幼圆" panose="02010509060101010101" pitchFamily="49" charset="-122"/>
                </a:defRPr>
              </a:lvl4pPr>
              <a:lvl5pPr marL="2057400" indent="-22860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9pPr>
            </a:lstStyle>
            <a:p>
              <a:pPr algn="ctr" eaLnBrk="1" hangingPunct="1"/>
              <a:endParaRPr lang="zh-CN" altLang="en-US">
                <a:solidFill>
                  <a:srgbClr val="FFFFFF"/>
                </a:solidFill>
                <a:ea typeface="黑体" panose="02010609060101010101" charset="-122"/>
              </a:endParaRPr>
            </a:p>
          </p:txBody>
        </p:sp>
      </p:grpSp>
      <p:sp>
        <p:nvSpPr>
          <p:cNvPr id="6" name="椭圆 53"/>
          <p:cNvSpPr>
            <a:spLocks noChangeArrowheads="1"/>
          </p:cNvSpPr>
          <p:nvPr>
            <p:custDataLst>
              <p:tags r:id="rId5"/>
            </p:custDataLst>
          </p:nvPr>
        </p:nvSpPr>
        <p:spPr bwMode="auto">
          <a:xfrm>
            <a:off x="5842000" y="2746375"/>
            <a:ext cx="985838" cy="985838"/>
          </a:xfrm>
          <a:prstGeom prst="ellipse">
            <a:avLst/>
          </a:prstGeom>
          <a:solidFill>
            <a:schemeClr val="accent2"/>
          </a:solidFill>
          <a:ln>
            <a:noFill/>
          </a:ln>
        </p:spPr>
        <p:txBody>
          <a:bodyPr lIns="0" tIns="0" rIns="0" bIns="36000" anchor="ctr">
            <a:normAutofit lnSpcReduction="10000"/>
          </a:bodyPr>
          <a:lstStyle>
            <a:lvl1pPr>
              <a:defRPr>
                <a:solidFill>
                  <a:schemeClr val="tx1"/>
                </a:solidFill>
                <a:latin typeface="Arial" panose="020B0604020202020204" pitchFamily="34" charset="0"/>
                <a:ea typeface="幼圆" panose="02010509060101010101" pitchFamily="49" charset="-122"/>
              </a:defRPr>
            </a:lvl1pPr>
            <a:lvl2pPr marL="742950" indent="-285750">
              <a:defRPr>
                <a:solidFill>
                  <a:schemeClr val="tx1"/>
                </a:solidFill>
                <a:latin typeface="Arial" panose="020B0604020202020204" pitchFamily="34" charset="0"/>
                <a:ea typeface="幼圆" panose="02010509060101010101" pitchFamily="49" charset="-122"/>
              </a:defRPr>
            </a:lvl2pPr>
            <a:lvl3pPr marL="1143000" indent="-228600">
              <a:defRPr>
                <a:solidFill>
                  <a:schemeClr val="tx1"/>
                </a:solidFill>
                <a:latin typeface="Arial" panose="020B0604020202020204" pitchFamily="34" charset="0"/>
                <a:ea typeface="幼圆" panose="02010509060101010101" pitchFamily="49" charset="-122"/>
              </a:defRPr>
            </a:lvl3pPr>
            <a:lvl4pPr marL="1600200" indent="-228600">
              <a:defRPr>
                <a:solidFill>
                  <a:schemeClr val="tx1"/>
                </a:solidFill>
                <a:latin typeface="Arial" panose="020B0604020202020204" pitchFamily="34" charset="0"/>
                <a:ea typeface="幼圆" panose="02010509060101010101" pitchFamily="49" charset="-122"/>
              </a:defRPr>
            </a:lvl4pPr>
            <a:lvl5pPr marL="2057400" indent="-22860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9pPr>
          </a:lstStyle>
          <a:p>
            <a:pPr algn="ctr" eaLnBrk="1" hangingPunct="1"/>
            <a:r>
              <a:rPr lang="zh-CN" altLang="en-US" sz="4400" dirty="0">
                <a:solidFill>
                  <a:srgbClr val="FFFFFF"/>
                </a:solidFill>
                <a:latin typeface="黑体" panose="02010609060101010101" charset="-122"/>
                <a:ea typeface="黑体" panose="02010609060101010101" charset="-122"/>
              </a:rPr>
              <a:t>看</a:t>
            </a:r>
            <a:endParaRPr lang="zh-CN" altLang="en-US" sz="4400" dirty="0">
              <a:solidFill>
                <a:srgbClr val="FFFFFF"/>
              </a:solidFill>
              <a:latin typeface="黑体" panose="02010609060101010101" charset="-122"/>
              <a:ea typeface="黑体" panose="02010609060101010101" charset="-122"/>
            </a:endParaRPr>
          </a:p>
        </p:txBody>
      </p:sp>
      <p:grpSp>
        <p:nvGrpSpPr>
          <p:cNvPr id="7" name="矩形 62"/>
          <p:cNvGrpSpPr/>
          <p:nvPr>
            <p:custDataLst>
              <p:tags r:id="rId6"/>
            </p:custDataLst>
          </p:nvPr>
        </p:nvGrpSpPr>
        <p:grpSpPr bwMode="auto">
          <a:xfrm>
            <a:off x="4760913" y="3060700"/>
            <a:ext cx="1573212" cy="1670050"/>
            <a:chOff x="0" y="0"/>
            <a:chExt cx="991" cy="1052"/>
          </a:xfrm>
        </p:grpSpPr>
        <p:pic>
          <p:nvPicPr>
            <p:cNvPr id="8" name="矩形 62"/>
            <p:cNvPicPr>
              <a:picLocks noChangeArrowheads="1"/>
            </p:cNvPicPr>
            <p:nvPr>
              <p:custDataLst>
                <p:tags r:id="rId7"/>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91" cy="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8"/>
            <p:cNvSpPr txBox="1">
              <a:spLocks noChangeArrowheads="1"/>
            </p:cNvSpPr>
            <p:nvPr>
              <p:custDataLst>
                <p:tags r:id="rId9"/>
              </p:custDataLst>
            </p:nvPr>
          </p:nvSpPr>
          <p:spPr bwMode="auto">
            <a:xfrm rot="19394674">
              <a:off x="207" y="89"/>
              <a:ext cx="580" cy="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panose="020B0604020202020204" pitchFamily="34" charset="0"/>
                  <a:ea typeface="幼圆" panose="02010509060101010101" pitchFamily="49" charset="-122"/>
                </a:defRPr>
              </a:lvl1pPr>
              <a:lvl2pPr marL="742950" indent="-285750">
                <a:defRPr>
                  <a:solidFill>
                    <a:schemeClr val="tx1"/>
                  </a:solidFill>
                  <a:latin typeface="Arial" panose="020B0604020202020204" pitchFamily="34" charset="0"/>
                  <a:ea typeface="幼圆" panose="02010509060101010101" pitchFamily="49" charset="-122"/>
                </a:defRPr>
              </a:lvl2pPr>
              <a:lvl3pPr marL="1143000" indent="-228600">
                <a:defRPr>
                  <a:solidFill>
                    <a:schemeClr val="tx1"/>
                  </a:solidFill>
                  <a:latin typeface="Arial" panose="020B0604020202020204" pitchFamily="34" charset="0"/>
                  <a:ea typeface="幼圆" panose="02010509060101010101" pitchFamily="49" charset="-122"/>
                </a:defRPr>
              </a:lvl3pPr>
              <a:lvl4pPr marL="1600200" indent="-228600">
                <a:defRPr>
                  <a:solidFill>
                    <a:schemeClr val="tx1"/>
                  </a:solidFill>
                  <a:latin typeface="Arial" panose="020B0604020202020204" pitchFamily="34" charset="0"/>
                  <a:ea typeface="幼圆" panose="02010509060101010101" pitchFamily="49" charset="-122"/>
                </a:defRPr>
              </a:lvl4pPr>
              <a:lvl5pPr marL="2057400" indent="-22860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9pPr>
            </a:lstStyle>
            <a:p>
              <a:pPr algn="ctr" eaLnBrk="1" hangingPunct="1"/>
              <a:endParaRPr lang="zh-CN" altLang="en-US">
                <a:solidFill>
                  <a:srgbClr val="FFFFFF"/>
                </a:solidFill>
                <a:ea typeface="黑体" panose="02010609060101010101" charset="-122"/>
              </a:endParaRPr>
            </a:p>
          </p:txBody>
        </p:sp>
      </p:grpSp>
      <p:sp>
        <p:nvSpPr>
          <p:cNvPr id="10" name="椭圆 63"/>
          <p:cNvSpPr>
            <a:spLocks noChangeArrowheads="1"/>
          </p:cNvSpPr>
          <p:nvPr>
            <p:custDataLst>
              <p:tags r:id="rId10"/>
            </p:custDataLst>
          </p:nvPr>
        </p:nvSpPr>
        <p:spPr bwMode="auto">
          <a:xfrm>
            <a:off x="4586288" y="2746375"/>
            <a:ext cx="985837" cy="985838"/>
          </a:xfrm>
          <a:prstGeom prst="ellipse">
            <a:avLst/>
          </a:prstGeom>
          <a:solidFill>
            <a:schemeClr val="accent2"/>
          </a:solidFill>
          <a:ln>
            <a:noFill/>
          </a:ln>
        </p:spPr>
        <p:txBody>
          <a:bodyPr lIns="0" tIns="0" rIns="0" bIns="36000" anchor="ctr">
            <a:normAutofit lnSpcReduction="10000"/>
          </a:bodyPr>
          <a:lstStyle>
            <a:lvl1pPr>
              <a:defRPr>
                <a:solidFill>
                  <a:schemeClr val="tx1"/>
                </a:solidFill>
                <a:latin typeface="Arial" panose="020B0604020202020204" pitchFamily="34" charset="0"/>
                <a:ea typeface="幼圆" panose="02010509060101010101" pitchFamily="49" charset="-122"/>
              </a:defRPr>
            </a:lvl1pPr>
            <a:lvl2pPr marL="742950" indent="-285750">
              <a:defRPr>
                <a:solidFill>
                  <a:schemeClr val="tx1"/>
                </a:solidFill>
                <a:latin typeface="Arial" panose="020B0604020202020204" pitchFamily="34" charset="0"/>
                <a:ea typeface="幼圆" panose="02010509060101010101" pitchFamily="49" charset="-122"/>
              </a:defRPr>
            </a:lvl2pPr>
            <a:lvl3pPr marL="1143000" indent="-228600">
              <a:defRPr>
                <a:solidFill>
                  <a:schemeClr val="tx1"/>
                </a:solidFill>
                <a:latin typeface="Arial" panose="020B0604020202020204" pitchFamily="34" charset="0"/>
                <a:ea typeface="幼圆" panose="02010509060101010101" pitchFamily="49" charset="-122"/>
              </a:defRPr>
            </a:lvl3pPr>
            <a:lvl4pPr marL="1600200" indent="-228600">
              <a:defRPr>
                <a:solidFill>
                  <a:schemeClr val="tx1"/>
                </a:solidFill>
                <a:latin typeface="Arial" panose="020B0604020202020204" pitchFamily="34" charset="0"/>
                <a:ea typeface="幼圆" panose="02010509060101010101" pitchFamily="49" charset="-122"/>
              </a:defRPr>
            </a:lvl4pPr>
            <a:lvl5pPr marL="2057400" indent="-22860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9pPr>
          </a:lstStyle>
          <a:p>
            <a:pPr algn="ctr" eaLnBrk="1" hangingPunct="1"/>
            <a:r>
              <a:rPr lang="zh-CN" altLang="en-US" sz="4400" dirty="0">
                <a:solidFill>
                  <a:srgbClr val="FFFFFF"/>
                </a:solidFill>
                <a:latin typeface="黑体" panose="02010609060101010101" charset="-122"/>
                <a:ea typeface="黑体" panose="02010609060101010101" charset="-122"/>
              </a:rPr>
              <a:t>观</a:t>
            </a:r>
            <a:endParaRPr lang="zh-CN" altLang="en-US" sz="4400" dirty="0">
              <a:solidFill>
                <a:srgbClr val="FFFFFF"/>
              </a:solidFill>
              <a:latin typeface="黑体" panose="02010609060101010101" charset="-122"/>
              <a:ea typeface="黑体" panose="02010609060101010101" charset="-122"/>
            </a:endParaRPr>
          </a:p>
        </p:txBody>
      </p:sp>
      <p:grpSp>
        <p:nvGrpSpPr>
          <p:cNvPr id="11" name="矩形 64"/>
          <p:cNvGrpSpPr/>
          <p:nvPr>
            <p:custDataLst>
              <p:tags r:id="rId11"/>
            </p:custDataLst>
          </p:nvPr>
        </p:nvGrpSpPr>
        <p:grpSpPr bwMode="auto">
          <a:xfrm>
            <a:off x="3511550" y="3060700"/>
            <a:ext cx="1573213" cy="1670050"/>
            <a:chOff x="0" y="0"/>
            <a:chExt cx="991" cy="1052"/>
          </a:xfrm>
        </p:grpSpPr>
        <p:pic>
          <p:nvPicPr>
            <p:cNvPr id="12" name="矩形 64"/>
            <p:cNvPicPr>
              <a:picLocks noChangeArrowheads="1"/>
            </p:cNvPicPr>
            <p:nvPr>
              <p:custDataLst>
                <p:tags r:id="rId12"/>
              </p:custDataLst>
            </p:nvPr>
          </p:nvPicPr>
          <p:blipFill>
            <a:blip r:embed="rId13">
              <a:extLst>
                <a:ext uri="{28A0092B-C50C-407E-A947-70E740481C1C}">
                  <a14:useLocalDpi xmlns:a14="http://schemas.microsoft.com/office/drawing/2010/main" val="0"/>
                </a:ext>
              </a:extLst>
            </a:blip>
            <a:srcRect/>
            <a:stretch>
              <a:fillRect/>
            </a:stretch>
          </p:blipFill>
          <p:spPr bwMode="auto">
            <a:xfrm>
              <a:off x="0" y="0"/>
              <a:ext cx="991" cy="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12"/>
            <p:cNvSpPr txBox="1">
              <a:spLocks noChangeArrowheads="1"/>
            </p:cNvSpPr>
            <p:nvPr>
              <p:custDataLst>
                <p:tags r:id="rId14"/>
              </p:custDataLst>
            </p:nvPr>
          </p:nvSpPr>
          <p:spPr bwMode="auto">
            <a:xfrm rot="19394674">
              <a:off x="203" y="89"/>
              <a:ext cx="581" cy="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panose="020B0604020202020204" pitchFamily="34" charset="0"/>
                  <a:ea typeface="幼圆" panose="02010509060101010101" pitchFamily="49" charset="-122"/>
                </a:defRPr>
              </a:lvl1pPr>
              <a:lvl2pPr marL="742950" indent="-285750">
                <a:defRPr>
                  <a:solidFill>
                    <a:schemeClr val="tx1"/>
                  </a:solidFill>
                  <a:latin typeface="Arial" panose="020B0604020202020204" pitchFamily="34" charset="0"/>
                  <a:ea typeface="幼圆" panose="02010509060101010101" pitchFamily="49" charset="-122"/>
                </a:defRPr>
              </a:lvl2pPr>
              <a:lvl3pPr marL="1143000" indent="-228600">
                <a:defRPr>
                  <a:solidFill>
                    <a:schemeClr val="tx1"/>
                  </a:solidFill>
                  <a:latin typeface="Arial" panose="020B0604020202020204" pitchFamily="34" charset="0"/>
                  <a:ea typeface="幼圆" panose="02010509060101010101" pitchFamily="49" charset="-122"/>
                </a:defRPr>
              </a:lvl3pPr>
              <a:lvl4pPr marL="1600200" indent="-228600">
                <a:defRPr>
                  <a:solidFill>
                    <a:schemeClr val="tx1"/>
                  </a:solidFill>
                  <a:latin typeface="Arial" panose="020B0604020202020204" pitchFamily="34" charset="0"/>
                  <a:ea typeface="幼圆" panose="02010509060101010101" pitchFamily="49" charset="-122"/>
                </a:defRPr>
              </a:lvl4pPr>
              <a:lvl5pPr marL="2057400" indent="-22860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9pPr>
            </a:lstStyle>
            <a:p>
              <a:pPr algn="ctr" eaLnBrk="1" hangingPunct="1"/>
              <a:endParaRPr lang="zh-CN" altLang="en-US">
                <a:solidFill>
                  <a:srgbClr val="FFFFFF"/>
                </a:solidFill>
                <a:ea typeface="黑体" panose="02010609060101010101" charset="-122"/>
              </a:endParaRPr>
            </a:p>
          </p:txBody>
        </p:sp>
      </p:grpSp>
      <p:sp>
        <p:nvSpPr>
          <p:cNvPr id="14" name="椭圆 65"/>
          <p:cNvSpPr>
            <a:spLocks noChangeArrowheads="1"/>
          </p:cNvSpPr>
          <p:nvPr>
            <p:custDataLst>
              <p:tags r:id="rId15"/>
            </p:custDataLst>
          </p:nvPr>
        </p:nvSpPr>
        <p:spPr bwMode="auto">
          <a:xfrm>
            <a:off x="3332163" y="2746375"/>
            <a:ext cx="985837" cy="985838"/>
          </a:xfrm>
          <a:prstGeom prst="ellipse">
            <a:avLst/>
          </a:prstGeom>
          <a:solidFill>
            <a:schemeClr val="accent2"/>
          </a:solidFill>
          <a:ln>
            <a:noFill/>
          </a:ln>
        </p:spPr>
        <p:txBody>
          <a:bodyPr lIns="0" tIns="0" rIns="0" bIns="36000" anchor="ctr">
            <a:normAutofit lnSpcReduction="10000"/>
          </a:bodyPr>
          <a:lstStyle>
            <a:lvl1pPr>
              <a:defRPr>
                <a:solidFill>
                  <a:schemeClr val="tx1"/>
                </a:solidFill>
                <a:latin typeface="Arial" panose="020B0604020202020204" pitchFamily="34" charset="0"/>
                <a:ea typeface="幼圆" panose="02010509060101010101" pitchFamily="49" charset="-122"/>
              </a:defRPr>
            </a:lvl1pPr>
            <a:lvl2pPr marL="742950" indent="-285750">
              <a:defRPr>
                <a:solidFill>
                  <a:schemeClr val="tx1"/>
                </a:solidFill>
                <a:latin typeface="Arial" panose="020B0604020202020204" pitchFamily="34" charset="0"/>
                <a:ea typeface="幼圆" panose="02010509060101010101" pitchFamily="49" charset="-122"/>
              </a:defRPr>
            </a:lvl2pPr>
            <a:lvl3pPr marL="1143000" indent="-228600">
              <a:defRPr>
                <a:solidFill>
                  <a:schemeClr val="tx1"/>
                </a:solidFill>
                <a:latin typeface="Arial" panose="020B0604020202020204" pitchFamily="34" charset="0"/>
                <a:ea typeface="幼圆" panose="02010509060101010101" pitchFamily="49" charset="-122"/>
              </a:defRPr>
            </a:lvl3pPr>
            <a:lvl4pPr marL="1600200" indent="-228600">
              <a:defRPr>
                <a:solidFill>
                  <a:schemeClr val="tx1"/>
                </a:solidFill>
                <a:latin typeface="Arial" panose="020B0604020202020204" pitchFamily="34" charset="0"/>
                <a:ea typeface="幼圆" panose="02010509060101010101" pitchFamily="49" charset="-122"/>
              </a:defRPr>
            </a:lvl4pPr>
            <a:lvl5pPr marL="2057400" indent="-22860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9pPr>
          </a:lstStyle>
          <a:p>
            <a:pPr algn="ctr" eaLnBrk="1" hangingPunct="1"/>
            <a:r>
              <a:rPr lang="zh-CN" altLang="en-US" sz="4400">
                <a:solidFill>
                  <a:srgbClr val="FFFFFF"/>
                </a:solidFill>
                <a:latin typeface="黑体" panose="02010609060101010101" charset="-122"/>
                <a:ea typeface="黑体" panose="02010609060101010101" charset="-122"/>
              </a:rPr>
              <a:t>谢</a:t>
            </a:r>
            <a:endParaRPr lang="zh-CN" altLang="en-US" sz="4400">
              <a:solidFill>
                <a:srgbClr val="FFFFFF"/>
              </a:solidFill>
              <a:latin typeface="黑体" panose="02010609060101010101" charset="-122"/>
              <a:ea typeface="黑体" panose="02010609060101010101" charset="-122"/>
            </a:endParaRPr>
          </a:p>
        </p:txBody>
      </p:sp>
      <p:grpSp>
        <p:nvGrpSpPr>
          <p:cNvPr id="15" name="矩形 66"/>
          <p:cNvGrpSpPr/>
          <p:nvPr>
            <p:custDataLst>
              <p:tags r:id="rId16"/>
            </p:custDataLst>
          </p:nvPr>
        </p:nvGrpSpPr>
        <p:grpSpPr bwMode="auto">
          <a:xfrm>
            <a:off x="2255838" y="3060700"/>
            <a:ext cx="1573212" cy="1670050"/>
            <a:chOff x="0" y="0"/>
            <a:chExt cx="991" cy="1052"/>
          </a:xfrm>
        </p:grpSpPr>
        <p:pic>
          <p:nvPicPr>
            <p:cNvPr id="16" name="矩形 66"/>
            <p:cNvPicPr>
              <a:picLocks noChangeArrowheads="1"/>
            </p:cNvPicPr>
            <p:nvPr>
              <p:custDataLst>
                <p:tags r:id="rId17"/>
              </p:custDataLst>
            </p:nvPr>
          </p:nvPicPr>
          <p:blipFill>
            <a:blip r:embed="rId18">
              <a:extLst>
                <a:ext uri="{28A0092B-C50C-407E-A947-70E740481C1C}">
                  <a14:useLocalDpi xmlns:a14="http://schemas.microsoft.com/office/drawing/2010/main" val="0"/>
                </a:ext>
              </a:extLst>
            </a:blip>
            <a:srcRect/>
            <a:stretch>
              <a:fillRect/>
            </a:stretch>
          </p:blipFill>
          <p:spPr bwMode="auto">
            <a:xfrm>
              <a:off x="0" y="0"/>
              <a:ext cx="991" cy="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16"/>
            <p:cNvSpPr txBox="1">
              <a:spLocks noChangeArrowheads="1"/>
            </p:cNvSpPr>
            <p:nvPr>
              <p:custDataLst>
                <p:tags r:id="rId19"/>
              </p:custDataLst>
            </p:nvPr>
          </p:nvSpPr>
          <p:spPr bwMode="auto">
            <a:xfrm rot="19394674">
              <a:off x="204" y="89"/>
              <a:ext cx="581" cy="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defRPr>
                  <a:solidFill>
                    <a:schemeClr val="tx1"/>
                  </a:solidFill>
                  <a:latin typeface="Arial" panose="020B0604020202020204" pitchFamily="34" charset="0"/>
                  <a:ea typeface="幼圆" panose="02010509060101010101" pitchFamily="49" charset="-122"/>
                </a:defRPr>
              </a:lvl1pPr>
              <a:lvl2pPr marL="742950" indent="-285750">
                <a:defRPr>
                  <a:solidFill>
                    <a:schemeClr val="tx1"/>
                  </a:solidFill>
                  <a:latin typeface="Arial" panose="020B0604020202020204" pitchFamily="34" charset="0"/>
                  <a:ea typeface="幼圆" panose="02010509060101010101" pitchFamily="49" charset="-122"/>
                </a:defRPr>
              </a:lvl2pPr>
              <a:lvl3pPr marL="1143000" indent="-228600">
                <a:defRPr>
                  <a:solidFill>
                    <a:schemeClr val="tx1"/>
                  </a:solidFill>
                  <a:latin typeface="Arial" panose="020B0604020202020204" pitchFamily="34" charset="0"/>
                  <a:ea typeface="幼圆" panose="02010509060101010101" pitchFamily="49" charset="-122"/>
                </a:defRPr>
              </a:lvl3pPr>
              <a:lvl4pPr marL="1600200" indent="-228600">
                <a:defRPr>
                  <a:solidFill>
                    <a:schemeClr val="tx1"/>
                  </a:solidFill>
                  <a:latin typeface="Arial" panose="020B0604020202020204" pitchFamily="34" charset="0"/>
                  <a:ea typeface="幼圆" panose="02010509060101010101" pitchFamily="49" charset="-122"/>
                </a:defRPr>
              </a:lvl4pPr>
              <a:lvl5pPr marL="2057400" indent="-22860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9pPr>
            </a:lstStyle>
            <a:p>
              <a:pPr algn="ctr" eaLnBrk="1" hangingPunct="1"/>
              <a:endParaRPr lang="zh-CN" altLang="en-US">
                <a:solidFill>
                  <a:srgbClr val="FFFFFF"/>
                </a:solidFill>
                <a:ea typeface="黑体" panose="02010609060101010101" charset="-122"/>
              </a:endParaRPr>
            </a:p>
          </p:txBody>
        </p:sp>
      </p:grpSp>
      <p:sp>
        <p:nvSpPr>
          <p:cNvPr id="18" name="椭圆 67"/>
          <p:cNvSpPr>
            <a:spLocks noChangeArrowheads="1"/>
          </p:cNvSpPr>
          <p:nvPr>
            <p:custDataLst>
              <p:tags r:id="rId20"/>
            </p:custDataLst>
          </p:nvPr>
        </p:nvSpPr>
        <p:spPr bwMode="auto">
          <a:xfrm>
            <a:off x="2078038" y="2746375"/>
            <a:ext cx="985837" cy="985838"/>
          </a:xfrm>
          <a:prstGeom prst="ellipse">
            <a:avLst/>
          </a:prstGeom>
          <a:solidFill>
            <a:schemeClr val="accent2"/>
          </a:solidFill>
          <a:ln>
            <a:noFill/>
          </a:ln>
        </p:spPr>
        <p:txBody>
          <a:bodyPr lIns="0" tIns="0" rIns="0" bIns="36000" anchor="ctr">
            <a:normAutofit lnSpcReduction="10000"/>
          </a:bodyPr>
          <a:lstStyle>
            <a:lvl1pPr>
              <a:defRPr>
                <a:solidFill>
                  <a:schemeClr val="tx1"/>
                </a:solidFill>
                <a:latin typeface="Arial" panose="020B0604020202020204" pitchFamily="34" charset="0"/>
                <a:ea typeface="幼圆" panose="02010509060101010101" pitchFamily="49" charset="-122"/>
              </a:defRPr>
            </a:lvl1pPr>
            <a:lvl2pPr marL="742950" indent="-285750">
              <a:defRPr>
                <a:solidFill>
                  <a:schemeClr val="tx1"/>
                </a:solidFill>
                <a:latin typeface="Arial" panose="020B0604020202020204" pitchFamily="34" charset="0"/>
                <a:ea typeface="幼圆" panose="02010509060101010101" pitchFamily="49" charset="-122"/>
              </a:defRPr>
            </a:lvl2pPr>
            <a:lvl3pPr marL="1143000" indent="-228600">
              <a:defRPr>
                <a:solidFill>
                  <a:schemeClr val="tx1"/>
                </a:solidFill>
                <a:latin typeface="Arial" panose="020B0604020202020204" pitchFamily="34" charset="0"/>
                <a:ea typeface="幼圆" panose="02010509060101010101" pitchFamily="49" charset="-122"/>
              </a:defRPr>
            </a:lvl3pPr>
            <a:lvl4pPr marL="1600200" indent="-228600">
              <a:defRPr>
                <a:solidFill>
                  <a:schemeClr val="tx1"/>
                </a:solidFill>
                <a:latin typeface="Arial" panose="020B0604020202020204" pitchFamily="34" charset="0"/>
                <a:ea typeface="幼圆" panose="02010509060101010101" pitchFamily="49" charset="-122"/>
              </a:defRPr>
            </a:lvl4pPr>
            <a:lvl5pPr marL="2057400" indent="-228600">
              <a:defRPr>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幼圆" panose="02010509060101010101" pitchFamily="49" charset="-122"/>
              </a:defRPr>
            </a:lvl9pPr>
          </a:lstStyle>
          <a:p>
            <a:pPr algn="ctr" eaLnBrk="1" hangingPunct="1"/>
            <a:r>
              <a:rPr lang="zh-CN" altLang="en-US" sz="4400" dirty="0">
                <a:solidFill>
                  <a:srgbClr val="FFFFFF"/>
                </a:solidFill>
                <a:latin typeface="黑体" panose="02010609060101010101" charset="-122"/>
                <a:ea typeface="黑体" panose="02010609060101010101" charset="-122"/>
              </a:rPr>
              <a:t>谢</a:t>
            </a:r>
            <a:endParaRPr lang="zh-CN" altLang="en-US" sz="4400" dirty="0">
              <a:solidFill>
                <a:srgbClr val="FFFFFF"/>
              </a:solidFill>
              <a:latin typeface="黑体" panose="02010609060101010101" charset="-122"/>
              <a:ea typeface="黑体" panose="02010609060101010101" charset="-122"/>
            </a:endParaRPr>
          </a:p>
        </p:txBody>
      </p:sp>
    </p:spTree>
    <p:custDataLst>
      <p:tags r:id="rId2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8" name="Rectangle 4"/>
          <p:cNvSpPr>
            <a:spLocks noChangeArrowheads="1"/>
          </p:cNvSpPr>
          <p:nvPr/>
        </p:nvSpPr>
        <p:spPr bwMode="auto">
          <a:xfrm>
            <a:off x="395288" y="1557338"/>
            <a:ext cx="2232025" cy="360362"/>
          </a:xfrm>
          <a:prstGeom prst="rect">
            <a:avLst/>
          </a:prstGeom>
          <a:noFill/>
          <a:ln w="9525">
            <a:solidFill>
              <a:srgbClr val="800000"/>
            </a:solidFill>
            <a:prstDash val="dashDot"/>
            <a:miter lim="800000"/>
          </a:ln>
        </p:spPr>
        <p:txBody>
          <a:bodyPr anchor="ctr"/>
          <a:lstStyle/>
          <a:p>
            <a:pPr eaLnBrk="0" hangingPunct="0"/>
            <a:r>
              <a:rPr kumimoji="0" lang="zh-CN" altLang="en-US" sz="1800" b="1">
                <a:solidFill>
                  <a:schemeClr val="tx2"/>
                </a:solidFill>
                <a:latin typeface="Arial" panose="020B0604020202020204" pitchFamily="34" charset="0"/>
                <a:ea typeface="华文细黑" panose="02010600040101010101" pitchFamily="2" charset="-122"/>
              </a:rPr>
              <a:t>風水的發展期</a:t>
            </a:r>
            <a:r>
              <a:rPr kumimoji="0" lang="en-US" altLang="zh-CN" sz="1800" b="1">
                <a:solidFill>
                  <a:schemeClr val="tx2"/>
                </a:solidFill>
                <a:latin typeface="华文细黑" panose="02010600040101010101" pitchFamily="2" charset="-122"/>
                <a:ea typeface="华文细黑" panose="02010600040101010101" pitchFamily="2" charset="-122"/>
              </a:rPr>
              <a:t>——</a:t>
            </a:r>
            <a:endParaRPr kumimoji="0" lang="en-US" altLang="zh-CN" sz="1800" b="1">
              <a:solidFill>
                <a:schemeClr val="tx2"/>
              </a:solidFill>
              <a:latin typeface="Arial" panose="020B0604020202020204" pitchFamily="34" charset="0"/>
              <a:ea typeface="华文细黑" panose="02010600040101010101" pitchFamily="2" charset="-122"/>
            </a:endParaRPr>
          </a:p>
        </p:txBody>
      </p:sp>
      <p:sp>
        <p:nvSpPr>
          <p:cNvPr id="697349" name="Rectangle 5"/>
          <p:cNvSpPr>
            <a:spLocks noChangeArrowheads="1"/>
          </p:cNvSpPr>
          <p:nvPr/>
        </p:nvSpPr>
        <p:spPr bwMode="auto">
          <a:xfrm>
            <a:off x="395288" y="981075"/>
            <a:ext cx="2520950" cy="358775"/>
          </a:xfrm>
          <a:prstGeom prst="rect">
            <a:avLst/>
          </a:prstGeom>
          <a:solidFill>
            <a:srgbClr val="993366"/>
          </a:solidFill>
          <a:ln w="9525" algn="ctr">
            <a:solidFill>
              <a:srgbClr val="800000"/>
            </a:solidFill>
            <a:prstDash val="dashDot"/>
            <a:miter lim="800000"/>
          </a:ln>
          <a:effectLst/>
        </p:spPr>
        <p:txBody>
          <a:bodyPr anchor="ctr"/>
          <a:lstStyle/>
          <a:p>
            <a:pPr eaLnBrk="0" hangingPunct="0"/>
            <a:r>
              <a:rPr kumimoji="0" lang="zh-CN" altLang="en-US" sz="2000" b="1">
                <a:solidFill>
                  <a:schemeClr val="bg2">
                    <a:lumMod val="95000"/>
                  </a:schemeClr>
                </a:solidFill>
                <a:latin typeface="华文细黑" panose="02010600040101010101" pitchFamily="2" charset="-122"/>
                <a:ea typeface="华文细黑" panose="02010600040101010101" pitchFamily="2" charset="-122"/>
              </a:rPr>
              <a:t>“</a:t>
            </a:r>
            <a:r>
              <a:rPr kumimoji="0" lang="zh-CN" altLang="en-US" sz="2000" b="1">
                <a:solidFill>
                  <a:schemeClr val="bg2">
                    <a:lumMod val="95000"/>
                  </a:schemeClr>
                </a:solidFill>
                <a:latin typeface="Arial" panose="020B0604020202020204" pitchFamily="34" charset="0"/>
                <a:ea typeface="华文细黑" panose="02010600040101010101" pitchFamily="2" charset="-122"/>
              </a:rPr>
              <a:t>风水</a:t>
            </a:r>
            <a:r>
              <a:rPr kumimoji="0" lang="zh-CN" altLang="en-US" sz="2000" b="1">
                <a:solidFill>
                  <a:schemeClr val="bg2">
                    <a:lumMod val="95000"/>
                  </a:schemeClr>
                </a:solidFill>
                <a:latin typeface="华文细黑" panose="02010600040101010101" pitchFamily="2" charset="-122"/>
                <a:ea typeface="华文细黑" panose="02010600040101010101" pitchFamily="2" charset="-122"/>
              </a:rPr>
              <a:t>”</a:t>
            </a:r>
            <a:r>
              <a:rPr kumimoji="0" lang="zh-CN" altLang="en-US" sz="2000" b="1">
                <a:solidFill>
                  <a:schemeClr val="bg2">
                    <a:lumMod val="95000"/>
                  </a:schemeClr>
                </a:solidFill>
                <a:latin typeface="Arial" panose="020B0604020202020204" pitchFamily="34" charset="0"/>
                <a:ea typeface="华文细黑" panose="02010600040101010101" pitchFamily="2" charset="-122"/>
              </a:rPr>
              <a:t>发展历程</a:t>
            </a:r>
            <a:endParaRPr kumimoji="0" lang="zh-CN" altLang="en-US" sz="2000" b="1">
              <a:solidFill>
                <a:schemeClr val="bg2">
                  <a:lumMod val="95000"/>
                </a:schemeClr>
              </a:solidFill>
              <a:latin typeface="Arial" panose="020B0604020202020204" pitchFamily="34" charset="0"/>
              <a:ea typeface="华文细黑" panose="02010600040101010101" pitchFamily="2" charset="-122"/>
            </a:endParaRPr>
          </a:p>
        </p:txBody>
      </p:sp>
      <p:sp>
        <p:nvSpPr>
          <p:cNvPr id="697352" name="Line 8"/>
          <p:cNvSpPr>
            <a:spLocks noChangeShapeType="1"/>
          </p:cNvSpPr>
          <p:nvPr/>
        </p:nvSpPr>
        <p:spPr bwMode="auto">
          <a:xfrm>
            <a:off x="900113" y="2816225"/>
            <a:ext cx="7345362" cy="0"/>
          </a:xfrm>
          <a:prstGeom prst="line">
            <a:avLst/>
          </a:prstGeom>
          <a:noFill/>
          <a:ln w="101600">
            <a:solidFill>
              <a:srgbClr val="0000FF"/>
            </a:solidFill>
            <a:miter lim="800000"/>
            <a:tailEnd type="triangle" w="med" len="med"/>
          </a:ln>
          <a:effectLst/>
        </p:spPr>
        <p:txBody>
          <a:bodyPr wrap="none"/>
          <a:lstStyle/>
          <a:p>
            <a:endParaRPr lang="zh-CN" altLang="en-US"/>
          </a:p>
        </p:txBody>
      </p:sp>
      <p:sp>
        <p:nvSpPr>
          <p:cNvPr id="697354" name="Line 10"/>
          <p:cNvSpPr>
            <a:spLocks noChangeShapeType="1"/>
          </p:cNvSpPr>
          <p:nvPr/>
        </p:nvSpPr>
        <p:spPr bwMode="auto">
          <a:xfrm>
            <a:off x="1765300" y="2671763"/>
            <a:ext cx="0" cy="144462"/>
          </a:xfrm>
          <a:prstGeom prst="line">
            <a:avLst/>
          </a:prstGeom>
          <a:noFill/>
          <a:ln w="69850">
            <a:solidFill>
              <a:srgbClr val="0000FF"/>
            </a:solidFill>
            <a:miter lim="800000"/>
          </a:ln>
          <a:effectLst/>
        </p:spPr>
        <p:txBody>
          <a:bodyPr wrap="none"/>
          <a:lstStyle/>
          <a:p>
            <a:endParaRPr lang="zh-CN" altLang="en-US"/>
          </a:p>
        </p:txBody>
      </p:sp>
      <p:sp>
        <p:nvSpPr>
          <p:cNvPr id="697355" name="Line 11"/>
          <p:cNvSpPr>
            <a:spLocks noChangeShapeType="1"/>
          </p:cNvSpPr>
          <p:nvPr/>
        </p:nvSpPr>
        <p:spPr bwMode="auto">
          <a:xfrm>
            <a:off x="5508625" y="2671763"/>
            <a:ext cx="0" cy="144462"/>
          </a:xfrm>
          <a:prstGeom prst="line">
            <a:avLst/>
          </a:prstGeom>
          <a:noFill/>
          <a:ln w="69850">
            <a:solidFill>
              <a:srgbClr val="0000FF"/>
            </a:solidFill>
            <a:miter lim="800000"/>
          </a:ln>
          <a:effectLst/>
        </p:spPr>
        <p:txBody>
          <a:bodyPr wrap="none"/>
          <a:lstStyle/>
          <a:p>
            <a:endParaRPr lang="zh-CN" altLang="en-US"/>
          </a:p>
        </p:txBody>
      </p:sp>
      <p:sp>
        <p:nvSpPr>
          <p:cNvPr id="697356" name="Line 12"/>
          <p:cNvSpPr>
            <a:spLocks noChangeShapeType="1"/>
          </p:cNvSpPr>
          <p:nvPr/>
        </p:nvSpPr>
        <p:spPr bwMode="auto">
          <a:xfrm>
            <a:off x="4573588" y="2671763"/>
            <a:ext cx="0" cy="144462"/>
          </a:xfrm>
          <a:prstGeom prst="line">
            <a:avLst/>
          </a:prstGeom>
          <a:noFill/>
          <a:ln w="69850">
            <a:solidFill>
              <a:srgbClr val="0000FF"/>
            </a:solidFill>
            <a:miter lim="800000"/>
          </a:ln>
          <a:effectLst/>
        </p:spPr>
        <p:txBody>
          <a:bodyPr wrap="none"/>
          <a:lstStyle/>
          <a:p>
            <a:endParaRPr lang="zh-CN" altLang="en-US"/>
          </a:p>
        </p:txBody>
      </p:sp>
      <p:sp>
        <p:nvSpPr>
          <p:cNvPr id="697357" name="Line 13"/>
          <p:cNvSpPr>
            <a:spLocks noChangeShapeType="1"/>
          </p:cNvSpPr>
          <p:nvPr/>
        </p:nvSpPr>
        <p:spPr bwMode="auto">
          <a:xfrm>
            <a:off x="3636963" y="2671763"/>
            <a:ext cx="0" cy="144462"/>
          </a:xfrm>
          <a:prstGeom prst="line">
            <a:avLst/>
          </a:prstGeom>
          <a:noFill/>
          <a:ln w="69850">
            <a:solidFill>
              <a:srgbClr val="0000FF"/>
            </a:solidFill>
            <a:miter lim="800000"/>
          </a:ln>
          <a:effectLst/>
        </p:spPr>
        <p:txBody>
          <a:bodyPr wrap="none"/>
          <a:lstStyle/>
          <a:p>
            <a:endParaRPr lang="zh-CN" altLang="en-US"/>
          </a:p>
        </p:txBody>
      </p:sp>
      <p:sp>
        <p:nvSpPr>
          <p:cNvPr id="697358" name="Line 14"/>
          <p:cNvSpPr>
            <a:spLocks noChangeShapeType="1"/>
          </p:cNvSpPr>
          <p:nvPr/>
        </p:nvSpPr>
        <p:spPr bwMode="auto">
          <a:xfrm>
            <a:off x="2700338" y="2671763"/>
            <a:ext cx="0" cy="144462"/>
          </a:xfrm>
          <a:prstGeom prst="line">
            <a:avLst/>
          </a:prstGeom>
          <a:noFill/>
          <a:ln w="69850">
            <a:solidFill>
              <a:srgbClr val="0000FF"/>
            </a:solidFill>
            <a:miter lim="800000"/>
          </a:ln>
          <a:effectLst/>
        </p:spPr>
        <p:txBody>
          <a:bodyPr wrap="none"/>
          <a:lstStyle/>
          <a:p>
            <a:endParaRPr lang="zh-CN" altLang="en-US"/>
          </a:p>
        </p:txBody>
      </p:sp>
      <p:sp>
        <p:nvSpPr>
          <p:cNvPr id="697359" name="Rectangle 15"/>
          <p:cNvSpPr>
            <a:spLocks noChangeArrowheads="1"/>
          </p:cNvSpPr>
          <p:nvPr/>
        </p:nvSpPr>
        <p:spPr bwMode="auto">
          <a:xfrm>
            <a:off x="900113" y="2455863"/>
            <a:ext cx="812800" cy="293687"/>
          </a:xfrm>
          <a:prstGeom prst="rect">
            <a:avLst/>
          </a:prstGeom>
          <a:noFill/>
          <a:ln w="19050" algn="ctr">
            <a:solidFill>
              <a:srgbClr val="800000"/>
            </a:solidFill>
            <a:prstDash val="dashDot"/>
            <a:miter lim="800000"/>
          </a:ln>
          <a:effectLst/>
        </p:spPr>
        <p:txBody>
          <a:bodyPr wrap="none">
            <a:spAutoFit/>
          </a:bodyPr>
          <a:lstStyle/>
          <a:p>
            <a:pPr algn="dist"/>
            <a:r>
              <a:rPr kumimoji="0" lang="zh-CN" altLang="en-US" sz="1200" b="1">
                <a:ea typeface="华文细黑" panose="02010600040101010101" pitchFamily="2" charset="-122"/>
              </a:rPr>
              <a:t>原始聚落</a:t>
            </a:r>
            <a:endParaRPr kumimoji="0" lang="zh-CN" altLang="en-US" sz="1200" b="1">
              <a:ea typeface="华文细黑" panose="02010600040101010101" pitchFamily="2" charset="-122"/>
            </a:endParaRPr>
          </a:p>
        </p:txBody>
      </p:sp>
      <p:sp>
        <p:nvSpPr>
          <p:cNvPr id="697360" name="Rectangle 16"/>
          <p:cNvSpPr>
            <a:spLocks noChangeArrowheads="1"/>
          </p:cNvSpPr>
          <p:nvPr/>
        </p:nvSpPr>
        <p:spPr bwMode="auto">
          <a:xfrm>
            <a:off x="1836738" y="2455863"/>
            <a:ext cx="812800" cy="293687"/>
          </a:xfrm>
          <a:prstGeom prst="rect">
            <a:avLst/>
          </a:prstGeom>
          <a:noFill/>
          <a:ln w="19050" algn="ctr">
            <a:solidFill>
              <a:srgbClr val="800000"/>
            </a:solidFill>
            <a:prstDash val="dashDot"/>
            <a:miter lim="800000"/>
          </a:ln>
          <a:effectLst/>
        </p:spPr>
        <p:txBody>
          <a:bodyPr wrap="none">
            <a:spAutoFit/>
          </a:bodyPr>
          <a:lstStyle/>
          <a:p>
            <a:pPr algn="dist"/>
            <a:r>
              <a:rPr kumimoji="0" lang="zh-CN" altLang="en-US" sz="1200" b="1">
                <a:ea typeface="华文细黑" panose="02010600040101010101" pitchFamily="2" charset="-122"/>
              </a:rPr>
              <a:t>春秋战国</a:t>
            </a:r>
            <a:endParaRPr kumimoji="0" lang="zh-CN" altLang="en-US" sz="1200" b="1">
              <a:ea typeface="华文细黑" panose="02010600040101010101" pitchFamily="2" charset="-122"/>
            </a:endParaRPr>
          </a:p>
        </p:txBody>
      </p:sp>
      <p:sp>
        <p:nvSpPr>
          <p:cNvPr id="697361" name="Rectangle 17"/>
          <p:cNvSpPr>
            <a:spLocks noChangeArrowheads="1"/>
          </p:cNvSpPr>
          <p:nvPr/>
        </p:nvSpPr>
        <p:spPr bwMode="auto">
          <a:xfrm>
            <a:off x="2773363" y="2455863"/>
            <a:ext cx="812800" cy="293687"/>
          </a:xfrm>
          <a:prstGeom prst="rect">
            <a:avLst/>
          </a:prstGeom>
          <a:noFill/>
          <a:ln w="19050" algn="ctr">
            <a:solidFill>
              <a:srgbClr val="800000"/>
            </a:solidFill>
            <a:prstDash val="dashDot"/>
            <a:miter lim="800000"/>
          </a:ln>
          <a:effectLst/>
        </p:spPr>
        <p:txBody>
          <a:bodyPr wrap="none">
            <a:spAutoFit/>
          </a:bodyPr>
          <a:lstStyle/>
          <a:p>
            <a:pPr algn="dist"/>
            <a:r>
              <a:rPr kumimoji="0" lang="zh-CN" altLang="en-US" sz="1200" b="1">
                <a:ea typeface="华文细黑" panose="02010600040101010101" pitchFamily="2" charset="-122"/>
              </a:rPr>
              <a:t>秦汉魏晋</a:t>
            </a:r>
            <a:endParaRPr kumimoji="0" lang="zh-CN" altLang="en-US" sz="1200" b="1">
              <a:ea typeface="华文细黑" panose="02010600040101010101" pitchFamily="2" charset="-122"/>
            </a:endParaRPr>
          </a:p>
        </p:txBody>
      </p:sp>
      <p:sp>
        <p:nvSpPr>
          <p:cNvPr id="697362" name="Rectangle 18"/>
          <p:cNvSpPr>
            <a:spLocks noChangeArrowheads="1"/>
          </p:cNvSpPr>
          <p:nvPr/>
        </p:nvSpPr>
        <p:spPr bwMode="auto">
          <a:xfrm>
            <a:off x="3708400" y="2455863"/>
            <a:ext cx="812800" cy="293687"/>
          </a:xfrm>
          <a:prstGeom prst="rect">
            <a:avLst/>
          </a:prstGeom>
          <a:noFill/>
          <a:ln w="19050" algn="ctr">
            <a:solidFill>
              <a:srgbClr val="800000"/>
            </a:solidFill>
            <a:prstDash val="dashDot"/>
            <a:miter lim="800000"/>
          </a:ln>
          <a:effectLst/>
        </p:spPr>
        <p:txBody>
          <a:bodyPr wrap="none">
            <a:spAutoFit/>
          </a:bodyPr>
          <a:lstStyle/>
          <a:p>
            <a:pPr algn="dist"/>
            <a:r>
              <a:rPr kumimoji="0" lang="zh-CN" altLang="en-US" sz="1200" b="1">
                <a:ea typeface="华文细黑" panose="02010600040101010101" pitchFamily="2" charset="-122"/>
              </a:rPr>
              <a:t>唐宋时期</a:t>
            </a:r>
            <a:endParaRPr kumimoji="0" lang="zh-CN" altLang="en-US" sz="1200" b="1">
              <a:ea typeface="华文细黑" panose="02010600040101010101" pitchFamily="2" charset="-122"/>
            </a:endParaRPr>
          </a:p>
        </p:txBody>
      </p:sp>
      <p:sp>
        <p:nvSpPr>
          <p:cNvPr id="697363" name="Rectangle 19"/>
          <p:cNvSpPr>
            <a:spLocks noChangeArrowheads="1"/>
          </p:cNvSpPr>
          <p:nvPr/>
        </p:nvSpPr>
        <p:spPr bwMode="auto">
          <a:xfrm>
            <a:off x="4645025" y="2455863"/>
            <a:ext cx="812800" cy="293687"/>
          </a:xfrm>
          <a:prstGeom prst="rect">
            <a:avLst/>
          </a:prstGeom>
          <a:noFill/>
          <a:ln w="19050" algn="ctr">
            <a:solidFill>
              <a:srgbClr val="800000"/>
            </a:solidFill>
            <a:prstDash val="dashDot"/>
            <a:miter lim="800000"/>
          </a:ln>
          <a:effectLst/>
        </p:spPr>
        <p:txBody>
          <a:bodyPr wrap="none">
            <a:spAutoFit/>
          </a:bodyPr>
          <a:lstStyle/>
          <a:p>
            <a:pPr algn="dist"/>
            <a:r>
              <a:rPr kumimoji="0" lang="zh-CN" altLang="en-US" sz="1200" b="1">
                <a:ea typeface="华文细黑" panose="02010600040101010101" pitchFamily="2" charset="-122"/>
              </a:rPr>
              <a:t>明清时期</a:t>
            </a:r>
            <a:endParaRPr kumimoji="0" lang="zh-CN" altLang="en-US" sz="1200" b="1">
              <a:ea typeface="华文细黑" panose="02010600040101010101" pitchFamily="2" charset="-122"/>
            </a:endParaRPr>
          </a:p>
        </p:txBody>
      </p:sp>
      <p:sp>
        <p:nvSpPr>
          <p:cNvPr id="697364" name="Rectangle 20"/>
          <p:cNvSpPr>
            <a:spLocks noChangeArrowheads="1"/>
          </p:cNvSpPr>
          <p:nvPr/>
        </p:nvSpPr>
        <p:spPr bwMode="auto">
          <a:xfrm>
            <a:off x="5653088" y="2455863"/>
            <a:ext cx="719137" cy="293687"/>
          </a:xfrm>
          <a:prstGeom prst="rect">
            <a:avLst/>
          </a:prstGeom>
          <a:noFill/>
          <a:ln w="19050" algn="ctr">
            <a:solidFill>
              <a:srgbClr val="800000"/>
            </a:solidFill>
            <a:prstDash val="dashDot"/>
            <a:miter lim="800000"/>
          </a:ln>
          <a:effectLst/>
        </p:spPr>
        <p:txBody>
          <a:bodyPr>
            <a:spAutoFit/>
          </a:bodyPr>
          <a:lstStyle/>
          <a:p>
            <a:pPr algn="dist"/>
            <a:r>
              <a:rPr kumimoji="0" lang="zh-CN" altLang="en-US" sz="1200" b="1">
                <a:ea typeface="华文细黑" panose="02010600040101010101" pitchFamily="2" charset="-122"/>
              </a:rPr>
              <a:t>民国</a:t>
            </a:r>
            <a:endParaRPr kumimoji="0" lang="zh-CN" altLang="en-US" sz="1200" b="1">
              <a:ea typeface="华文细黑" panose="02010600040101010101" pitchFamily="2" charset="-122"/>
            </a:endParaRPr>
          </a:p>
        </p:txBody>
      </p:sp>
      <p:sp>
        <p:nvSpPr>
          <p:cNvPr id="697367" name="AutoShape 23"/>
          <p:cNvSpPr/>
          <p:nvPr/>
        </p:nvSpPr>
        <p:spPr bwMode="auto">
          <a:xfrm rot="16200000">
            <a:off x="1656557" y="2131219"/>
            <a:ext cx="287337" cy="1800225"/>
          </a:xfrm>
          <a:prstGeom prst="leftBrace">
            <a:avLst>
              <a:gd name="adj1" fmla="val 52210"/>
              <a:gd name="adj2" fmla="val 53171"/>
            </a:avLst>
          </a:prstGeom>
          <a:noFill/>
          <a:ln w="22225">
            <a:solidFill>
              <a:srgbClr val="800000"/>
            </a:solidFill>
            <a:miter lim="800000"/>
          </a:ln>
          <a:effectLst/>
        </p:spPr>
        <p:txBody>
          <a:bodyPr wrap="none" anchor="ctr"/>
          <a:lstStyle/>
          <a:p>
            <a:endParaRPr lang="zh-CN" altLang="en-US"/>
          </a:p>
        </p:txBody>
      </p:sp>
      <p:sp>
        <p:nvSpPr>
          <p:cNvPr id="697368" name="Text Box 24"/>
          <p:cNvSpPr txBox="1">
            <a:spLocks noChangeArrowheads="1"/>
          </p:cNvSpPr>
          <p:nvPr/>
        </p:nvSpPr>
        <p:spPr bwMode="auto">
          <a:xfrm>
            <a:off x="1260475" y="3176588"/>
            <a:ext cx="1223963" cy="396875"/>
          </a:xfrm>
          <a:prstGeom prst="rect">
            <a:avLst/>
          </a:prstGeom>
          <a:noFill/>
          <a:ln w="9525">
            <a:noFill/>
            <a:miter lim="800000"/>
          </a:ln>
          <a:effectLst/>
        </p:spPr>
        <p:txBody>
          <a:bodyPr>
            <a:spAutoFit/>
          </a:bodyPr>
          <a:lstStyle/>
          <a:p>
            <a:pPr>
              <a:spcBef>
                <a:spcPct val="50000"/>
              </a:spcBef>
            </a:pPr>
            <a:r>
              <a:rPr lang="zh-CN" altLang="en-US" sz="2000">
                <a:ea typeface="华文细黑" panose="02010600040101010101" pitchFamily="2" charset="-122"/>
              </a:rPr>
              <a:t>萌芽阶段</a:t>
            </a:r>
            <a:endParaRPr lang="zh-CN" altLang="en-US" sz="2000">
              <a:ea typeface="华文细黑" panose="02010600040101010101" pitchFamily="2" charset="-122"/>
            </a:endParaRPr>
          </a:p>
        </p:txBody>
      </p:sp>
      <p:sp>
        <p:nvSpPr>
          <p:cNvPr id="697369" name="AutoShape 25"/>
          <p:cNvSpPr/>
          <p:nvPr/>
        </p:nvSpPr>
        <p:spPr bwMode="auto">
          <a:xfrm rot="16200000">
            <a:off x="3529807" y="2131219"/>
            <a:ext cx="287337" cy="1800225"/>
          </a:xfrm>
          <a:prstGeom prst="leftBrace">
            <a:avLst>
              <a:gd name="adj1" fmla="val 52210"/>
              <a:gd name="adj2" fmla="val 53097"/>
            </a:avLst>
          </a:prstGeom>
          <a:noFill/>
          <a:ln w="22225">
            <a:solidFill>
              <a:srgbClr val="800000"/>
            </a:solidFill>
            <a:miter lim="800000"/>
          </a:ln>
          <a:effectLst/>
        </p:spPr>
        <p:txBody>
          <a:bodyPr wrap="none" anchor="ctr"/>
          <a:lstStyle/>
          <a:p>
            <a:endParaRPr lang="zh-CN" altLang="en-US"/>
          </a:p>
        </p:txBody>
      </p:sp>
      <p:sp>
        <p:nvSpPr>
          <p:cNvPr id="697370" name="Text Box 26"/>
          <p:cNvSpPr txBox="1">
            <a:spLocks noChangeArrowheads="1"/>
          </p:cNvSpPr>
          <p:nvPr/>
        </p:nvSpPr>
        <p:spPr bwMode="auto">
          <a:xfrm>
            <a:off x="3132138" y="3176588"/>
            <a:ext cx="1223962" cy="396875"/>
          </a:xfrm>
          <a:prstGeom prst="rect">
            <a:avLst/>
          </a:prstGeom>
          <a:noFill/>
          <a:ln w="9525" algn="ctr">
            <a:noFill/>
            <a:miter lim="800000"/>
          </a:ln>
          <a:effectLst/>
        </p:spPr>
        <p:txBody>
          <a:bodyPr>
            <a:spAutoFit/>
          </a:bodyPr>
          <a:lstStyle/>
          <a:p>
            <a:pPr>
              <a:spcBef>
                <a:spcPct val="50000"/>
              </a:spcBef>
            </a:pPr>
            <a:r>
              <a:rPr lang="zh-CN" altLang="en-US" sz="2000">
                <a:ea typeface="华文细黑" panose="02010600040101010101" pitchFamily="2" charset="-122"/>
              </a:rPr>
              <a:t>探索阶段</a:t>
            </a:r>
            <a:endParaRPr lang="zh-CN" altLang="en-US" sz="2000">
              <a:ea typeface="华文细黑" panose="02010600040101010101" pitchFamily="2" charset="-122"/>
            </a:endParaRPr>
          </a:p>
        </p:txBody>
      </p:sp>
      <p:sp>
        <p:nvSpPr>
          <p:cNvPr id="697371" name="AutoShape 27"/>
          <p:cNvSpPr/>
          <p:nvPr/>
        </p:nvSpPr>
        <p:spPr bwMode="auto">
          <a:xfrm rot="16200000">
            <a:off x="4968875" y="2563813"/>
            <a:ext cx="287337" cy="935038"/>
          </a:xfrm>
          <a:prstGeom prst="leftBrace">
            <a:avLst>
              <a:gd name="adj1" fmla="val 27118"/>
              <a:gd name="adj2" fmla="val 53097"/>
            </a:avLst>
          </a:prstGeom>
          <a:noFill/>
          <a:ln w="22225">
            <a:solidFill>
              <a:srgbClr val="800000"/>
            </a:solidFill>
            <a:miter lim="800000"/>
          </a:ln>
          <a:effectLst/>
        </p:spPr>
        <p:txBody>
          <a:bodyPr wrap="none" anchor="ctr"/>
          <a:lstStyle/>
          <a:p>
            <a:endParaRPr lang="zh-CN" altLang="en-US"/>
          </a:p>
        </p:txBody>
      </p:sp>
      <p:sp>
        <p:nvSpPr>
          <p:cNvPr id="697372" name="Rectangle 28"/>
          <p:cNvSpPr>
            <a:spLocks noChangeArrowheads="1"/>
          </p:cNvSpPr>
          <p:nvPr/>
        </p:nvSpPr>
        <p:spPr bwMode="auto">
          <a:xfrm>
            <a:off x="6661150" y="2451100"/>
            <a:ext cx="719138" cy="293688"/>
          </a:xfrm>
          <a:prstGeom prst="rect">
            <a:avLst/>
          </a:prstGeom>
          <a:noFill/>
          <a:ln w="19050" algn="ctr">
            <a:solidFill>
              <a:srgbClr val="800000"/>
            </a:solidFill>
            <a:prstDash val="dashDot"/>
            <a:miter lim="800000"/>
          </a:ln>
          <a:effectLst/>
        </p:spPr>
        <p:txBody>
          <a:bodyPr>
            <a:spAutoFit/>
          </a:bodyPr>
          <a:lstStyle/>
          <a:p>
            <a:pPr algn="dist"/>
            <a:r>
              <a:rPr kumimoji="0" lang="zh-CN" altLang="en-US" sz="1200" b="1">
                <a:ea typeface="华文细黑" panose="02010600040101010101" pitchFamily="2" charset="-122"/>
              </a:rPr>
              <a:t>当代</a:t>
            </a:r>
            <a:endParaRPr kumimoji="0" lang="zh-CN" altLang="en-US" sz="1200" b="1">
              <a:ea typeface="华文细黑" panose="02010600040101010101" pitchFamily="2" charset="-122"/>
            </a:endParaRPr>
          </a:p>
        </p:txBody>
      </p:sp>
      <p:sp>
        <p:nvSpPr>
          <p:cNvPr id="697373" name="Line 29"/>
          <p:cNvSpPr>
            <a:spLocks noChangeShapeType="1"/>
          </p:cNvSpPr>
          <p:nvPr/>
        </p:nvSpPr>
        <p:spPr bwMode="auto">
          <a:xfrm>
            <a:off x="6445250" y="2671763"/>
            <a:ext cx="0" cy="144462"/>
          </a:xfrm>
          <a:prstGeom prst="line">
            <a:avLst/>
          </a:prstGeom>
          <a:noFill/>
          <a:ln w="69850">
            <a:solidFill>
              <a:srgbClr val="0000FF"/>
            </a:solidFill>
            <a:miter lim="800000"/>
          </a:ln>
          <a:effectLst/>
        </p:spPr>
        <p:txBody>
          <a:bodyPr wrap="none"/>
          <a:lstStyle/>
          <a:p>
            <a:endParaRPr lang="zh-CN" altLang="en-US"/>
          </a:p>
        </p:txBody>
      </p:sp>
      <p:sp>
        <p:nvSpPr>
          <p:cNvPr id="697374" name="AutoShape 30"/>
          <p:cNvSpPr/>
          <p:nvPr/>
        </p:nvSpPr>
        <p:spPr bwMode="auto">
          <a:xfrm rot="16200000">
            <a:off x="6516688" y="2022475"/>
            <a:ext cx="287337" cy="2017713"/>
          </a:xfrm>
          <a:prstGeom prst="leftBrace">
            <a:avLst>
              <a:gd name="adj1" fmla="val 58518"/>
              <a:gd name="adj2" fmla="val 54995"/>
            </a:avLst>
          </a:prstGeom>
          <a:noFill/>
          <a:ln w="22225">
            <a:solidFill>
              <a:srgbClr val="800000"/>
            </a:solidFill>
            <a:miter lim="800000"/>
          </a:ln>
          <a:effectLst/>
        </p:spPr>
        <p:txBody>
          <a:bodyPr wrap="none" anchor="ctr"/>
          <a:lstStyle/>
          <a:p>
            <a:endParaRPr lang="zh-CN" altLang="en-US"/>
          </a:p>
        </p:txBody>
      </p:sp>
      <p:sp>
        <p:nvSpPr>
          <p:cNvPr id="697375" name="Text Box 31"/>
          <p:cNvSpPr txBox="1">
            <a:spLocks noChangeArrowheads="1"/>
          </p:cNvSpPr>
          <p:nvPr/>
        </p:nvSpPr>
        <p:spPr bwMode="auto">
          <a:xfrm>
            <a:off x="4643438" y="3213100"/>
            <a:ext cx="1223962" cy="396875"/>
          </a:xfrm>
          <a:prstGeom prst="rect">
            <a:avLst/>
          </a:prstGeom>
          <a:noFill/>
          <a:ln w="9525" algn="ctr">
            <a:noFill/>
            <a:miter lim="800000"/>
          </a:ln>
          <a:effectLst/>
        </p:spPr>
        <p:txBody>
          <a:bodyPr>
            <a:spAutoFit/>
          </a:bodyPr>
          <a:lstStyle/>
          <a:p>
            <a:pPr>
              <a:spcBef>
                <a:spcPct val="50000"/>
              </a:spcBef>
            </a:pPr>
            <a:r>
              <a:rPr lang="zh-CN" altLang="en-US" sz="2000">
                <a:ea typeface="华文细黑" panose="02010600040101010101" pitchFamily="2" charset="-122"/>
              </a:rPr>
              <a:t>成熟阶段</a:t>
            </a:r>
            <a:endParaRPr lang="zh-CN" altLang="en-US" sz="2000">
              <a:ea typeface="华文细黑" panose="02010600040101010101" pitchFamily="2" charset="-122"/>
            </a:endParaRPr>
          </a:p>
        </p:txBody>
      </p:sp>
      <p:sp>
        <p:nvSpPr>
          <p:cNvPr id="697376" name="Text Box 32"/>
          <p:cNvSpPr txBox="1">
            <a:spLocks noChangeArrowheads="1"/>
          </p:cNvSpPr>
          <p:nvPr/>
        </p:nvSpPr>
        <p:spPr bwMode="auto">
          <a:xfrm>
            <a:off x="6156325" y="3141663"/>
            <a:ext cx="1584325" cy="701675"/>
          </a:xfrm>
          <a:prstGeom prst="rect">
            <a:avLst/>
          </a:prstGeom>
          <a:noFill/>
          <a:ln w="9525" algn="ctr">
            <a:noFill/>
            <a:miter lim="800000"/>
          </a:ln>
          <a:effectLst/>
        </p:spPr>
        <p:txBody>
          <a:bodyPr>
            <a:spAutoFit/>
          </a:bodyPr>
          <a:lstStyle/>
          <a:p>
            <a:pPr>
              <a:spcBef>
                <a:spcPct val="50000"/>
              </a:spcBef>
            </a:pPr>
            <a:r>
              <a:rPr lang="zh-CN" altLang="en-US" sz="2000">
                <a:ea typeface="华文细黑" panose="02010600040101010101" pitchFamily="2" charset="-122"/>
              </a:rPr>
              <a:t>与现代科学冲突、融合</a:t>
            </a:r>
            <a:endParaRPr lang="zh-CN" altLang="en-US" sz="2000">
              <a:ea typeface="华文细黑" panose="02010600040101010101" pitchFamily="2" charset="-122"/>
            </a:endParaRPr>
          </a:p>
        </p:txBody>
      </p:sp>
      <p:pic>
        <p:nvPicPr>
          <p:cNvPr id="697379" name="Picture 35" descr="xin_2521003241042734123198"/>
          <p:cNvPicPr>
            <a:picLocks noChangeAspect="1" noChangeArrowheads="1"/>
          </p:cNvPicPr>
          <p:nvPr/>
        </p:nvPicPr>
        <p:blipFill>
          <a:blip r:embed="rId1" cstate="print"/>
          <a:srcRect/>
          <a:stretch>
            <a:fillRect/>
          </a:stretch>
        </p:blipFill>
        <p:spPr bwMode="auto">
          <a:xfrm>
            <a:off x="468313" y="3946525"/>
            <a:ext cx="1519237" cy="1512888"/>
          </a:xfrm>
          <a:prstGeom prst="rect">
            <a:avLst/>
          </a:prstGeom>
          <a:noFill/>
        </p:spPr>
      </p:pic>
      <p:sp>
        <p:nvSpPr>
          <p:cNvPr id="697380" name="Text Box 36"/>
          <p:cNvSpPr txBox="1">
            <a:spLocks noChangeArrowheads="1"/>
          </p:cNvSpPr>
          <p:nvPr/>
        </p:nvSpPr>
        <p:spPr bwMode="auto">
          <a:xfrm>
            <a:off x="611188" y="5459413"/>
            <a:ext cx="1368425" cy="274637"/>
          </a:xfrm>
          <a:prstGeom prst="rect">
            <a:avLst/>
          </a:prstGeom>
          <a:noFill/>
          <a:ln w="9525">
            <a:noFill/>
            <a:miter lim="800000"/>
          </a:ln>
          <a:effectLst/>
        </p:spPr>
        <p:txBody>
          <a:bodyPr>
            <a:spAutoFit/>
          </a:bodyPr>
          <a:lstStyle/>
          <a:p>
            <a:pPr>
              <a:spcBef>
                <a:spcPct val="50000"/>
              </a:spcBef>
            </a:pPr>
            <a:r>
              <a:rPr lang="zh-CN" altLang="en-US" sz="1200">
                <a:ea typeface="华文细黑" panose="02010600040101010101" pitchFamily="2" charset="-122"/>
              </a:rPr>
              <a:t>原始：朴素择地</a:t>
            </a:r>
            <a:endParaRPr lang="zh-CN" altLang="en-US" sz="1200">
              <a:ea typeface="华文细黑" panose="02010600040101010101" pitchFamily="2" charset="-122"/>
            </a:endParaRPr>
          </a:p>
        </p:txBody>
      </p:sp>
      <p:sp>
        <p:nvSpPr>
          <p:cNvPr id="697383" name="Text Box 39"/>
          <p:cNvSpPr txBox="1">
            <a:spLocks noChangeArrowheads="1"/>
          </p:cNvSpPr>
          <p:nvPr/>
        </p:nvSpPr>
        <p:spPr bwMode="auto">
          <a:xfrm>
            <a:off x="2484438" y="5400675"/>
            <a:ext cx="1223962" cy="274638"/>
          </a:xfrm>
          <a:prstGeom prst="rect">
            <a:avLst/>
          </a:prstGeom>
          <a:noFill/>
          <a:ln w="9525">
            <a:noFill/>
            <a:miter lim="800000"/>
          </a:ln>
          <a:effectLst/>
        </p:spPr>
        <p:txBody>
          <a:bodyPr>
            <a:spAutoFit/>
          </a:bodyPr>
          <a:lstStyle/>
          <a:p>
            <a:pPr>
              <a:spcBef>
                <a:spcPct val="50000"/>
              </a:spcBef>
            </a:pPr>
            <a:r>
              <a:rPr lang="zh-CN" altLang="en-US" sz="1200">
                <a:ea typeface="华文细黑" panose="02010600040101010101" pitchFamily="2" charset="-122"/>
              </a:rPr>
              <a:t>春秋：阴阳</a:t>
            </a:r>
            <a:endParaRPr lang="zh-CN" altLang="en-US" sz="1200">
              <a:ea typeface="华文细黑" panose="02010600040101010101" pitchFamily="2" charset="-122"/>
            </a:endParaRPr>
          </a:p>
        </p:txBody>
      </p:sp>
      <p:pic>
        <p:nvPicPr>
          <p:cNvPr id="697385" name="Picture 41" descr="2008062316592303"/>
          <p:cNvPicPr>
            <a:picLocks noChangeAspect="1" noChangeArrowheads="1"/>
          </p:cNvPicPr>
          <p:nvPr/>
        </p:nvPicPr>
        <p:blipFill>
          <a:blip r:embed="rId2" cstate="print"/>
          <a:srcRect/>
          <a:stretch>
            <a:fillRect/>
          </a:stretch>
        </p:blipFill>
        <p:spPr bwMode="auto">
          <a:xfrm>
            <a:off x="1979613" y="3946525"/>
            <a:ext cx="1584325" cy="1497013"/>
          </a:xfrm>
          <a:prstGeom prst="rect">
            <a:avLst/>
          </a:prstGeom>
          <a:noFill/>
        </p:spPr>
      </p:pic>
      <p:pic>
        <p:nvPicPr>
          <p:cNvPr id="697387" name="Picture 43" descr="1052389140"/>
          <p:cNvPicPr>
            <a:picLocks noChangeAspect="1" noChangeArrowheads="1"/>
          </p:cNvPicPr>
          <p:nvPr/>
        </p:nvPicPr>
        <p:blipFill>
          <a:blip r:embed="rId3" cstate="print"/>
          <a:srcRect/>
          <a:stretch>
            <a:fillRect/>
          </a:stretch>
        </p:blipFill>
        <p:spPr bwMode="auto">
          <a:xfrm>
            <a:off x="3563938" y="3946525"/>
            <a:ext cx="1512887" cy="1457325"/>
          </a:xfrm>
          <a:prstGeom prst="rect">
            <a:avLst/>
          </a:prstGeom>
          <a:noFill/>
        </p:spPr>
      </p:pic>
      <p:sp>
        <p:nvSpPr>
          <p:cNvPr id="697388" name="Rectangle 44"/>
          <p:cNvSpPr>
            <a:spLocks noChangeArrowheads="1"/>
          </p:cNvSpPr>
          <p:nvPr/>
        </p:nvSpPr>
        <p:spPr bwMode="auto">
          <a:xfrm>
            <a:off x="4140200" y="5400675"/>
            <a:ext cx="1250950" cy="274638"/>
          </a:xfrm>
          <a:prstGeom prst="rect">
            <a:avLst/>
          </a:prstGeom>
          <a:noFill/>
          <a:ln w="9525" algn="ctr">
            <a:noFill/>
            <a:miter lim="800000"/>
          </a:ln>
          <a:effectLst/>
        </p:spPr>
        <p:txBody>
          <a:bodyPr>
            <a:spAutoFit/>
          </a:bodyPr>
          <a:lstStyle/>
          <a:p>
            <a:pPr>
              <a:spcBef>
                <a:spcPct val="50000"/>
              </a:spcBef>
            </a:pPr>
            <a:r>
              <a:rPr lang="zh-CN" altLang="en-US" sz="1200">
                <a:ea typeface="华文细黑" panose="02010600040101010101" pitchFamily="2" charset="-122"/>
              </a:rPr>
              <a:t>秦汉：堪舆</a:t>
            </a:r>
            <a:endParaRPr lang="zh-CN" altLang="en-US" sz="1200">
              <a:ea typeface="华文细黑" panose="02010600040101010101" pitchFamily="2" charset="-122"/>
            </a:endParaRPr>
          </a:p>
        </p:txBody>
      </p:sp>
      <p:pic>
        <p:nvPicPr>
          <p:cNvPr id="697390" name="Picture 46" descr="21400亿重建大明宫（大明宫麟德殿复原图）"/>
          <p:cNvPicPr>
            <a:picLocks noChangeAspect="1" noChangeArrowheads="1"/>
          </p:cNvPicPr>
          <p:nvPr/>
        </p:nvPicPr>
        <p:blipFill>
          <a:blip r:embed="rId4" cstate="print"/>
          <a:srcRect/>
          <a:stretch>
            <a:fillRect/>
          </a:stretch>
        </p:blipFill>
        <p:spPr bwMode="auto">
          <a:xfrm>
            <a:off x="5364163" y="3946525"/>
            <a:ext cx="1512887" cy="1457325"/>
          </a:xfrm>
          <a:prstGeom prst="rect">
            <a:avLst/>
          </a:prstGeom>
          <a:noFill/>
        </p:spPr>
      </p:pic>
      <p:sp>
        <p:nvSpPr>
          <p:cNvPr id="697392" name="Rectangle 48"/>
          <p:cNvSpPr>
            <a:spLocks noChangeArrowheads="1"/>
          </p:cNvSpPr>
          <p:nvPr/>
        </p:nvSpPr>
        <p:spPr bwMode="auto">
          <a:xfrm>
            <a:off x="5580063" y="5386388"/>
            <a:ext cx="1250950" cy="274637"/>
          </a:xfrm>
          <a:prstGeom prst="rect">
            <a:avLst/>
          </a:prstGeom>
          <a:noFill/>
          <a:ln w="9525" algn="ctr">
            <a:noFill/>
            <a:miter lim="800000"/>
          </a:ln>
          <a:effectLst/>
        </p:spPr>
        <p:txBody>
          <a:bodyPr>
            <a:spAutoFit/>
          </a:bodyPr>
          <a:lstStyle/>
          <a:p>
            <a:pPr>
              <a:spcBef>
                <a:spcPct val="50000"/>
              </a:spcBef>
            </a:pPr>
            <a:r>
              <a:rPr lang="zh-CN" altLang="en-US" sz="1200">
                <a:ea typeface="华文细黑" panose="02010600040101010101" pitchFamily="2" charset="-122"/>
              </a:rPr>
              <a:t>明清：住宅规划</a:t>
            </a:r>
            <a:endParaRPr lang="zh-CN" altLang="en-US" sz="1200">
              <a:ea typeface="华文细黑" panose="02010600040101010101" pitchFamily="2" charset="-122"/>
            </a:endParaRPr>
          </a:p>
        </p:txBody>
      </p:sp>
      <p:pic>
        <p:nvPicPr>
          <p:cNvPr id="697394" name="Picture 50" descr="5743614155075"/>
          <p:cNvPicPr>
            <a:picLocks noChangeAspect="1" noChangeArrowheads="1"/>
          </p:cNvPicPr>
          <p:nvPr/>
        </p:nvPicPr>
        <p:blipFill>
          <a:blip r:embed="rId5" cstate="print"/>
          <a:srcRect/>
          <a:stretch>
            <a:fillRect/>
          </a:stretch>
        </p:blipFill>
        <p:spPr bwMode="auto">
          <a:xfrm>
            <a:off x="7164388" y="3933825"/>
            <a:ext cx="1504950" cy="1439863"/>
          </a:xfrm>
          <a:prstGeom prst="rect">
            <a:avLst/>
          </a:prstGeom>
          <a:noFill/>
        </p:spPr>
      </p:pic>
      <p:sp>
        <p:nvSpPr>
          <p:cNvPr id="697395" name="Rectangle 51"/>
          <p:cNvSpPr>
            <a:spLocks noChangeArrowheads="1"/>
          </p:cNvSpPr>
          <p:nvPr/>
        </p:nvSpPr>
        <p:spPr bwMode="auto">
          <a:xfrm>
            <a:off x="7308850" y="5386388"/>
            <a:ext cx="1439863" cy="274637"/>
          </a:xfrm>
          <a:prstGeom prst="rect">
            <a:avLst/>
          </a:prstGeom>
          <a:noFill/>
          <a:ln w="9525" algn="ctr">
            <a:noFill/>
            <a:miter lim="800000"/>
          </a:ln>
          <a:effectLst/>
        </p:spPr>
        <p:txBody>
          <a:bodyPr>
            <a:spAutoFit/>
          </a:bodyPr>
          <a:lstStyle/>
          <a:p>
            <a:pPr>
              <a:spcBef>
                <a:spcPct val="50000"/>
              </a:spcBef>
            </a:pPr>
            <a:r>
              <a:rPr lang="zh-CN" altLang="en-US" sz="1200">
                <a:ea typeface="华文细黑" panose="02010600040101010101" pitchFamily="2" charset="-122"/>
              </a:rPr>
              <a:t>近现代：城市规划</a:t>
            </a:r>
            <a:endParaRPr lang="zh-CN" altLang="en-US" sz="1200">
              <a:ea typeface="华文细黑" panose="02010600040101010101" pitchFamily="2" charset="-122"/>
            </a:endParaRPr>
          </a:p>
        </p:txBody>
      </p:sp>
      <p:sp>
        <p:nvSpPr>
          <p:cNvPr id="697396" name="Text Box 52"/>
          <p:cNvSpPr txBox="1">
            <a:spLocks noChangeArrowheads="1"/>
          </p:cNvSpPr>
          <p:nvPr/>
        </p:nvSpPr>
        <p:spPr bwMode="auto">
          <a:xfrm>
            <a:off x="3276600" y="5876925"/>
            <a:ext cx="2879725" cy="519113"/>
          </a:xfrm>
          <a:prstGeom prst="rect">
            <a:avLst/>
          </a:prstGeom>
          <a:noFill/>
          <a:ln w="9525">
            <a:noFill/>
            <a:miter lim="800000"/>
          </a:ln>
          <a:effectLst/>
        </p:spPr>
        <p:txBody>
          <a:bodyPr>
            <a:spAutoFit/>
          </a:bodyPr>
          <a:lstStyle/>
          <a:p>
            <a:pPr>
              <a:spcBef>
                <a:spcPct val="50000"/>
              </a:spcBef>
            </a:pPr>
            <a:r>
              <a:rPr lang="zh-CN" altLang="en-US"/>
              <a:t>精华与糟粕并存</a:t>
            </a:r>
            <a:endParaRPr lang="zh-CN" altLang="en-US"/>
          </a:p>
        </p:txBody>
      </p:sp>
    </p:spTree>
    <p:custDataLst>
      <p:tags r:id="rId6"/>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9" name="Rectangle 3"/>
          <p:cNvSpPr>
            <a:spLocks noGrp="1" noChangeArrowheads="1"/>
          </p:cNvSpPr>
          <p:nvPr>
            <p:ph idx="1"/>
          </p:nvPr>
        </p:nvSpPr>
        <p:spPr>
          <a:xfrm>
            <a:off x="323850" y="2060575"/>
            <a:ext cx="8135938" cy="1223963"/>
          </a:xfrm>
        </p:spPr>
        <p:txBody>
          <a:bodyPr>
            <a:normAutofit fontScale="77500" lnSpcReduction="20000"/>
          </a:bodyPr>
          <a:lstStyle/>
          <a:p>
            <a:pPr>
              <a:lnSpc>
                <a:spcPct val="90000"/>
              </a:lnSpc>
              <a:buFontTx/>
              <a:buNone/>
            </a:pPr>
            <a:r>
              <a:rPr lang="zh-CN" altLang="en-US" smtClean="0">
                <a:latin typeface="华文细黑" panose="02010600040101010101" pitchFamily="2" charset="-122"/>
              </a:rPr>
              <a:t>    </a:t>
            </a:r>
            <a:r>
              <a:rPr lang="zh-CN" altLang="en-US" sz="2800" b="1" smtClean="0">
                <a:latin typeface="华文细黑" panose="02010600040101010101" pitchFamily="2" charset="-122"/>
              </a:rPr>
              <a:t>周易</a:t>
            </a:r>
            <a:r>
              <a:rPr lang="zh-CN" altLang="en-US" sz="2800" smtClean="0">
                <a:latin typeface="华文细黑" panose="02010600040101010101" pitchFamily="2" charset="-122"/>
              </a:rPr>
              <a:t>：</a:t>
            </a:r>
            <a:r>
              <a:rPr lang="zh-CN" altLang="en-US" sz="2400" smtClean="0">
                <a:latin typeface="华文细黑" panose="02010600040101010101" pitchFamily="2" charset="-122"/>
              </a:rPr>
              <a:t>简易、变易、不易</a:t>
            </a:r>
            <a:endParaRPr lang="zh-CN" altLang="en-US" sz="2400" smtClean="0">
              <a:latin typeface="华文细黑" panose="02010600040101010101" pitchFamily="2" charset="-122"/>
            </a:endParaRPr>
          </a:p>
          <a:p>
            <a:pPr>
              <a:lnSpc>
                <a:spcPct val="90000"/>
              </a:lnSpc>
              <a:buFontTx/>
              <a:buNone/>
            </a:pPr>
            <a:r>
              <a:rPr lang="zh-CN" altLang="en-US" smtClean="0">
                <a:latin typeface="华文细黑" panose="02010600040101010101" pitchFamily="2" charset="-122"/>
              </a:rPr>
              <a:t>                       易有太极，是生两仪，两仪生四象，四象生八卦，八卦定吉凶。 </a:t>
            </a:r>
            <a:endParaRPr lang="zh-CN" altLang="en-US" smtClean="0">
              <a:latin typeface="华文细黑" panose="02010600040101010101" pitchFamily="2" charset="-122"/>
            </a:endParaRPr>
          </a:p>
          <a:p>
            <a:pPr>
              <a:lnSpc>
                <a:spcPct val="90000"/>
              </a:lnSpc>
              <a:buFontTx/>
              <a:buNone/>
            </a:pPr>
            <a:r>
              <a:rPr lang="zh-CN" altLang="en-US" smtClean="0">
                <a:latin typeface="华文细黑" panose="02010600040101010101" pitchFamily="2" charset="-122"/>
              </a:rPr>
              <a:t>                   </a:t>
            </a:r>
            <a:endParaRPr lang="en-US" altLang="zh-CN" smtClean="0">
              <a:latin typeface="华文细黑" panose="02010600040101010101" pitchFamily="2" charset="-122"/>
            </a:endParaRPr>
          </a:p>
        </p:txBody>
      </p:sp>
      <p:sp>
        <p:nvSpPr>
          <p:cNvPr id="669700" name="AutoShape 4"/>
          <p:cNvSpPr>
            <a:spLocks noChangeArrowheads="1"/>
          </p:cNvSpPr>
          <p:nvPr/>
        </p:nvSpPr>
        <p:spPr bwMode="auto">
          <a:xfrm>
            <a:off x="3995738" y="4221163"/>
            <a:ext cx="1008062" cy="457200"/>
          </a:xfrm>
          <a:prstGeom prst="rightArrow">
            <a:avLst>
              <a:gd name="adj1" fmla="val 50000"/>
              <a:gd name="adj2" fmla="val 55122"/>
            </a:avLst>
          </a:prstGeom>
          <a:gradFill rotWithShape="1">
            <a:gsLst>
              <a:gs pos="0">
                <a:srgbClr val="A50021"/>
              </a:gs>
              <a:gs pos="50000">
                <a:srgbClr val="0000FF"/>
              </a:gs>
              <a:gs pos="100000">
                <a:srgbClr val="A50021"/>
              </a:gs>
            </a:gsLst>
            <a:lin ang="5400000" scaled="1"/>
          </a:gradFill>
          <a:ln w="9525">
            <a:noFill/>
            <a:miter lim="800000"/>
          </a:ln>
          <a:effectLst/>
        </p:spPr>
        <p:txBody>
          <a:bodyPr wrap="none" anchor="ctr"/>
          <a:lstStyle/>
          <a:p>
            <a:endParaRPr lang="zh-CN" altLang="en-US"/>
          </a:p>
        </p:txBody>
      </p:sp>
      <p:sp>
        <p:nvSpPr>
          <p:cNvPr id="669701" name="Text Box 5"/>
          <p:cNvSpPr txBox="1">
            <a:spLocks noChangeArrowheads="1"/>
          </p:cNvSpPr>
          <p:nvPr/>
        </p:nvSpPr>
        <p:spPr bwMode="auto">
          <a:xfrm>
            <a:off x="5435600" y="3500438"/>
            <a:ext cx="2846388" cy="1917700"/>
          </a:xfrm>
          <a:prstGeom prst="rect">
            <a:avLst/>
          </a:prstGeom>
          <a:noFill/>
          <a:ln w="9525">
            <a:noFill/>
            <a:miter lim="800000"/>
          </a:ln>
          <a:effectLst/>
        </p:spPr>
        <p:txBody>
          <a:bodyPr>
            <a:spAutoFit/>
          </a:bodyPr>
          <a:lstStyle/>
          <a:p>
            <a:pPr>
              <a:spcBef>
                <a:spcPct val="50000"/>
              </a:spcBef>
            </a:pPr>
            <a:r>
              <a:rPr lang="zh-CN" altLang="en-US" sz="2000">
                <a:latin typeface="Times New Roman" panose="02020603050405020304" pitchFamily="18" charset="0"/>
                <a:ea typeface="华文细黑" panose="02010600040101010101" pitchFamily="2" charset="-122"/>
              </a:rPr>
              <a:t>    </a:t>
            </a:r>
            <a:r>
              <a:rPr lang="zh-CN" altLang="en-US" sz="2400">
                <a:latin typeface="Times New Roman" panose="02020603050405020304" pitchFamily="18" charset="0"/>
                <a:ea typeface="华文细黑" panose="02010600040101010101" pitchFamily="2" charset="-122"/>
              </a:rPr>
              <a:t>古人的人居环境选址、规划、建筑等活动就是寻求阴阳平衡的具体操作技能。</a:t>
            </a:r>
            <a:endParaRPr lang="zh-CN" altLang="en-US" sz="2400">
              <a:latin typeface="Times New Roman" panose="02020603050405020304" pitchFamily="18" charset="0"/>
              <a:ea typeface="华文细黑" panose="02010600040101010101" pitchFamily="2" charset="-122"/>
            </a:endParaRPr>
          </a:p>
        </p:txBody>
      </p:sp>
      <p:sp>
        <p:nvSpPr>
          <p:cNvPr id="669702" name="Rectangle 6"/>
          <p:cNvSpPr>
            <a:spLocks noChangeArrowheads="1"/>
          </p:cNvSpPr>
          <p:nvPr/>
        </p:nvSpPr>
        <p:spPr bwMode="auto">
          <a:xfrm>
            <a:off x="395288" y="1557338"/>
            <a:ext cx="1655762" cy="360362"/>
          </a:xfrm>
          <a:prstGeom prst="rect">
            <a:avLst/>
          </a:prstGeom>
          <a:noFill/>
          <a:ln w="9525">
            <a:solidFill>
              <a:srgbClr val="800000"/>
            </a:solidFill>
            <a:prstDash val="dashDot"/>
            <a:miter lim="800000"/>
          </a:ln>
        </p:spPr>
        <p:txBody>
          <a:bodyPr anchor="ctr"/>
          <a:lstStyle/>
          <a:p>
            <a:pPr eaLnBrk="0" hangingPunct="0"/>
            <a:r>
              <a:rPr kumimoji="0" lang="zh-CN" altLang="en-US" sz="1800" b="1">
                <a:solidFill>
                  <a:schemeClr val="tx2"/>
                </a:solidFill>
                <a:latin typeface="Arial" panose="020B0604020202020204" pitchFamily="34" charset="0"/>
                <a:ea typeface="华文细黑" panose="02010600040101010101" pitchFamily="2" charset="-122"/>
              </a:rPr>
              <a:t>一、阴阳学说</a:t>
            </a:r>
            <a:endParaRPr kumimoji="0" lang="en-US" altLang="zh-CN" sz="1800" b="1">
              <a:solidFill>
                <a:schemeClr val="tx2"/>
              </a:solidFill>
              <a:latin typeface="Arial" panose="020B0604020202020204" pitchFamily="34" charset="0"/>
              <a:ea typeface="华文细黑" panose="02010600040101010101" pitchFamily="2" charset="-122"/>
            </a:endParaRPr>
          </a:p>
        </p:txBody>
      </p:sp>
      <p:sp>
        <p:nvSpPr>
          <p:cNvPr id="669703" name="Rectangle 7"/>
          <p:cNvSpPr>
            <a:spLocks noChangeArrowheads="1"/>
          </p:cNvSpPr>
          <p:nvPr/>
        </p:nvSpPr>
        <p:spPr bwMode="auto">
          <a:xfrm>
            <a:off x="395288" y="908050"/>
            <a:ext cx="2520950" cy="431800"/>
          </a:xfrm>
          <a:prstGeom prst="rect">
            <a:avLst/>
          </a:prstGeom>
          <a:solidFill>
            <a:srgbClr val="993366"/>
          </a:solidFill>
          <a:ln w="9525" algn="ctr">
            <a:solidFill>
              <a:srgbClr val="800000"/>
            </a:solidFill>
            <a:prstDash val="dashDot"/>
            <a:miter lim="800000"/>
          </a:ln>
          <a:effectLst/>
        </p:spPr>
        <p:txBody>
          <a:bodyPr anchor="ctr"/>
          <a:lstStyle/>
          <a:p>
            <a:pPr eaLnBrk="0" hangingPunct="0"/>
            <a:r>
              <a:rPr kumimoji="0" lang="zh-CN" altLang="en-US" sz="2000" b="1">
                <a:solidFill>
                  <a:schemeClr val="bg2">
                    <a:lumMod val="95000"/>
                  </a:schemeClr>
                </a:solidFill>
                <a:latin typeface="华文细黑" panose="02010600040101010101" pitchFamily="2" charset="-122"/>
                <a:ea typeface="华文细黑" panose="02010600040101010101" pitchFamily="2" charset="-122"/>
              </a:rPr>
              <a:t>“</a:t>
            </a:r>
            <a:r>
              <a:rPr kumimoji="0" lang="zh-CN" altLang="en-US" sz="2000" b="1">
                <a:solidFill>
                  <a:schemeClr val="bg2">
                    <a:lumMod val="95000"/>
                  </a:schemeClr>
                </a:solidFill>
                <a:latin typeface="Arial" panose="020B0604020202020204" pitchFamily="34" charset="0"/>
                <a:ea typeface="华文细黑" panose="02010600040101010101" pitchFamily="2" charset="-122"/>
              </a:rPr>
              <a:t>风水</a:t>
            </a:r>
            <a:r>
              <a:rPr kumimoji="0" lang="zh-CN" altLang="en-US" sz="2000" b="1">
                <a:solidFill>
                  <a:schemeClr val="bg2">
                    <a:lumMod val="95000"/>
                  </a:schemeClr>
                </a:solidFill>
                <a:latin typeface="华文细黑" panose="02010600040101010101" pitchFamily="2" charset="-122"/>
                <a:ea typeface="华文细黑" panose="02010600040101010101" pitchFamily="2" charset="-122"/>
              </a:rPr>
              <a:t>”</a:t>
            </a:r>
            <a:r>
              <a:rPr kumimoji="0" lang="zh-CN" altLang="en-US" sz="2000" b="1">
                <a:solidFill>
                  <a:schemeClr val="bg2">
                    <a:lumMod val="95000"/>
                  </a:schemeClr>
                </a:solidFill>
                <a:latin typeface="Arial" panose="020B0604020202020204" pitchFamily="34" charset="0"/>
                <a:ea typeface="华文细黑" panose="02010600040101010101" pitchFamily="2" charset="-122"/>
              </a:rPr>
              <a:t>基本学说</a:t>
            </a:r>
            <a:endParaRPr kumimoji="0" lang="zh-CN" altLang="en-US" sz="2000" b="1">
              <a:solidFill>
                <a:schemeClr val="bg2">
                  <a:lumMod val="95000"/>
                </a:schemeClr>
              </a:solidFill>
              <a:latin typeface="Arial" panose="020B0604020202020204" pitchFamily="34" charset="0"/>
              <a:ea typeface="华文细黑" panose="02010600040101010101" pitchFamily="2" charset="-122"/>
            </a:endParaRPr>
          </a:p>
        </p:txBody>
      </p:sp>
      <p:pic>
        <p:nvPicPr>
          <p:cNvPr id="669705" name="Picture 9" descr="807605cee813f932b700c80c"/>
          <p:cNvPicPr>
            <a:picLocks noChangeAspect="1" noChangeArrowheads="1"/>
          </p:cNvPicPr>
          <p:nvPr/>
        </p:nvPicPr>
        <p:blipFill>
          <a:blip r:embed="rId1" cstate="print"/>
          <a:srcRect/>
          <a:stretch>
            <a:fillRect/>
          </a:stretch>
        </p:blipFill>
        <p:spPr bwMode="auto">
          <a:xfrm>
            <a:off x="1116013" y="3500438"/>
            <a:ext cx="1944687" cy="1944687"/>
          </a:xfrm>
          <a:prstGeom prst="rect">
            <a:avLst/>
          </a:prstGeom>
          <a:noFill/>
        </p:spPr>
      </p:pic>
      <p:sp>
        <p:nvSpPr>
          <p:cNvPr id="669706" name="Rectangle 10"/>
          <p:cNvSpPr>
            <a:spLocks noChangeArrowheads="1"/>
          </p:cNvSpPr>
          <p:nvPr/>
        </p:nvSpPr>
        <p:spPr bwMode="auto">
          <a:xfrm>
            <a:off x="1546225" y="5013325"/>
            <a:ext cx="1200150" cy="396875"/>
          </a:xfrm>
          <a:prstGeom prst="rect">
            <a:avLst/>
          </a:prstGeom>
          <a:noFill/>
          <a:ln w="9525">
            <a:noFill/>
            <a:miter lim="800000"/>
          </a:ln>
          <a:effectLst/>
        </p:spPr>
        <p:txBody>
          <a:bodyPr wrap="none">
            <a:spAutoFit/>
          </a:bodyPr>
          <a:lstStyle/>
          <a:p>
            <a:r>
              <a:rPr kumimoji="0" lang="zh-CN" altLang="en-US" sz="2000"/>
              <a:t>万物阴阳</a:t>
            </a:r>
            <a:endParaRPr kumimoji="0" lang="zh-CN" altLang="en-US" sz="2000"/>
          </a:p>
        </p:txBody>
      </p:sp>
      <p:sp>
        <p:nvSpPr>
          <p:cNvPr id="669707" name="Rectangle 11"/>
          <p:cNvSpPr>
            <a:spLocks noChangeArrowheads="1"/>
          </p:cNvSpPr>
          <p:nvPr/>
        </p:nvSpPr>
        <p:spPr bwMode="auto">
          <a:xfrm>
            <a:off x="3203575" y="3860800"/>
            <a:ext cx="360363" cy="1311275"/>
          </a:xfrm>
          <a:prstGeom prst="rect">
            <a:avLst/>
          </a:prstGeom>
          <a:noFill/>
          <a:ln w="9525" algn="ctr">
            <a:noFill/>
            <a:miter lim="800000"/>
          </a:ln>
          <a:effectLst/>
        </p:spPr>
        <p:txBody>
          <a:bodyPr>
            <a:spAutoFit/>
          </a:bodyPr>
          <a:lstStyle/>
          <a:p>
            <a:r>
              <a:rPr kumimoji="0" lang="zh-CN" altLang="en-US" sz="2000"/>
              <a:t>阴阳互根</a:t>
            </a:r>
            <a:endParaRPr kumimoji="0" lang="zh-CN" altLang="en-US" sz="2000"/>
          </a:p>
        </p:txBody>
      </p:sp>
      <p:sp>
        <p:nvSpPr>
          <p:cNvPr id="669708" name="Rectangle 12"/>
          <p:cNvSpPr>
            <a:spLocks noChangeArrowheads="1"/>
          </p:cNvSpPr>
          <p:nvPr/>
        </p:nvSpPr>
        <p:spPr bwMode="auto">
          <a:xfrm>
            <a:off x="611188" y="3860800"/>
            <a:ext cx="431800" cy="1311275"/>
          </a:xfrm>
          <a:prstGeom prst="rect">
            <a:avLst/>
          </a:prstGeom>
          <a:noFill/>
          <a:ln w="9525" algn="ctr">
            <a:noFill/>
            <a:miter lim="800000"/>
          </a:ln>
          <a:effectLst/>
        </p:spPr>
        <p:txBody>
          <a:bodyPr>
            <a:spAutoFit/>
          </a:bodyPr>
          <a:lstStyle/>
          <a:p>
            <a:r>
              <a:rPr kumimoji="0" lang="zh-CN" altLang="en-US" sz="2000"/>
              <a:t>阴阳对立</a:t>
            </a:r>
            <a:endParaRPr kumimoji="0" lang="zh-CN" altLang="en-US" sz="2000"/>
          </a:p>
        </p:txBody>
      </p:sp>
      <p:sp>
        <p:nvSpPr>
          <p:cNvPr id="669709" name="Rectangle 13"/>
          <p:cNvSpPr>
            <a:spLocks noChangeArrowheads="1"/>
          </p:cNvSpPr>
          <p:nvPr/>
        </p:nvSpPr>
        <p:spPr bwMode="auto">
          <a:xfrm>
            <a:off x="1476375" y="2997200"/>
            <a:ext cx="1200150" cy="396875"/>
          </a:xfrm>
          <a:prstGeom prst="rect">
            <a:avLst/>
          </a:prstGeom>
          <a:noFill/>
          <a:ln w="9525" algn="ctr">
            <a:noFill/>
            <a:miter lim="800000"/>
          </a:ln>
          <a:effectLst/>
        </p:spPr>
        <p:txBody>
          <a:bodyPr wrap="none">
            <a:spAutoFit/>
          </a:bodyPr>
          <a:lstStyle/>
          <a:p>
            <a:r>
              <a:rPr kumimoji="0" lang="zh-CN" altLang="en-US" sz="2000"/>
              <a:t>阴阳转化</a:t>
            </a:r>
            <a:endParaRPr kumimoji="0" lang="zh-CN" altLang="en-US" sz="2000"/>
          </a:p>
        </p:txBody>
      </p:sp>
      <p:sp>
        <p:nvSpPr>
          <p:cNvPr id="669714" name="Text Box 18"/>
          <p:cNvSpPr txBox="1">
            <a:spLocks noChangeArrowheads="1"/>
          </p:cNvSpPr>
          <p:nvPr/>
        </p:nvSpPr>
        <p:spPr bwMode="auto">
          <a:xfrm>
            <a:off x="827088" y="5876925"/>
            <a:ext cx="6985000" cy="519113"/>
          </a:xfrm>
          <a:prstGeom prst="rect">
            <a:avLst/>
          </a:prstGeom>
          <a:noFill/>
          <a:ln w="9525">
            <a:noFill/>
            <a:miter lim="800000"/>
          </a:ln>
          <a:effectLst/>
        </p:spPr>
        <p:txBody>
          <a:bodyPr>
            <a:spAutoFit/>
          </a:bodyPr>
          <a:lstStyle/>
          <a:p>
            <a:pPr>
              <a:spcBef>
                <a:spcPct val="50000"/>
              </a:spcBef>
            </a:pPr>
            <a:r>
              <a:rPr lang="zh-CN" altLang="en-US"/>
              <a:t>一阴一阳之谓道，偏阴偏阳之谓疾</a:t>
            </a: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669705"/>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669708"/>
                                        </p:tgtEl>
                                        <p:attrNameLst>
                                          <p:attrName>style.visibility</p:attrName>
                                        </p:attrNameLst>
                                      </p:cBhvr>
                                      <p:to>
                                        <p:strVal val="visible"/>
                                      </p:to>
                                    </p:set>
                                    <p:animEffect transition="in" filter="dissolve">
                                      <p:cBhvr>
                                        <p:cTn id="11" dur="500"/>
                                        <p:tgtEl>
                                          <p:spTgt spid="66970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669709"/>
                                        </p:tgtEl>
                                        <p:attrNameLst>
                                          <p:attrName>style.visibility</p:attrName>
                                        </p:attrNameLst>
                                      </p:cBhvr>
                                      <p:to>
                                        <p:strVal val="visible"/>
                                      </p:to>
                                    </p:set>
                                    <p:animEffect transition="in" filter="dissolve">
                                      <p:cBhvr>
                                        <p:cTn id="14" dur="500"/>
                                        <p:tgtEl>
                                          <p:spTgt spid="669709"/>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669707"/>
                                        </p:tgtEl>
                                        <p:attrNameLst>
                                          <p:attrName>style.visibility</p:attrName>
                                        </p:attrNameLst>
                                      </p:cBhvr>
                                      <p:to>
                                        <p:strVal val="visible"/>
                                      </p:to>
                                    </p:set>
                                    <p:animEffect transition="in" filter="dissolve">
                                      <p:cBhvr>
                                        <p:cTn id="17" dur="500"/>
                                        <p:tgtEl>
                                          <p:spTgt spid="66970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69706"/>
                                        </p:tgtEl>
                                        <p:attrNameLst>
                                          <p:attrName>style.visibility</p:attrName>
                                        </p:attrNameLst>
                                      </p:cBhvr>
                                      <p:to>
                                        <p:strVal val="visible"/>
                                      </p:to>
                                    </p:set>
                                    <p:animEffect transition="in" filter="dissolve">
                                      <p:cBhvr>
                                        <p:cTn id="20" dur="500"/>
                                        <p:tgtEl>
                                          <p:spTgt spid="66970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69700"/>
                                        </p:tgtEl>
                                        <p:attrNameLst>
                                          <p:attrName>style.visibility</p:attrName>
                                        </p:attrNameLst>
                                      </p:cBhvr>
                                      <p:to>
                                        <p:strVal val="visible"/>
                                      </p:to>
                                    </p:set>
                                    <p:animEffect transition="in" filter="blinds(horizontal)">
                                      <p:cBhvr>
                                        <p:cTn id="25" dur="500"/>
                                        <p:tgtEl>
                                          <p:spTgt spid="66970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69701"/>
                                        </p:tgtEl>
                                        <p:attrNameLst>
                                          <p:attrName>style.visibility</p:attrName>
                                        </p:attrNameLst>
                                      </p:cBhvr>
                                      <p:to>
                                        <p:strVal val="visible"/>
                                      </p:to>
                                    </p:set>
                                    <p:animEffect transition="in" filter="blinds(horizontal)">
                                      <p:cBhvr>
                                        <p:cTn id="30" dur="500"/>
                                        <p:tgtEl>
                                          <p:spTgt spid="669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00" grpId="0" animBg="1"/>
      <p:bldP spid="669701" grpId="0" autoUpdateAnimBg="0"/>
      <p:bldP spid="669706" grpId="0"/>
      <p:bldP spid="669707" grpId="0"/>
      <p:bldP spid="669708" grpId="0"/>
      <p:bldP spid="66970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685800" y="2286000"/>
            <a:ext cx="77724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en-US" altLang="zh-CN" sz="4400" b="0" i="0" u="none" strike="noStrike" kern="1200" cap="none" spc="0" normalizeH="0" baseline="0" noProof="0" smtClean="0">
                <a:ln>
                  <a:noFill/>
                </a:ln>
                <a:solidFill>
                  <a:schemeClr val="tx1"/>
                </a:solidFill>
                <a:effectLst/>
                <a:uLnTx/>
                <a:uFillTx/>
                <a:latin typeface="+mj-lt"/>
                <a:ea typeface="+mj-ea"/>
                <a:cs typeface="+mj-cs"/>
              </a:rPr>
            </a:br>
            <a:endParaRPr kumimoji="0" lang="en-US" altLang="zh-CN" sz="4400" b="0" i="0" u="none" strike="noStrike" kern="1200" cap="none" spc="0" normalizeH="0" baseline="0" noProof="0">
              <a:ln>
                <a:noFill/>
              </a:ln>
              <a:solidFill>
                <a:schemeClr val="tx1"/>
              </a:solidFill>
              <a:effectLst/>
              <a:uLnTx/>
              <a:uFillTx/>
              <a:latin typeface="+mj-lt"/>
              <a:ea typeface="+mj-ea"/>
              <a:cs typeface="+mj-cs"/>
            </a:endParaRPr>
          </a:p>
        </p:txBody>
      </p:sp>
      <p:sp>
        <p:nvSpPr>
          <p:cNvPr id="6" name="Rectangle 4"/>
          <p:cNvSpPr txBox="1">
            <a:spLocks noChangeArrowheads="1"/>
          </p:cNvSpPr>
          <p:nvPr/>
        </p:nvSpPr>
        <p:spPr>
          <a:xfrm>
            <a:off x="250825" y="188913"/>
            <a:ext cx="8713788" cy="666908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20000"/>
              </a:lnSpc>
              <a:spcBef>
                <a:spcPct val="20000"/>
              </a:spcBef>
              <a:spcAft>
                <a:spcPts val="0"/>
              </a:spcAft>
              <a:buClrTx/>
              <a:buSzTx/>
              <a:defRPr/>
            </a:pPr>
            <a:br>
              <a:rPr kumimoji="0" lang="zh-CN" altLang="en-US" sz="3200" b="1" i="0" u="none" strike="noStrike" kern="1200" cap="none" spc="0" normalizeH="0" baseline="0" noProof="0" dirty="0" smtClean="0">
                <a:ln>
                  <a:noFill/>
                </a:ln>
                <a:solidFill>
                  <a:srgbClr val="CC0000"/>
                </a:solidFill>
                <a:effectLst>
                  <a:outerShdw blurRad="38100" dist="38100" dir="2700000" algn="tl">
                    <a:srgbClr val="C0C0C0"/>
                  </a:outerShdw>
                </a:effectLst>
                <a:uLnTx/>
                <a:uFillTx/>
                <a:latin typeface="+mn-lt"/>
                <a:ea typeface="+mn-ea"/>
                <a:cs typeface="+mn-cs"/>
              </a:rPr>
            </a:br>
            <a:r>
              <a:rPr kumimoji="0" lang="zh-CN" altLang="en-US" sz="3600" b="1" i="0" u="none" strike="noStrike" kern="1200" cap="none" spc="0" normalizeH="0" baseline="0" noProof="0" dirty="0" smtClean="0">
                <a:ln>
                  <a:noFill/>
                </a:ln>
                <a:solidFill>
                  <a:srgbClr val="FF0000"/>
                </a:solidFill>
                <a:effectLst/>
                <a:uLnTx/>
                <a:uFillTx/>
                <a:latin typeface="楷体_GB2312" pitchFamily="1" charset="-122"/>
                <a:ea typeface="楷体_GB2312" pitchFamily="1" charset="-122"/>
                <a:cs typeface="+mn-cs"/>
              </a:rPr>
              <a:t>文王八卦（后天八卦）</a:t>
            </a:r>
            <a:endParaRPr kumimoji="0" lang="zh-CN" altLang="en-US" sz="3600" b="1" i="0" u="none" strike="noStrike" kern="1200" cap="none" spc="0" normalizeH="0" baseline="0" noProof="0" dirty="0" smtClean="0">
              <a:ln>
                <a:noFill/>
              </a:ln>
              <a:solidFill>
                <a:srgbClr val="FF0000"/>
              </a:solidFill>
              <a:effectLst/>
              <a:uLnTx/>
              <a:uFillTx/>
              <a:latin typeface="楷体_GB2312" pitchFamily="1" charset="-122"/>
              <a:ea typeface="楷体_GB2312" pitchFamily="1" charset="-122"/>
              <a:cs typeface="+mn-cs"/>
            </a:endParaRPr>
          </a:p>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楷体_GB2312" pitchFamily="1" charset="-122"/>
              <a:ea typeface="楷体_GB2312" pitchFamily="1" charset="-122"/>
              <a:cs typeface="+mn-cs"/>
            </a:endParaRPr>
          </a:p>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楷体_GB2312" pitchFamily="1" charset="-122"/>
              <a:ea typeface="楷体_GB2312" pitchFamily="1" charset="-122"/>
              <a:cs typeface="+mn-cs"/>
            </a:endParaRPr>
          </a:p>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楷体_GB2312" pitchFamily="1" charset="-122"/>
              <a:ea typeface="楷体_GB2312" pitchFamily="1" charset="-122"/>
              <a:cs typeface="+mn-cs"/>
            </a:endParaRPr>
          </a:p>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楷体_GB2312" pitchFamily="1" charset="-122"/>
              <a:ea typeface="楷体_GB2312" pitchFamily="1" charset="-122"/>
              <a:cs typeface="+mn-cs"/>
            </a:endParaRPr>
          </a:p>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endParaRPr kumimoji="0" lang="zh-CN" altLang="en-US" sz="3200" b="1" i="0" u="none" strike="noStrike" kern="1200" cap="none" spc="0" normalizeH="0" baseline="0" noProof="0" dirty="0" smtClean="0">
              <a:ln>
                <a:noFill/>
              </a:ln>
              <a:solidFill>
                <a:schemeClr val="tx1"/>
              </a:solidFill>
              <a:effectLst/>
              <a:uLnTx/>
              <a:uFillTx/>
              <a:latin typeface="楷体_GB2312" pitchFamily="1" charset="-122"/>
              <a:ea typeface="楷体_GB2312" pitchFamily="1" charset="-122"/>
              <a:cs typeface="+mn-cs"/>
            </a:endParaRPr>
          </a:p>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defRPr/>
            </a:pPr>
            <a:endParaRPr kumimoji="0" lang="en-US" altLang="zh-CN" sz="3200" b="1" i="0" u="none" strike="noStrike" kern="1200" cap="none" spc="0" normalizeH="0" baseline="0" noProof="0" dirty="0">
              <a:ln>
                <a:noFill/>
              </a:ln>
              <a:solidFill>
                <a:schemeClr val="tx1"/>
              </a:solidFill>
              <a:effectLst/>
              <a:uLnTx/>
              <a:uFillTx/>
              <a:latin typeface="楷体_GB2312" pitchFamily="1" charset="-122"/>
              <a:ea typeface="楷体_GB2312" pitchFamily="1" charset="-122"/>
              <a:cs typeface="+mn-cs"/>
            </a:endParaRPr>
          </a:p>
        </p:txBody>
      </p:sp>
      <p:pic>
        <p:nvPicPr>
          <p:cNvPr id="7" name="Picture 5" descr="文王八卦-南怀瑾"/>
          <p:cNvPicPr>
            <a:picLocks noChangeAspect="1" noChangeArrowheads="1"/>
          </p:cNvPicPr>
          <p:nvPr/>
        </p:nvPicPr>
        <p:blipFill>
          <a:blip r:embed="rId1" cstate="print"/>
          <a:srcRect/>
          <a:stretch>
            <a:fillRect/>
          </a:stretch>
        </p:blipFill>
        <p:spPr bwMode="auto">
          <a:xfrm>
            <a:off x="5148064" y="1484784"/>
            <a:ext cx="3365500" cy="2341562"/>
          </a:xfrm>
          <a:prstGeom prst="rect">
            <a:avLst/>
          </a:prstGeom>
          <a:noFill/>
        </p:spPr>
      </p:pic>
      <p:pic>
        <p:nvPicPr>
          <p:cNvPr id="8" name="Picture 6" descr="文王八卦-南怀瑾"/>
          <p:cNvPicPr>
            <a:picLocks noChangeAspect="1" noChangeArrowheads="1"/>
          </p:cNvPicPr>
          <p:nvPr/>
        </p:nvPicPr>
        <p:blipFill>
          <a:blip r:embed="rId2" cstate="print"/>
          <a:srcRect/>
          <a:stretch>
            <a:fillRect/>
          </a:stretch>
        </p:blipFill>
        <p:spPr bwMode="auto">
          <a:xfrm>
            <a:off x="323850" y="1484313"/>
            <a:ext cx="3365500" cy="2341562"/>
          </a:xfrm>
          <a:prstGeom prst="rect">
            <a:avLst/>
          </a:prstGeom>
          <a:noFill/>
        </p:spPr>
      </p:pic>
      <p:graphicFrame>
        <p:nvGraphicFramePr>
          <p:cNvPr id="9" name="Group 43"/>
          <p:cNvGraphicFramePr>
            <a:graphicFrameLocks noGrp="1"/>
          </p:cNvGraphicFramePr>
          <p:nvPr/>
        </p:nvGraphicFramePr>
        <p:xfrm>
          <a:off x="323850" y="4005263"/>
          <a:ext cx="3600450" cy="2447926"/>
        </p:xfrm>
        <a:graphic>
          <a:graphicData uri="http://schemas.openxmlformats.org/drawingml/2006/table">
            <a:tbl>
              <a:tblPr/>
              <a:tblGrid>
                <a:gridCol w="1066800"/>
                <a:gridCol w="1309688"/>
                <a:gridCol w="1223962"/>
              </a:tblGrid>
              <a:tr h="790575">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anose="05000000000000000000" pitchFamily="2" charset="2"/>
                        <a:buNone/>
                      </a:pPr>
                      <a:r>
                        <a:rPr kumimoji="1" lang="zh-CN" altLang="en-US" sz="2800" b="0" i="0" u="none" strike="noStrike" cap="none" normalizeH="0" baseline="0" dirty="0" smtClean="0">
                          <a:ln>
                            <a:noFill/>
                          </a:ln>
                          <a:solidFill>
                            <a:srgbClr val="333399"/>
                          </a:solidFill>
                          <a:effectLst/>
                          <a:latin typeface="Times New Roman" panose="02020603050405020304" pitchFamily="18" charset="0"/>
                          <a:ea typeface="华文中宋" panose="02010600040101010101" pitchFamily="2" charset="-122"/>
                        </a:rPr>
                        <a:t>巽四</a:t>
                      </a:r>
                      <a:endParaRPr kumimoji="1" lang="zh-CN" altLang="en-US" sz="2800" b="0" i="0" u="none" strike="noStrike" cap="none" normalizeH="0" baseline="0" dirty="0" smtClean="0">
                        <a:ln>
                          <a:noFill/>
                        </a:ln>
                        <a:solidFill>
                          <a:srgbClr val="333399"/>
                        </a:solidFill>
                        <a:effectLst/>
                        <a:latin typeface="Times New Roman" panose="02020603050405020304" pitchFamily="18"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anose="05000000000000000000" pitchFamily="2" charset="2"/>
                        <a:buNone/>
                      </a:pPr>
                      <a:r>
                        <a:rPr kumimoji="1" lang="zh-CN" altLang="en-US" sz="2800" b="0" i="0" u="none" strike="noStrike" cap="none" normalizeH="0" baseline="0" dirty="0" smtClean="0">
                          <a:ln>
                            <a:noFill/>
                          </a:ln>
                          <a:solidFill>
                            <a:srgbClr val="333399"/>
                          </a:solidFill>
                          <a:effectLst/>
                          <a:latin typeface="Times New Roman" panose="02020603050405020304" pitchFamily="18" charset="0"/>
                          <a:ea typeface="华文中宋" panose="02010600040101010101" pitchFamily="2" charset="-122"/>
                        </a:rPr>
                        <a:t>离九</a:t>
                      </a:r>
                      <a:endParaRPr kumimoji="1" lang="zh-CN" altLang="en-US" sz="2800" b="0" i="0" u="none" strike="noStrike" cap="none" normalizeH="0" baseline="0" dirty="0" smtClean="0">
                        <a:ln>
                          <a:noFill/>
                        </a:ln>
                        <a:solidFill>
                          <a:srgbClr val="333399"/>
                        </a:solidFill>
                        <a:effectLst/>
                        <a:latin typeface="Times New Roman" panose="02020603050405020304" pitchFamily="18"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anose="05000000000000000000" pitchFamily="2" charset="2"/>
                        <a:buNone/>
                      </a:pPr>
                      <a:r>
                        <a:rPr kumimoji="1" lang="zh-CN" altLang="en-US" sz="2800" b="0" i="0" u="none" strike="noStrike" cap="none" normalizeH="0" baseline="0" smtClean="0">
                          <a:ln>
                            <a:noFill/>
                          </a:ln>
                          <a:solidFill>
                            <a:srgbClr val="333399"/>
                          </a:solidFill>
                          <a:effectLst/>
                          <a:latin typeface="Times New Roman" panose="02020603050405020304" pitchFamily="18" charset="0"/>
                          <a:ea typeface="华文中宋" panose="02010600040101010101" pitchFamily="2" charset="-122"/>
                        </a:rPr>
                        <a:t>坤二</a:t>
                      </a:r>
                      <a:endParaRPr kumimoji="1" lang="zh-CN" altLang="en-US" sz="2800" b="0" i="0" u="none" strike="noStrike" cap="none" normalizeH="0" baseline="0" smtClean="0">
                        <a:ln>
                          <a:noFill/>
                        </a:ln>
                        <a:solidFill>
                          <a:srgbClr val="333399"/>
                        </a:solidFill>
                        <a:effectLst/>
                        <a:latin typeface="Times New Roman" panose="02020603050405020304" pitchFamily="18"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8213">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anose="05000000000000000000" pitchFamily="2" charset="2"/>
                        <a:buNone/>
                      </a:pPr>
                      <a:r>
                        <a:rPr kumimoji="1" lang="zh-CN" altLang="en-US" sz="2800" b="0" i="0" u="none" strike="noStrike" cap="none" normalizeH="0" baseline="0" dirty="0" smtClean="0">
                          <a:ln>
                            <a:noFill/>
                          </a:ln>
                          <a:solidFill>
                            <a:srgbClr val="333399"/>
                          </a:solidFill>
                          <a:effectLst/>
                          <a:latin typeface="Times New Roman" panose="02020603050405020304" pitchFamily="18" charset="0"/>
                          <a:ea typeface="华文中宋" panose="02010600040101010101" pitchFamily="2" charset="-122"/>
                        </a:rPr>
                        <a:t>震三</a:t>
                      </a:r>
                      <a:endParaRPr kumimoji="1" lang="zh-CN" altLang="en-US" sz="2800" b="0" i="0" u="none" strike="noStrike" cap="none" normalizeH="0" baseline="0" dirty="0" smtClean="0">
                        <a:ln>
                          <a:noFill/>
                        </a:ln>
                        <a:solidFill>
                          <a:srgbClr val="333399"/>
                        </a:solidFill>
                        <a:effectLst/>
                        <a:latin typeface="Times New Roman" panose="02020603050405020304" pitchFamily="18"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anose="05000000000000000000" pitchFamily="2" charset="2"/>
                        <a:buNone/>
                      </a:pPr>
                      <a:r>
                        <a:rPr kumimoji="1" lang="zh-CN" altLang="en-US" sz="2800" b="0" i="0" u="none" strike="noStrike" cap="none" normalizeH="0" baseline="0" smtClean="0">
                          <a:ln>
                            <a:noFill/>
                          </a:ln>
                          <a:solidFill>
                            <a:srgbClr val="333399"/>
                          </a:solidFill>
                          <a:effectLst/>
                          <a:latin typeface="Times New Roman" panose="02020603050405020304" pitchFamily="18" charset="0"/>
                          <a:ea typeface="华文中宋" panose="02010600040101010101" pitchFamily="2" charset="-122"/>
                        </a:rPr>
                        <a:t>五</a:t>
                      </a:r>
                      <a:endParaRPr kumimoji="1" lang="zh-CN" altLang="en-US" sz="2800" b="0" i="0" u="none" strike="noStrike" cap="none" normalizeH="0" baseline="0" smtClean="0">
                        <a:ln>
                          <a:noFill/>
                        </a:ln>
                        <a:solidFill>
                          <a:srgbClr val="333399"/>
                        </a:solidFill>
                        <a:effectLst/>
                        <a:latin typeface="Times New Roman" panose="02020603050405020304" pitchFamily="18"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anose="05000000000000000000" pitchFamily="2" charset="2"/>
                        <a:buNone/>
                      </a:pPr>
                      <a:r>
                        <a:rPr kumimoji="1" lang="zh-CN" altLang="en-US" sz="2800" b="0" i="0" u="none" strike="noStrike" cap="none" normalizeH="0" baseline="0" smtClean="0">
                          <a:ln>
                            <a:noFill/>
                          </a:ln>
                          <a:solidFill>
                            <a:srgbClr val="333399"/>
                          </a:solidFill>
                          <a:effectLst/>
                          <a:latin typeface="Times New Roman" panose="02020603050405020304" pitchFamily="18" charset="0"/>
                          <a:ea typeface="华文中宋" panose="02010600040101010101" pitchFamily="2" charset="-122"/>
                        </a:rPr>
                        <a:t>兑七</a:t>
                      </a:r>
                      <a:endParaRPr kumimoji="1" lang="zh-CN" altLang="en-US" sz="2800" b="0" i="0" u="none" strike="noStrike" cap="none" normalizeH="0" baseline="0" smtClean="0">
                        <a:ln>
                          <a:noFill/>
                        </a:ln>
                        <a:solidFill>
                          <a:srgbClr val="333399"/>
                        </a:solidFill>
                        <a:effectLst/>
                        <a:latin typeface="Times New Roman" panose="02020603050405020304" pitchFamily="18"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anose="05000000000000000000" pitchFamily="2" charset="2"/>
                        <a:buNone/>
                      </a:pPr>
                      <a:r>
                        <a:rPr kumimoji="1" lang="zh-CN" altLang="en-US" sz="2800" b="0" i="0" u="none" strike="noStrike" cap="none" normalizeH="0" baseline="0" smtClean="0">
                          <a:ln>
                            <a:noFill/>
                          </a:ln>
                          <a:solidFill>
                            <a:srgbClr val="333399"/>
                          </a:solidFill>
                          <a:effectLst/>
                          <a:latin typeface="Times New Roman" panose="02020603050405020304" pitchFamily="18" charset="0"/>
                          <a:ea typeface="华文中宋" panose="02010600040101010101" pitchFamily="2" charset="-122"/>
                        </a:rPr>
                        <a:t>艮八</a:t>
                      </a:r>
                      <a:endParaRPr kumimoji="1" lang="zh-CN" altLang="en-US" sz="2800" b="0" i="0" u="none" strike="noStrike" cap="none" normalizeH="0" baseline="0" smtClean="0">
                        <a:ln>
                          <a:noFill/>
                        </a:ln>
                        <a:solidFill>
                          <a:srgbClr val="333399"/>
                        </a:solidFill>
                        <a:effectLst/>
                        <a:latin typeface="Times New Roman" panose="02020603050405020304" pitchFamily="18" charset="0"/>
                        <a:ea typeface="华文中宋"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anose="05000000000000000000" pitchFamily="2" charset="2"/>
                        <a:buNone/>
                      </a:pPr>
                      <a:r>
                        <a:rPr kumimoji="1" lang="zh-CN" altLang="en-US" sz="2800" b="0" i="0" u="none" strike="noStrike" cap="none" normalizeH="0" baseline="0" smtClean="0">
                          <a:ln>
                            <a:noFill/>
                          </a:ln>
                          <a:solidFill>
                            <a:srgbClr val="333399"/>
                          </a:solidFill>
                          <a:effectLst/>
                          <a:latin typeface="Times New Roman" panose="02020603050405020304" pitchFamily="18" charset="0"/>
                          <a:ea typeface="华文中宋" panose="02010600040101010101" pitchFamily="2" charset="-122"/>
                        </a:rPr>
                        <a:t>坎一</a:t>
                      </a:r>
                      <a:endParaRPr kumimoji="1" lang="zh-CN" altLang="en-US" sz="2800" b="0" i="0" u="none" strike="noStrike" cap="none" normalizeH="0" baseline="0" smtClean="0">
                        <a:ln>
                          <a:noFill/>
                        </a:ln>
                        <a:solidFill>
                          <a:srgbClr val="333399"/>
                        </a:solidFill>
                        <a:effectLst/>
                        <a:latin typeface="Times New Roman" panose="02020603050405020304" pitchFamily="18"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80000"/>
                        <a:buFont typeface="Wingdings" panose="05000000000000000000" pitchFamily="2" charset="2"/>
                        <a:buNone/>
                      </a:pPr>
                      <a:r>
                        <a:rPr kumimoji="1" lang="zh-CN" altLang="en-US" sz="2800" b="0" i="0" u="none" strike="noStrike" cap="none" normalizeH="0" baseline="0" dirty="0" smtClean="0">
                          <a:ln>
                            <a:noFill/>
                          </a:ln>
                          <a:solidFill>
                            <a:srgbClr val="333399"/>
                          </a:solidFill>
                          <a:effectLst/>
                          <a:latin typeface="Times New Roman" panose="02020603050405020304" pitchFamily="18" charset="0"/>
                          <a:ea typeface="华文中宋" panose="02010600040101010101" pitchFamily="2" charset="-122"/>
                        </a:rPr>
                        <a:t>乾六</a:t>
                      </a:r>
                      <a:endParaRPr kumimoji="1" lang="zh-CN" altLang="en-US" sz="2800" b="0" i="0" u="none" strike="noStrike" cap="none" normalizeH="0" baseline="0" dirty="0" smtClean="0">
                        <a:ln>
                          <a:noFill/>
                        </a:ln>
                        <a:solidFill>
                          <a:srgbClr val="333399"/>
                        </a:solidFill>
                        <a:effectLst/>
                        <a:latin typeface="Times New Roman" panose="02020603050405020304" pitchFamily="18" charset="0"/>
                        <a:ea typeface="华文中宋"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0" name="Picture 44" descr="洛书"/>
          <p:cNvPicPr>
            <a:picLocks noChangeAspect="1" noChangeArrowheads="1"/>
          </p:cNvPicPr>
          <p:nvPr/>
        </p:nvPicPr>
        <p:blipFill>
          <a:blip r:embed="rId3" cstate="print"/>
          <a:srcRect/>
          <a:stretch>
            <a:fillRect/>
          </a:stretch>
        </p:blipFill>
        <p:spPr bwMode="auto">
          <a:xfrm>
            <a:off x="4932363" y="3687763"/>
            <a:ext cx="3829050" cy="3170237"/>
          </a:xfrm>
          <a:prstGeom prst="rect">
            <a:avLst/>
          </a:prstGeom>
          <a:noFill/>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35" name="Rectangle 15"/>
          <p:cNvSpPr>
            <a:spLocks noChangeArrowheads="1"/>
          </p:cNvSpPr>
          <p:nvPr/>
        </p:nvSpPr>
        <p:spPr bwMode="auto">
          <a:xfrm>
            <a:off x="395288" y="1557338"/>
            <a:ext cx="1655762" cy="360362"/>
          </a:xfrm>
          <a:prstGeom prst="rect">
            <a:avLst/>
          </a:prstGeom>
          <a:noFill/>
          <a:ln w="9525">
            <a:solidFill>
              <a:srgbClr val="800000"/>
            </a:solidFill>
            <a:prstDash val="dashDot"/>
            <a:miter lim="800000"/>
          </a:ln>
        </p:spPr>
        <p:txBody>
          <a:bodyPr anchor="ctr"/>
          <a:lstStyle/>
          <a:p>
            <a:pPr eaLnBrk="0" hangingPunct="0"/>
            <a:r>
              <a:rPr kumimoji="0" lang="zh-CN" altLang="en-US" sz="1800" b="1">
                <a:solidFill>
                  <a:schemeClr val="tx2"/>
                </a:solidFill>
                <a:latin typeface="Arial" panose="020B0604020202020204" pitchFamily="34" charset="0"/>
                <a:ea typeface="华文细黑" panose="02010600040101010101" pitchFamily="2" charset="-122"/>
              </a:rPr>
              <a:t>二、五行学说</a:t>
            </a:r>
            <a:endParaRPr kumimoji="0" lang="en-US" altLang="zh-CN" sz="1800" b="1">
              <a:solidFill>
                <a:schemeClr val="tx2"/>
              </a:solidFill>
              <a:latin typeface="Arial" panose="020B0604020202020204" pitchFamily="34" charset="0"/>
              <a:ea typeface="华文细黑" panose="02010600040101010101" pitchFamily="2" charset="-122"/>
            </a:endParaRPr>
          </a:p>
        </p:txBody>
      </p:sp>
      <p:sp>
        <p:nvSpPr>
          <p:cNvPr id="670736" name="Rectangle 16"/>
          <p:cNvSpPr>
            <a:spLocks noChangeArrowheads="1"/>
          </p:cNvSpPr>
          <p:nvPr/>
        </p:nvSpPr>
        <p:spPr bwMode="auto">
          <a:xfrm>
            <a:off x="395288" y="981075"/>
            <a:ext cx="2376487" cy="358775"/>
          </a:xfrm>
          <a:prstGeom prst="rect">
            <a:avLst/>
          </a:prstGeom>
          <a:solidFill>
            <a:srgbClr val="993366"/>
          </a:solidFill>
          <a:ln w="9525" algn="ctr">
            <a:solidFill>
              <a:srgbClr val="800000"/>
            </a:solidFill>
            <a:prstDash val="dashDot"/>
            <a:miter lim="800000"/>
          </a:ln>
          <a:effectLst/>
        </p:spPr>
        <p:txBody>
          <a:bodyPr anchor="ctr"/>
          <a:lstStyle/>
          <a:p>
            <a:pPr eaLnBrk="0" hangingPunct="0"/>
            <a:r>
              <a:rPr kumimoji="0" lang="zh-CN" altLang="en-US" sz="2000" b="1">
                <a:solidFill>
                  <a:schemeClr val="bg2">
                    <a:lumMod val="95000"/>
                  </a:schemeClr>
                </a:solidFill>
                <a:latin typeface="华文细黑" panose="02010600040101010101" pitchFamily="2" charset="-122"/>
                <a:ea typeface="华文细黑" panose="02010600040101010101" pitchFamily="2" charset="-122"/>
              </a:rPr>
              <a:t>“</a:t>
            </a:r>
            <a:r>
              <a:rPr kumimoji="0" lang="zh-CN" altLang="en-US" sz="2000" b="1">
                <a:solidFill>
                  <a:schemeClr val="bg2">
                    <a:lumMod val="95000"/>
                  </a:schemeClr>
                </a:solidFill>
                <a:latin typeface="Arial" panose="020B0604020202020204" pitchFamily="34" charset="0"/>
                <a:ea typeface="华文细黑" panose="02010600040101010101" pitchFamily="2" charset="-122"/>
              </a:rPr>
              <a:t>风水</a:t>
            </a:r>
            <a:r>
              <a:rPr kumimoji="0" lang="zh-CN" altLang="en-US" sz="2000" b="1">
                <a:solidFill>
                  <a:schemeClr val="bg2">
                    <a:lumMod val="95000"/>
                  </a:schemeClr>
                </a:solidFill>
                <a:latin typeface="华文细黑" panose="02010600040101010101" pitchFamily="2" charset="-122"/>
                <a:ea typeface="华文细黑" panose="02010600040101010101" pitchFamily="2" charset="-122"/>
              </a:rPr>
              <a:t>”</a:t>
            </a:r>
            <a:r>
              <a:rPr kumimoji="0" lang="zh-CN" altLang="en-US" sz="2000" b="1">
                <a:solidFill>
                  <a:schemeClr val="bg2">
                    <a:lumMod val="95000"/>
                  </a:schemeClr>
                </a:solidFill>
                <a:latin typeface="Arial" panose="020B0604020202020204" pitchFamily="34" charset="0"/>
                <a:ea typeface="华文细黑" panose="02010600040101010101" pitchFamily="2" charset="-122"/>
              </a:rPr>
              <a:t>基本学说</a:t>
            </a:r>
            <a:endParaRPr kumimoji="0" lang="zh-CN" altLang="en-US" sz="2000" b="1">
              <a:solidFill>
                <a:schemeClr val="bg2">
                  <a:lumMod val="95000"/>
                </a:schemeClr>
              </a:solidFill>
              <a:latin typeface="Arial" panose="020B0604020202020204" pitchFamily="34" charset="0"/>
              <a:ea typeface="华文细黑" panose="02010600040101010101" pitchFamily="2" charset="-122"/>
            </a:endParaRPr>
          </a:p>
        </p:txBody>
      </p:sp>
      <p:pic>
        <p:nvPicPr>
          <p:cNvPr id="670738" name="Picture 18" descr="b87985503b53297685352483"/>
          <p:cNvPicPr>
            <a:picLocks noChangeAspect="1" noChangeArrowheads="1"/>
          </p:cNvPicPr>
          <p:nvPr/>
        </p:nvPicPr>
        <p:blipFill>
          <a:blip r:embed="rId1" cstate="print"/>
          <a:srcRect/>
          <a:stretch>
            <a:fillRect/>
          </a:stretch>
        </p:blipFill>
        <p:spPr bwMode="auto">
          <a:xfrm>
            <a:off x="468313" y="3573463"/>
            <a:ext cx="2232025" cy="2041525"/>
          </a:xfrm>
          <a:prstGeom prst="rect">
            <a:avLst/>
          </a:prstGeom>
          <a:noFill/>
        </p:spPr>
      </p:pic>
      <p:pic>
        <p:nvPicPr>
          <p:cNvPr id="670740" name="Picture 20" descr="1f56948273256e83f603a61d">
            <a:hlinkClick r:id="rId2"/>
          </p:cNvPr>
          <p:cNvPicPr>
            <a:picLocks noChangeAspect="1" noChangeArrowheads="1"/>
          </p:cNvPicPr>
          <p:nvPr/>
        </p:nvPicPr>
        <p:blipFill>
          <a:blip r:embed="rId3" cstate="print"/>
          <a:srcRect/>
          <a:stretch>
            <a:fillRect/>
          </a:stretch>
        </p:blipFill>
        <p:spPr bwMode="auto">
          <a:xfrm>
            <a:off x="5580063" y="3644900"/>
            <a:ext cx="2736850" cy="2327275"/>
          </a:xfrm>
          <a:prstGeom prst="rect">
            <a:avLst/>
          </a:prstGeom>
          <a:noFill/>
        </p:spPr>
      </p:pic>
      <p:sp>
        <p:nvSpPr>
          <p:cNvPr id="670741" name="Text Box 21"/>
          <p:cNvSpPr txBox="1">
            <a:spLocks noChangeArrowheads="1"/>
          </p:cNvSpPr>
          <p:nvPr/>
        </p:nvSpPr>
        <p:spPr bwMode="auto">
          <a:xfrm>
            <a:off x="395288" y="1989138"/>
            <a:ext cx="2665412" cy="1314450"/>
          </a:xfrm>
          <a:prstGeom prst="rect">
            <a:avLst/>
          </a:prstGeom>
          <a:noFill/>
          <a:ln w="9525">
            <a:noFill/>
            <a:miter lim="800000"/>
          </a:ln>
          <a:effectLst/>
        </p:spPr>
        <p:txBody>
          <a:bodyPr>
            <a:spAutoFit/>
          </a:bodyPr>
          <a:lstStyle/>
          <a:p>
            <a:pPr>
              <a:spcBef>
                <a:spcPct val="50000"/>
              </a:spcBef>
            </a:pPr>
            <a:r>
              <a:rPr lang="zh-CN" altLang="en-US" sz="1600" b="1">
                <a:ea typeface="华文细黑" panose="02010600040101010101" pitchFamily="2" charset="-122"/>
              </a:rPr>
              <a:t>基本学说</a:t>
            </a:r>
            <a:endParaRPr lang="zh-CN" altLang="en-US" sz="1600" b="1">
              <a:ea typeface="华文细黑" panose="02010600040101010101" pitchFamily="2" charset="-122"/>
            </a:endParaRPr>
          </a:p>
          <a:p>
            <a:pPr lvl="1"/>
            <a:r>
              <a:rPr kumimoji="0" lang="en-US" altLang="zh-CN" sz="1600">
                <a:latin typeface="华文细黑" panose="02010600040101010101" pitchFamily="2" charset="-122"/>
                <a:ea typeface="华文细黑" panose="02010600040101010101" pitchFamily="2" charset="-122"/>
              </a:rPr>
              <a:t>——</a:t>
            </a:r>
            <a:r>
              <a:rPr kumimoji="0" lang="zh-CN" altLang="en-US" sz="1600">
                <a:ea typeface="华文细黑" panose="02010600040101010101" pitchFamily="2" charset="-122"/>
              </a:rPr>
              <a:t>金木水火土是自然界的基本元素</a:t>
            </a:r>
            <a:endParaRPr kumimoji="0" lang="zh-CN" altLang="en-US" sz="1600">
              <a:ea typeface="华文细黑" panose="02010600040101010101" pitchFamily="2" charset="-122"/>
            </a:endParaRPr>
          </a:p>
          <a:p>
            <a:pPr lvl="1"/>
            <a:r>
              <a:rPr kumimoji="0" lang="en-US" altLang="zh-CN" sz="1600">
                <a:latin typeface="华文细黑" panose="02010600040101010101" pitchFamily="2" charset="-122"/>
                <a:ea typeface="华文细黑" panose="02010600040101010101" pitchFamily="2" charset="-122"/>
              </a:rPr>
              <a:t>——</a:t>
            </a:r>
            <a:r>
              <a:rPr kumimoji="0" lang="zh-CN" altLang="en-US" sz="1600">
                <a:ea typeface="华文细黑" panose="02010600040101010101" pitchFamily="2" charset="-122"/>
              </a:rPr>
              <a:t>五行生克是事物内在的联系</a:t>
            </a:r>
            <a:endParaRPr kumimoji="0" lang="zh-CN" altLang="en-US" sz="1600">
              <a:ea typeface="华文细黑" panose="02010600040101010101" pitchFamily="2" charset="-122"/>
            </a:endParaRPr>
          </a:p>
        </p:txBody>
      </p:sp>
      <p:sp>
        <p:nvSpPr>
          <p:cNvPr id="670743" name="AutoShape 23"/>
          <p:cNvSpPr>
            <a:spLocks noChangeArrowheads="1"/>
          </p:cNvSpPr>
          <p:nvPr/>
        </p:nvSpPr>
        <p:spPr bwMode="auto">
          <a:xfrm>
            <a:off x="3851275" y="2349500"/>
            <a:ext cx="976313" cy="485775"/>
          </a:xfrm>
          <a:prstGeom prst="notchedRightArrow">
            <a:avLst>
              <a:gd name="adj1" fmla="val 50000"/>
              <a:gd name="adj2" fmla="val 50245"/>
            </a:avLst>
          </a:prstGeom>
          <a:gradFill rotWithShape="1">
            <a:gsLst>
              <a:gs pos="0">
                <a:srgbClr val="A50021"/>
              </a:gs>
              <a:gs pos="50000">
                <a:srgbClr val="0000FF"/>
              </a:gs>
              <a:gs pos="100000">
                <a:srgbClr val="A50021"/>
              </a:gs>
            </a:gsLst>
            <a:lin ang="5400000" scaled="1"/>
          </a:gradFill>
          <a:ln w="9525" algn="ctr">
            <a:noFill/>
            <a:miter lim="800000"/>
          </a:ln>
          <a:effectLst/>
        </p:spPr>
        <p:txBody>
          <a:bodyPr wrap="none" anchor="ctr"/>
          <a:lstStyle/>
          <a:p>
            <a:endParaRPr lang="zh-CN" altLang="en-US"/>
          </a:p>
        </p:txBody>
      </p:sp>
      <p:sp>
        <p:nvSpPr>
          <p:cNvPr id="670744" name="Text Box 24"/>
          <p:cNvSpPr txBox="1">
            <a:spLocks noChangeArrowheads="1"/>
          </p:cNvSpPr>
          <p:nvPr/>
        </p:nvSpPr>
        <p:spPr bwMode="auto">
          <a:xfrm>
            <a:off x="3563938" y="3716338"/>
            <a:ext cx="1800225" cy="1812925"/>
          </a:xfrm>
          <a:prstGeom prst="rect">
            <a:avLst/>
          </a:prstGeom>
          <a:noFill/>
          <a:ln w="9525">
            <a:solidFill>
              <a:srgbClr val="0000FF"/>
            </a:solidFill>
            <a:prstDash val="dash"/>
            <a:miter lim="800000"/>
          </a:ln>
          <a:effectLst/>
        </p:spPr>
        <p:txBody>
          <a:bodyPr>
            <a:spAutoFit/>
          </a:bodyPr>
          <a:lstStyle/>
          <a:p>
            <a:pPr>
              <a:spcBef>
                <a:spcPct val="50000"/>
              </a:spcBef>
            </a:pPr>
            <a:r>
              <a:rPr lang="zh-CN" altLang="en-US" sz="1600">
                <a:ea typeface="华文细黑" panose="02010600040101010101" pitchFamily="2" charset="-122"/>
              </a:rPr>
              <a:t>金</a:t>
            </a:r>
            <a:r>
              <a:rPr lang="en-US" altLang="zh-CN" sz="1600">
                <a:latin typeface="华文细黑" panose="02010600040101010101" pitchFamily="2" charset="-122"/>
                <a:ea typeface="华文细黑" panose="02010600040101010101" pitchFamily="2" charset="-122"/>
              </a:rPr>
              <a:t>——</a:t>
            </a:r>
            <a:r>
              <a:rPr lang="zh-CN" altLang="en-US" sz="1600">
                <a:ea typeface="华文细黑" panose="02010600040101010101" pitchFamily="2" charset="-122"/>
              </a:rPr>
              <a:t>白虎</a:t>
            </a:r>
            <a:endParaRPr lang="zh-CN" altLang="en-US" sz="1600">
              <a:ea typeface="华文细黑" panose="02010600040101010101" pitchFamily="2" charset="-122"/>
            </a:endParaRPr>
          </a:p>
          <a:p>
            <a:pPr>
              <a:spcBef>
                <a:spcPct val="50000"/>
              </a:spcBef>
            </a:pPr>
            <a:r>
              <a:rPr lang="zh-CN" altLang="en-US" sz="1600">
                <a:ea typeface="华文细黑" panose="02010600040101010101" pitchFamily="2" charset="-122"/>
              </a:rPr>
              <a:t>木</a:t>
            </a:r>
            <a:r>
              <a:rPr lang="en-US" altLang="zh-CN" sz="1600">
                <a:latin typeface="华文细黑" panose="02010600040101010101" pitchFamily="2" charset="-122"/>
                <a:ea typeface="华文细黑" panose="02010600040101010101" pitchFamily="2" charset="-122"/>
              </a:rPr>
              <a:t>——</a:t>
            </a:r>
            <a:r>
              <a:rPr lang="zh-CN" altLang="en-US" sz="1600">
                <a:ea typeface="华文细黑" panose="02010600040101010101" pitchFamily="2" charset="-122"/>
              </a:rPr>
              <a:t>青龙</a:t>
            </a:r>
            <a:endParaRPr lang="zh-CN" altLang="en-US" sz="1600">
              <a:ea typeface="华文细黑" panose="02010600040101010101" pitchFamily="2" charset="-122"/>
            </a:endParaRPr>
          </a:p>
          <a:p>
            <a:pPr>
              <a:spcBef>
                <a:spcPct val="50000"/>
              </a:spcBef>
            </a:pPr>
            <a:r>
              <a:rPr lang="zh-CN" altLang="en-US" sz="1600">
                <a:ea typeface="华文细黑" panose="02010600040101010101" pitchFamily="2" charset="-122"/>
              </a:rPr>
              <a:t>水</a:t>
            </a:r>
            <a:r>
              <a:rPr lang="en-US" altLang="zh-CN" sz="1600">
                <a:latin typeface="华文细黑" panose="02010600040101010101" pitchFamily="2" charset="-122"/>
                <a:ea typeface="华文细黑" panose="02010600040101010101" pitchFamily="2" charset="-122"/>
              </a:rPr>
              <a:t>——</a:t>
            </a:r>
            <a:r>
              <a:rPr lang="zh-CN" altLang="en-US" sz="1600">
                <a:ea typeface="华文细黑" panose="02010600040101010101" pitchFamily="2" charset="-122"/>
              </a:rPr>
              <a:t>玄武</a:t>
            </a:r>
            <a:endParaRPr lang="zh-CN" altLang="en-US" sz="1600">
              <a:ea typeface="华文细黑" panose="02010600040101010101" pitchFamily="2" charset="-122"/>
            </a:endParaRPr>
          </a:p>
          <a:p>
            <a:pPr>
              <a:spcBef>
                <a:spcPct val="50000"/>
              </a:spcBef>
            </a:pPr>
            <a:r>
              <a:rPr lang="zh-CN" altLang="en-US" sz="1600">
                <a:ea typeface="华文细黑" panose="02010600040101010101" pitchFamily="2" charset="-122"/>
              </a:rPr>
              <a:t>火</a:t>
            </a:r>
            <a:r>
              <a:rPr lang="en-US" altLang="zh-CN" sz="1600">
                <a:latin typeface="华文细黑" panose="02010600040101010101" pitchFamily="2" charset="-122"/>
                <a:ea typeface="华文细黑" panose="02010600040101010101" pitchFamily="2" charset="-122"/>
              </a:rPr>
              <a:t>——</a:t>
            </a:r>
            <a:r>
              <a:rPr lang="zh-CN" altLang="en-US" sz="1600">
                <a:ea typeface="华文细黑" panose="02010600040101010101" pitchFamily="2" charset="-122"/>
              </a:rPr>
              <a:t>朱雀</a:t>
            </a:r>
            <a:endParaRPr lang="zh-CN" altLang="en-US" sz="1600">
              <a:ea typeface="华文细黑" panose="02010600040101010101" pitchFamily="2" charset="-122"/>
            </a:endParaRPr>
          </a:p>
          <a:p>
            <a:pPr>
              <a:spcBef>
                <a:spcPct val="50000"/>
              </a:spcBef>
            </a:pPr>
            <a:r>
              <a:rPr lang="zh-CN" altLang="en-US" sz="1600">
                <a:ea typeface="华文细黑" panose="02010600040101010101" pitchFamily="2" charset="-122"/>
              </a:rPr>
              <a:t>土</a:t>
            </a:r>
            <a:r>
              <a:rPr lang="en-US" altLang="zh-CN" sz="1600">
                <a:latin typeface="华文细黑" panose="02010600040101010101" pitchFamily="2" charset="-122"/>
                <a:ea typeface="华文细黑" panose="02010600040101010101" pitchFamily="2" charset="-122"/>
              </a:rPr>
              <a:t>——</a:t>
            </a:r>
            <a:r>
              <a:rPr lang="zh-CN" altLang="en-US" sz="1600">
                <a:ea typeface="华文细黑" panose="02010600040101010101" pitchFamily="2" charset="-122"/>
              </a:rPr>
              <a:t>中央厚土</a:t>
            </a:r>
            <a:endParaRPr lang="zh-CN" altLang="en-US" sz="1600">
              <a:ea typeface="华文细黑" panose="02010600040101010101" pitchFamily="2" charset="-122"/>
            </a:endParaRPr>
          </a:p>
        </p:txBody>
      </p:sp>
      <p:sp>
        <p:nvSpPr>
          <p:cNvPr id="670745" name="Text Box 25"/>
          <p:cNvSpPr txBox="1">
            <a:spLocks noChangeArrowheads="1"/>
          </p:cNvSpPr>
          <p:nvPr/>
        </p:nvSpPr>
        <p:spPr bwMode="auto">
          <a:xfrm>
            <a:off x="5580063" y="1989138"/>
            <a:ext cx="3095625" cy="1069975"/>
          </a:xfrm>
          <a:prstGeom prst="rect">
            <a:avLst/>
          </a:prstGeom>
          <a:noFill/>
          <a:ln w="9525">
            <a:noFill/>
            <a:miter lim="800000"/>
          </a:ln>
          <a:effectLst/>
        </p:spPr>
        <p:txBody>
          <a:bodyPr>
            <a:spAutoFit/>
          </a:bodyPr>
          <a:lstStyle/>
          <a:p>
            <a:pPr>
              <a:spcBef>
                <a:spcPct val="50000"/>
              </a:spcBef>
            </a:pPr>
            <a:r>
              <a:rPr lang="zh-CN" altLang="en-US" sz="1600" b="1">
                <a:ea typeface="华文细黑" panose="02010600040101010101" pitchFamily="2" charset="-122"/>
              </a:rPr>
              <a:t>演绎学说</a:t>
            </a:r>
            <a:endParaRPr lang="zh-CN" altLang="en-US" sz="1600" b="1">
              <a:ea typeface="华文细黑" panose="02010600040101010101" pitchFamily="2" charset="-122"/>
            </a:endParaRPr>
          </a:p>
          <a:p>
            <a:pPr lvl="1"/>
            <a:r>
              <a:rPr kumimoji="0" lang="en-US" altLang="zh-CN" sz="1600">
                <a:latin typeface="华文细黑" panose="02010600040101010101" pitchFamily="2" charset="-122"/>
                <a:ea typeface="华文细黑" panose="02010600040101010101" pitchFamily="2" charset="-122"/>
              </a:rPr>
              <a:t>——</a:t>
            </a:r>
            <a:r>
              <a:rPr kumimoji="0" lang="zh-CN" altLang="en-US" sz="1600">
                <a:ea typeface="华文细黑" panose="02010600040101010101" pitchFamily="2" charset="-122"/>
              </a:rPr>
              <a:t>四时四象五方</a:t>
            </a:r>
            <a:endParaRPr kumimoji="0" lang="en-US" altLang="zh-CN" sz="1600">
              <a:ea typeface="华文细黑" panose="02010600040101010101" pitchFamily="2" charset="-122"/>
            </a:endParaRPr>
          </a:p>
          <a:p>
            <a:pPr lvl="1"/>
            <a:r>
              <a:rPr kumimoji="0" lang="en-US" altLang="zh-CN" sz="1600">
                <a:latin typeface="华文细黑" panose="02010600040101010101" pitchFamily="2" charset="-122"/>
                <a:ea typeface="华文细黑" panose="02010600040101010101" pitchFamily="2" charset="-122"/>
              </a:rPr>
              <a:t>——</a:t>
            </a:r>
            <a:r>
              <a:rPr kumimoji="0" lang="zh-CN" altLang="en-US" sz="1600">
                <a:ea typeface="华文细黑" panose="02010600040101010101" pitchFamily="2" charset="-122"/>
              </a:rPr>
              <a:t>左青龙、右白虎、前朱雀、后玄武、中央厚土</a:t>
            </a:r>
            <a:r>
              <a:rPr kumimoji="0" lang="zh-CN" altLang="en-US" sz="1600">
                <a:latin typeface="华文细黑" panose="02010600040101010101" pitchFamily="2" charset="-122"/>
                <a:ea typeface="华文细黑" panose="02010600040101010101" pitchFamily="2" charset="-122"/>
              </a:rPr>
              <a:t>…</a:t>
            </a:r>
            <a:endParaRPr kumimoji="0" lang="zh-CN" altLang="en-US" sz="1600">
              <a:ea typeface="华文细黑" panose="02010600040101010101" pitchFamily="2" charset="-122"/>
            </a:endParaRPr>
          </a:p>
        </p:txBody>
      </p:sp>
    </p:spTree>
    <p:custDataLst>
      <p:tags r:id="rId4"/>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78"/>
  <p:tag name="KSO_WM_UNIT_TYPE" val="a"/>
  <p:tag name="KSO_WM_UNIT_INDEX" val="1"/>
  <p:tag name="KSO_WM_UNIT_ID" val="custom178_1*a*1"/>
  <p:tag name="KSO_WM_UNIT_CLEAR" val="1"/>
  <p:tag name="KSO_WM_UNIT_LAYERLEVEL" val="1"/>
  <p:tag name="KSO_WM_UNIT_VALUE" val="33"/>
  <p:tag name="KSO_WM_UNIT_ISCONTENTSTITLE" val="0"/>
  <p:tag name="KSO_WM_UNIT_HIGHLIGHT" val="0"/>
  <p:tag name="KSO_WM_UNIT_COMPATIBLE" val="0"/>
  <p:tag name="KSO_WM_UNIT_PRESET_TEXT_INDEX" val="3"/>
  <p:tag name="KSO_WM_UNIT_PRESET_TEXT_LEN" val="12"/>
</p:tagLst>
</file>

<file path=ppt/tags/tag10.xml><?xml version="1.0" encoding="utf-8"?>
<p:tagLst xmlns:p="http://schemas.openxmlformats.org/presentationml/2006/main">
  <p:tag name="KSO_WM_TEMPLATE_CATEGORY" val="custom"/>
  <p:tag name="KSO_WM_TEMPLATE_INDEX" val="178"/>
</p:tagLst>
</file>

<file path=ppt/tags/tag11.xml><?xml version="1.0" encoding="utf-8"?>
<p:tagLst xmlns:p="http://schemas.openxmlformats.org/presentationml/2006/main">
  <p:tag name="KSO_WM_TEMPLATE_CATEGORY" val="custom"/>
  <p:tag name="KSO_WM_TEMPLATE_INDEX" val="178"/>
</p:tagLst>
</file>

<file path=ppt/tags/tag12.xml><?xml version="1.0" encoding="utf-8"?>
<p:tagLst xmlns:p="http://schemas.openxmlformats.org/presentationml/2006/main">
  <p:tag name="KSO_WM_TEMPLATE_CATEGORY" val="custom"/>
  <p:tag name="KSO_WM_TEMPLATE_INDEX" val="178"/>
</p:tagLst>
</file>

<file path=ppt/tags/tag13.xml><?xml version="1.0" encoding="utf-8"?>
<p:tagLst xmlns:p="http://schemas.openxmlformats.org/presentationml/2006/main">
  <p:tag name="KSO_WM_TAG_VERSION" val="1.0"/>
  <p:tag name="KSO_WM_BEAUTIFY_FLAG" val="#wm#"/>
  <p:tag name="KSO_WM_TEMPLATE_CATEGORY" val="custom"/>
  <p:tag name="KSO_WM_TEMPLATE_INDEX" val="178"/>
  <p:tag name="KSO_WM_UNIT_TYPE" val="a"/>
  <p:tag name="KSO_WM_UNIT_INDEX" val="1"/>
  <p:tag name="KSO_WM_UNIT_ID" val="custom178_21*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p="http://schemas.openxmlformats.org/presentationml/2006/main">
  <p:tag name="KSO_WM_TAG_VERSION" val="1.0"/>
  <p:tag name="KSO_WM_BEAUTIFY_FLAG" val="#wm#"/>
  <p:tag name="KSO_WM_TEMPLATE_CATEGORY" val="custom"/>
  <p:tag name="KSO_WM_TEMPLATE_INDEX" val="178"/>
  <p:tag name="KSO_WM_UNIT_TYPE" val="f"/>
  <p:tag name="KSO_WM_UNIT_INDEX" val="1"/>
  <p:tag name="KSO_WM_UNIT_ID" val="custom178_21*f*1"/>
  <p:tag name="KSO_WM_UNIT_CLEAR" val="1"/>
  <p:tag name="KSO_WM_UNIT_LAYERLEVEL" val="1"/>
  <p:tag name="KSO_WM_UNIT_VALUE" val="171"/>
  <p:tag name="KSO_WM_UNIT_HIGHLIGHT" val="0"/>
  <p:tag name="KSO_WM_UNIT_COMPATIBLE" val="0"/>
  <p:tag name="KSO_WM_UNIT_PRESET_TEXT_INDEX" val="5"/>
  <p:tag name="KSO_WM_UNIT_PRESET_TEXT_LEN" val="232"/>
</p:tagLst>
</file>

<file path=ppt/tags/tag15.xml><?xml version="1.0" encoding="utf-8"?>
<p:tagLst xmlns:p="http://schemas.openxmlformats.org/presentationml/2006/main">
  <p:tag name="KSO_WM_TEMPLATE_CATEGORY" val="custom"/>
  <p:tag name="KSO_WM_TEMPLATE_INDEX" val="178"/>
  <p:tag name="KSO_WM_TAG_VERSION" val="1.0"/>
  <p:tag name="KSO_WM_SLIDE_ID" val="custom178_21"/>
  <p:tag name="KSO_WM_SLIDE_INDEX" val="21"/>
  <p:tag name="KSO_WM_SLIDE_ITEM_CNT" val="1"/>
  <p:tag name="KSO_WM_SLIDE_LAYOUT" val="a_f"/>
  <p:tag name="KSO_WM_SLIDE_LAYOUT_CNT" val="1_1"/>
  <p:tag name="KSO_WM_SLIDE_TYPE" val="text"/>
  <p:tag name="KSO_WM_BEAUTIFY_FLAG" val="#wm#"/>
  <p:tag name="KSO_WM_SLIDE_POSITION" val="105*99"/>
  <p:tag name="KSO_WM_SLIDE_SIZE" val="512*424"/>
</p:tagLst>
</file>

<file path=ppt/tags/tag16.xml><?xml version="1.0" encoding="utf-8"?>
<p:tagLst xmlns:p="http://schemas.openxmlformats.org/presentationml/2006/main">
  <p:tag name="KSO_WM_TEMPLATE_CATEGORY" val="custom"/>
  <p:tag name="KSO_WM_TEMPLATE_INDEX" val="178"/>
</p:tagLst>
</file>

<file path=ppt/tags/tag17.xml><?xml version="1.0" encoding="utf-8"?>
<p:tagLst xmlns:p="http://schemas.openxmlformats.org/presentationml/2006/main">
  <p:tag name="KSO_WM_TEMPLATE_CATEGORY" val="custom"/>
  <p:tag name="KSO_WM_TEMPLATE_INDEX" val="178"/>
</p:tagLst>
</file>

<file path=ppt/tags/tag18.xml><?xml version="1.0" encoding="utf-8"?>
<p:tagLst xmlns:p="http://schemas.openxmlformats.org/presentationml/2006/main">
  <p:tag name="KSO_WM_TEMPLATE_CATEGORY" val="custom"/>
  <p:tag name="KSO_WM_TEMPLATE_INDEX" val="178"/>
</p:tagLst>
</file>

<file path=ppt/tags/tag19.xml><?xml version="1.0" encoding="utf-8"?>
<p:tagLst xmlns:p="http://schemas.openxmlformats.org/presentationml/2006/main">
  <p:tag name="KSO_WM_TEMPLATE_CATEGORY" val="custom"/>
  <p:tag name="KSO_WM_TEMPLATE_INDEX" val="178"/>
</p:tagLst>
</file>

<file path=ppt/tags/tag2.xml><?xml version="1.0" encoding="utf-8"?>
<p:tagLst xmlns:p="http://schemas.openxmlformats.org/presentationml/2006/main">
  <p:tag name="KSO_WM_TAG_VERSION" val="1.0"/>
  <p:tag name="KSO_WM_BEAUTIFY_FLAG" val="#wm#"/>
  <p:tag name="KSO_WM_TEMPLATE_CATEGORY" val="custom"/>
  <p:tag name="KSO_WM_TEMPLATE_INDEX" val="178"/>
  <p:tag name="KSO_WM_UNIT_TYPE" val="b"/>
  <p:tag name="KSO_WM_UNIT_INDEX" val="1"/>
  <p:tag name="KSO_WM_UNIT_ID" val="custom178_1*b*1"/>
  <p:tag name="KSO_WM_UNIT_CLEAR" val="1"/>
  <p:tag name="KSO_WM_UNIT_LAYERLEVEL" val="1"/>
  <p:tag name="KSO_WM_UNIT_VALUE" val="13"/>
  <p:tag name="KSO_WM_UNIT_ISCONTENTSTITLE" val="0"/>
  <p:tag name="KSO_WM_UNIT_HIGHLIGHT" val="0"/>
  <p:tag name="KSO_WM_UNIT_COMPATIBLE" val="0"/>
  <p:tag name="KSO_WM_UNIT_PRESET_TEXT_INDEX" val="4"/>
  <p:tag name="KSO_WM_UNIT_PRESET_TEXT_LEN" val="17"/>
</p:tagLst>
</file>

<file path=ppt/tags/tag20.xml><?xml version="1.0" encoding="utf-8"?>
<p:tagLst xmlns:p="http://schemas.openxmlformats.org/presentationml/2006/main">
  <p:tag name="KSO_WM_TEMPLATE_CATEGORY" val="custom"/>
  <p:tag name="KSO_WM_TEMPLATE_INDEX" val="178"/>
</p:tagLst>
</file>

<file path=ppt/tags/tag21.xml><?xml version="1.0" encoding="utf-8"?>
<p:tagLst xmlns:p="http://schemas.openxmlformats.org/presentationml/2006/main">
  <p:tag name="KSO_WM_TEMPLATE_CATEGORY" val="custom"/>
  <p:tag name="KSO_WM_TEMPLATE_INDEX" val="178"/>
</p:tagLst>
</file>

<file path=ppt/tags/tag22.xml><?xml version="1.0" encoding="utf-8"?>
<p:tagLst xmlns:p="http://schemas.openxmlformats.org/presentationml/2006/main">
  <p:tag name="KSO_WM_TEMPLATE_CATEGORY" val="custom"/>
  <p:tag name="KSO_WM_TEMPLATE_INDEX" val="178"/>
</p:tagLst>
</file>

<file path=ppt/tags/tag23.xml><?xml version="1.0" encoding="utf-8"?>
<p:tagLst xmlns:p="http://schemas.openxmlformats.org/presentationml/2006/main">
  <p:tag name="KSO_WM_TEMPLATE_CATEGORY" val="custom"/>
  <p:tag name="KSO_WM_TEMPLATE_INDEX" val="178"/>
</p:tagLst>
</file>

<file path=ppt/tags/tag24.xml><?xml version="1.0" encoding="utf-8"?>
<p:tagLst xmlns:p="http://schemas.openxmlformats.org/presentationml/2006/main">
  <p:tag name="KSO_WM_TEMPLATE_CATEGORY" val="custom"/>
  <p:tag name="KSO_WM_TEMPLATE_INDEX" val="178"/>
</p:tagLst>
</file>

<file path=ppt/tags/tag25.xml><?xml version="1.0" encoding="utf-8"?>
<p:tagLst xmlns:p="http://schemas.openxmlformats.org/presentationml/2006/main">
  <p:tag name="KSO_WM_TEMPLATE_CATEGORY" val="custom"/>
  <p:tag name="KSO_WM_TEMPLATE_INDEX" val="178"/>
</p:tagLst>
</file>

<file path=ppt/tags/tag26.xml><?xml version="1.0" encoding="utf-8"?>
<p:tagLst xmlns:p="http://schemas.openxmlformats.org/presentationml/2006/main">
  <p:tag name="KSO_WM_TAG_VERSION" val="1.0"/>
  <p:tag name="KSO_WM_BEAUTIFY_FLAG" val="#wm#"/>
  <p:tag name="KSO_WM_TEMPLATE_CATEGORY" val="custom"/>
  <p:tag name="KSO_WM_TEMPLATE_INDEX" val="178"/>
  <p:tag name="KSO_WM_UNIT_TYPE" val="a"/>
  <p:tag name="KSO_WM_UNIT_INDEX" val="1"/>
  <p:tag name="KSO_WM_UNIT_ID" val="custom178_21*a*1"/>
  <p:tag name="KSO_WM_UNIT_CLEAR" val="1"/>
  <p:tag name="KSO_WM_UNIT_LAYERLEVEL" val="1"/>
  <p:tag name="KSO_WM_UNIT_VALUE" val="23"/>
  <p:tag name="KSO_WM_UNIT_ISCONTENTSTITLE" val="0"/>
  <p:tag name="KSO_WM_UNIT_HIGHLIGHT" val="0"/>
  <p:tag name="KSO_WM_UNIT_COMPATIBLE" val="0"/>
  <p:tag name="KSO_WM_UNIT_PRESET_TEXT_INDEX" val="3"/>
  <p:tag name="KSO_WM_UNIT_PRESET_TEXT_LEN" val="17"/>
</p:tagLst>
</file>

<file path=ppt/tags/tag27.xml><?xml version="1.0" encoding="utf-8"?>
<p:tagLst xmlns:p="http://schemas.openxmlformats.org/presentationml/2006/main">
  <p:tag name="KSO_WM_TAG_VERSION" val="1.0"/>
  <p:tag name="KSO_WM_BEAUTIFY_FLAG" val="#wm#"/>
  <p:tag name="KSO_WM_TEMPLATE_CATEGORY" val="custom"/>
  <p:tag name="KSO_WM_TEMPLATE_INDEX" val="178"/>
  <p:tag name="KSO_WM_UNIT_TYPE" val="f"/>
  <p:tag name="KSO_WM_UNIT_INDEX" val="1"/>
  <p:tag name="KSO_WM_UNIT_ID" val="custom178_21*f*1"/>
  <p:tag name="KSO_WM_UNIT_CLEAR" val="1"/>
  <p:tag name="KSO_WM_UNIT_LAYERLEVEL" val="1"/>
  <p:tag name="KSO_WM_UNIT_VALUE" val="171"/>
  <p:tag name="KSO_WM_UNIT_HIGHLIGHT" val="0"/>
  <p:tag name="KSO_WM_UNIT_COMPATIBLE" val="0"/>
  <p:tag name="KSO_WM_UNIT_PRESET_TEXT_INDEX" val="5"/>
  <p:tag name="KSO_WM_UNIT_PRESET_TEXT_LEN" val="232"/>
</p:tagLst>
</file>

<file path=ppt/tags/tag28.xml><?xml version="1.0" encoding="utf-8"?>
<p:tagLst xmlns:p="http://schemas.openxmlformats.org/presentationml/2006/main">
  <p:tag name="KSO_WM_TEMPLATE_CATEGORY" val="custom"/>
  <p:tag name="KSO_WM_TEMPLATE_INDEX" val="178"/>
  <p:tag name="KSO_WM_TAG_VERSION" val="1.0"/>
  <p:tag name="KSO_WM_SLIDE_ID" val="custom178_21"/>
  <p:tag name="KSO_WM_SLIDE_INDEX" val="21"/>
  <p:tag name="KSO_WM_SLIDE_ITEM_CNT" val="1"/>
  <p:tag name="KSO_WM_SLIDE_LAYOUT" val="a_f"/>
  <p:tag name="KSO_WM_SLIDE_LAYOUT_CNT" val="1_1"/>
  <p:tag name="KSO_WM_SLIDE_TYPE" val="text"/>
  <p:tag name="KSO_WM_BEAUTIFY_FLAG" val="#wm#"/>
  <p:tag name="KSO_WM_SLIDE_POSITION" val="105*99"/>
  <p:tag name="KSO_WM_SLIDE_SIZE" val="512*424"/>
</p:tagLst>
</file>

<file path=ppt/tags/tag29.xml><?xml version="1.0" encoding="utf-8"?>
<p:tagLst xmlns:p="http://schemas.openxmlformats.org/presentationml/2006/main">
  <p:tag name="KSO_WM_TEMPLATE_CATEGORY" val="custom"/>
  <p:tag name="KSO_WM_TEMPLATE_INDEX" val="178"/>
</p:tagLst>
</file>

<file path=ppt/tags/tag3.xml><?xml version="1.0" encoding="utf-8"?>
<p:tagLst xmlns:p="http://schemas.openxmlformats.org/presentationml/2006/main">
  <p:tag name="KSO_WM_TEMPLATE_THUMBS_INDEX" val="1、5、8、13、15、16、21、26"/>
  <p:tag name="KSO_WM_TEMPLATE_CATEGORY" val="custom"/>
  <p:tag name="KSO_WM_TEMPLATE_INDEX" val="178"/>
  <p:tag name="KSO_WM_TAG_VERSION" val="1.0"/>
  <p:tag name="KSO_WM_SLIDE_ID" val="custom178_1"/>
  <p:tag name="KSO_WM_SLIDE_INDEX" val="1"/>
  <p:tag name="KSO_WM_SLIDE_ITEM_CNT" val="2"/>
  <p:tag name="KSO_WM_SLIDE_LAYOUT" val="a_b"/>
  <p:tag name="KSO_WM_SLIDE_LAYOUT_CNT" val="1_1"/>
  <p:tag name="KSO_WM_SLIDE_TYPE" val="title"/>
  <p:tag name="KSO_WM_BEAUTIFY_FLAG" val="#wm#"/>
</p:tagLst>
</file>

<file path=ppt/tags/tag30.xml><?xml version="1.0" encoding="utf-8"?>
<p:tagLst xmlns:p="http://schemas.openxmlformats.org/presentationml/2006/main">
  <p:tag name="KSO_WM_TEMPLATE_CATEGORY" val="custom"/>
  <p:tag name="KSO_WM_TEMPLATE_INDEX" val="178"/>
</p:tagLst>
</file>

<file path=ppt/tags/tag31.xml><?xml version="1.0" encoding="utf-8"?>
<p:tagLst xmlns:p="http://schemas.openxmlformats.org/presentationml/2006/main">
  <p:tag name="KSO_WM_TEMPLATE_CATEGORY" val="custom"/>
  <p:tag name="KSO_WM_TEMPLATE_INDEX" val="178"/>
</p:tagLst>
</file>

<file path=ppt/tags/tag32.xml><?xml version="1.0" encoding="utf-8"?>
<p:tagLst xmlns:p="http://schemas.openxmlformats.org/presentationml/2006/main">
  <p:tag name="KSO_WM_TEMPLATE_CATEGORY" val="custom"/>
  <p:tag name="KSO_WM_TEMPLATE_INDEX" val="178"/>
</p:tagLst>
</file>

<file path=ppt/tags/tag33.xml><?xml version="1.0" encoding="utf-8"?>
<p:tagLst xmlns:p="http://schemas.openxmlformats.org/presentationml/2006/main">
  <p:tag name="KSO_WM_TEMPLATE_CATEGORY" val="custom"/>
  <p:tag name="KSO_WM_TEMPLATE_INDEX" val="178"/>
</p:tagLst>
</file>

<file path=ppt/tags/tag34.xml><?xml version="1.0" encoding="utf-8"?>
<p:tagLst xmlns:p="http://schemas.openxmlformats.org/presentationml/2006/main">
  <p:tag name="KSO_WM_TEMPLATE_CATEGORY" val="custom"/>
  <p:tag name="KSO_WM_TEMPLATE_INDEX" val="178"/>
</p:tagLst>
</file>

<file path=ppt/tags/tag35.xml><?xml version="1.0" encoding="utf-8"?>
<p:tagLst xmlns:p="http://schemas.openxmlformats.org/presentationml/2006/main">
  <p:tag name="KSO_WM_TEMPLATE_CATEGORY" val="custom"/>
  <p:tag name="KSO_WM_TEMPLATE_INDEX" val="178"/>
</p:tagLst>
</file>

<file path=ppt/tags/tag36.xml><?xml version="1.0" encoding="utf-8"?>
<p:tagLst xmlns:p="http://schemas.openxmlformats.org/presentationml/2006/main">
  <p:tag name="KSO_WM_TEMPLATE_CATEGORY" val="custom"/>
  <p:tag name="KSO_WM_TEMPLATE_INDEX" val="178"/>
</p:tagLst>
</file>

<file path=ppt/tags/tag37.xml><?xml version="1.0" encoding="utf-8"?>
<p:tagLst xmlns:p="http://schemas.openxmlformats.org/presentationml/2006/main">
  <p:tag name="KSO_WM_TEMPLATE_CATEGORY" val="custom"/>
  <p:tag name="KSO_WM_TEMPLATE_INDEX" val="178"/>
</p:tagLst>
</file>

<file path=ppt/tags/tag38.xml><?xml version="1.0" encoding="utf-8"?>
<p:tagLst xmlns:p="http://schemas.openxmlformats.org/presentationml/2006/main">
  <p:tag name="KSO_WM_TEMPLATE_CATEGORY" val="custom"/>
  <p:tag name="KSO_WM_TEMPLATE_INDEX" val="178"/>
  <p:tag name="KSO_WM_TAG_VERSION" val="1.0"/>
  <p:tag name="KSO_WM_SLIDE_ID" val="custom178_21"/>
  <p:tag name="KSO_WM_SLIDE_INDEX" val="21"/>
  <p:tag name="KSO_WM_SLIDE_ITEM_CNT" val="1"/>
  <p:tag name="KSO_WM_SLIDE_LAYOUT" val="a_f"/>
  <p:tag name="KSO_WM_SLIDE_LAYOUT_CNT" val="1_1"/>
  <p:tag name="KSO_WM_SLIDE_TYPE" val="text"/>
  <p:tag name="KSO_WM_BEAUTIFY_FLAG" val="#wm#"/>
  <p:tag name="KSO_WM_SLIDE_POSITION" val="105*99"/>
  <p:tag name="KSO_WM_SLIDE_SIZE" val="512*424"/>
</p:tagLst>
</file>

<file path=ppt/tags/tag39.xml><?xml version="1.0" encoding="utf-8"?>
<p:tagLst xmlns:p="http://schemas.openxmlformats.org/presentationml/2006/main">
  <p:tag name="KSO_WM_TEMPLATE_CATEGORY" val="custom"/>
  <p:tag name="KSO_WM_TEMPLATE_INDEX" val="178"/>
  <p:tag name="KSO_WM_TAG_VERSION" val="1.0"/>
  <p:tag name="KSO_WM_SLIDE_ID" val="custom178_21"/>
  <p:tag name="KSO_WM_SLIDE_INDEX" val="21"/>
  <p:tag name="KSO_WM_SLIDE_ITEM_CNT" val="1"/>
  <p:tag name="KSO_WM_SLIDE_LAYOUT" val="a_f"/>
  <p:tag name="KSO_WM_SLIDE_LAYOUT_CNT" val="1_1"/>
  <p:tag name="KSO_WM_SLIDE_TYPE" val="text"/>
  <p:tag name="KSO_WM_BEAUTIFY_FLAG" val="#wm#"/>
  <p:tag name="KSO_WM_SLIDE_POSITION" val="105*99"/>
  <p:tag name="KSO_WM_SLIDE_SIZE" val="512*424"/>
</p:tagLst>
</file>

<file path=ppt/tags/tag4.xml><?xml version="1.0" encoding="utf-8"?>
<p:tagLst xmlns:p="http://schemas.openxmlformats.org/presentationml/2006/main">
  <p:tag name="KSO_WM_TEMPLATE_CATEGORY" val="custom"/>
  <p:tag name="KSO_WM_TEMPLATE_INDEX" val="178"/>
</p:tagLst>
</file>

<file path=ppt/tags/tag40.xml><?xml version="1.0" encoding="utf-8"?>
<p:tagLst xmlns:p="http://schemas.openxmlformats.org/presentationml/2006/main">
  <p:tag name="KSO_WM_TEMPLATE_CATEGORY" val="custom"/>
  <p:tag name="KSO_WM_TEMPLATE_INDEX" val="178"/>
  <p:tag name="KSO_WM_TAG_VERSION" val="1.0"/>
  <p:tag name="KSO_WM_SLIDE_ID" val="custom178_21"/>
  <p:tag name="KSO_WM_SLIDE_INDEX" val="21"/>
  <p:tag name="KSO_WM_SLIDE_ITEM_CNT" val="1"/>
  <p:tag name="KSO_WM_SLIDE_LAYOUT" val="a_f"/>
  <p:tag name="KSO_WM_SLIDE_LAYOUT_CNT" val="1_1"/>
  <p:tag name="KSO_WM_SLIDE_TYPE" val="text"/>
  <p:tag name="KSO_WM_BEAUTIFY_FLAG" val="#wm#"/>
  <p:tag name="KSO_WM_SLIDE_POSITION" val="105*99"/>
  <p:tag name="KSO_WM_SLIDE_SIZE" val="512*424"/>
</p:tagLst>
</file>

<file path=ppt/tags/tag41.xml><?xml version="1.0" encoding="utf-8"?>
<p:tagLst xmlns:p="http://schemas.openxmlformats.org/presentationml/2006/main">
  <p:tag name="KSO_WM_TEMPLATE_CATEGORY" val="custom"/>
  <p:tag name="KSO_WM_TEMPLATE_INDEX" val="178"/>
  <p:tag name="KSO_WM_TAG_VERSION" val="1.0"/>
  <p:tag name="KSO_WM_SLIDE_ID" val="custom178_21"/>
  <p:tag name="KSO_WM_SLIDE_INDEX" val="21"/>
  <p:tag name="KSO_WM_SLIDE_ITEM_CNT" val="1"/>
  <p:tag name="KSO_WM_SLIDE_LAYOUT" val="a_f"/>
  <p:tag name="KSO_WM_SLIDE_LAYOUT_CNT" val="1_1"/>
  <p:tag name="KSO_WM_SLIDE_TYPE" val="text"/>
  <p:tag name="KSO_WM_BEAUTIFY_FLAG" val="#wm#"/>
  <p:tag name="KSO_WM_SLIDE_POSITION" val="105*99"/>
  <p:tag name="KSO_WM_SLIDE_SIZE" val="512*424"/>
</p:tagLst>
</file>

<file path=ppt/tags/tag42.xml><?xml version="1.0" encoding="utf-8"?>
<p:tagLst xmlns:p="http://schemas.openxmlformats.org/presentationml/2006/main">
  <p:tag name="KSO_WM_TAG_VERSION" val="1.0"/>
  <p:tag name="KSO_WM_BEAUTIFY_FLAG" val="#wm#"/>
  <p:tag name="KSO_WM_UNIT_TYPE" val="i"/>
  <p:tag name="KSO_WM_UNIT_ID" val="custom178_30*i*0"/>
  <p:tag name="KSO_WM_TEMPLATE_CATEGORY" val="custom"/>
  <p:tag name="KSO_WM_TEMPLATE_INDEX" val="178"/>
</p:tagLst>
</file>

<file path=ppt/tags/tag43.xml><?xml version="1.0" encoding="utf-8"?>
<p:tagLst xmlns:p="http://schemas.openxmlformats.org/presentationml/2006/main">
  <p:tag name="KSO_WM_TAG_VERSION" val="1.0"/>
  <p:tag name="KSO_WM_BEAUTIFY_FLAG" val="#wm#"/>
  <p:tag name="KSO_WM_UNIT_TYPE" val="i"/>
  <p:tag name="KSO_WM_UNIT_ID" val="custom178_30*i*3"/>
  <p:tag name="KSO_WM_TEMPLATE_CATEGORY" val="custom"/>
  <p:tag name="KSO_WM_TEMPLATE_INDEX" val="178"/>
</p:tagLst>
</file>

<file path=ppt/tags/tag44.xml><?xml version="1.0" encoding="utf-8"?>
<p:tagLst xmlns:p="http://schemas.openxmlformats.org/presentationml/2006/main">
  <p:tag name="KSO_WM_TAG_VERSION" val="1.0"/>
  <p:tag name="KSO_WM_BEAUTIFY_FLAG" val="#wm#"/>
  <p:tag name="KSO_WM_UNIT_TYPE" val="i"/>
  <p:tag name="KSO_WM_UNIT_ID" val="custom178_30*i*4"/>
  <p:tag name="KSO_WM_TEMPLATE_CATEGORY" val="custom"/>
  <p:tag name="KSO_WM_TEMPLATE_INDEX" val="178"/>
</p:tagLst>
</file>

<file path=ppt/tags/tag45.xml><?xml version="1.0" encoding="utf-8"?>
<p:tagLst xmlns:p="http://schemas.openxmlformats.org/presentationml/2006/main">
  <p:tag name="KSO_WM_TAG_VERSION" val="1.0"/>
  <p:tag name="KSO_WM_BEAUTIFY_FLAG" val="#wm#"/>
  <p:tag name="KSO_WM_UNIT_TYPE" val="i"/>
  <p:tag name="KSO_WM_UNIT_ID" val="custom178_30*i*5"/>
  <p:tag name="KSO_WM_TEMPLATE_CATEGORY" val="custom"/>
  <p:tag name="KSO_WM_TEMPLATE_INDEX" val="178"/>
</p:tagLst>
</file>

<file path=ppt/tags/tag46.xml><?xml version="1.0" encoding="utf-8"?>
<p:tagLst xmlns:p="http://schemas.openxmlformats.org/presentationml/2006/main">
  <p:tag name="KSO_WM_TAG_VERSION" val="1.0"/>
  <p:tag name="KSO_WM_BEAUTIFY_FLAG" val="#wm#"/>
  <p:tag name="KSO_WM_UNIT_TYPE" val="i"/>
  <p:tag name="KSO_WM_UNIT_ID" val="custom178_30*i*6"/>
  <p:tag name="KSO_WM_TEMPLATE_CATEGORY" val="custom"/>
  <p:tag name="KSO_WM_TEMPLATE_INDEX" val="178"/>
</p:tagLst>
</file>

<file path=ppt/tags/tag47.xml><?xml version="1.0" encoding="utf-8"?>
<p:tagLst xmlns:p="http://schemas.openxmlformats.org/presentationml/2006/main">
  <p:tag name="KSO_WM_TAG_VERSION" val="1.0"/>
  <p:tag name="KSO_WM_BEAUTIFY_FLAG" val="#wm#"/>
  <p:tag name="KSO_WM_UNIT_TYPE" val="i"/>
  <p:tag name="KSO_WM_UNIT_ID" val="custom178_30*i*9"/>
  <p:tag name="KSO_WM_TEMPLATE_CATEGORY" val="custom"/>
  <p:tag name="KSO_WM_TEMPLATE_INDEX" val="178"/>
</p:tagLst>
</file>

<file path=ppt/tags/tag48.xml><?xml version="1.0" encoding="utf-8"?>
<p:tagLst xmlns:p="http://schemas.openxmlformats.org/presentationml/2006/main">
  <p:tag name="KSO_WM_TAG_VERSION" val="1.0"/>
  <p:tag name="KSO_WM_BEAUTIFY_FLAG" val="#wm#"/>
  <p:tag name="KSO_WM_UNIT_TYPE" val="i"/>
  <p:tag name="KSO_WM_UNIT_ID" val="custom178_30*i*10"/>
  <p:tag name="KSO_WM_TEMPLATE_CATEGORY" val="custom"/>
  <p:tag name="KSO_WM_TEMPLATE_INDEX" val="178"/>
</p:tagLst>
</file>

<file path=ppt/tags/tag49.xml><?xml version="1.0" encoding="utf-8"?>
<p:tagLst xmlns:p="http://schemas.openxmlformats.org/presentationml/2006/main">
  <p:tag name="KSO_WM_TAG_VERSION" val="1.0"/>
  <p:tag name="KSO_WM_BEAUTIFY_FLAG" val="#wm#"/>
  <p:tag name="KSO_WM_UNIT_TYPE" val="i"/>
  <p:tag name="KSO_WM_UNIT_ID" val="custom178_30*i*11"/>
  <p:tag name="KSO_WM_TEMPLATE_CATEGORY" val="custom"/>
  <p:tag name="KSO_WM_TEMPLATE_INDEX" val="178"/>
</p:tagLst>
</file>

<file path=ppt/tags/tag5.xml><?xml version="1.0" encoding="utf-8"?>
<p:tagLst xmlns:p="http://schemas.openxmlformats.org/presentationml/2006/main">
  <p:tag name="KSO_WM_TEMPLATE_CATEGORY" val="custom"/>
  <p:tag name="KSO_WM_TEMPLATE_INDEX" val="178"/>
</p:tagLst>
</file>

<file path=ppt/tags/tag50.xml><?xml version="1.0" encoding="utf-8"?>
<p:tagLst xmlns:p="http://schemas.openxmlformats.org/presentationml/2006/main">
  <p:tag name="KSO_WM_TAG_VERSION" val="1.0"/>
  <p:tag name="KSO_WM_BEAUTIFY_FLAG" val="#wm#"/>
  <p:tag name="KSO_WM_UNIT_TYPE" val="i"/>
  <p:tag name="KSO_WM_UNIT_ID" val="custom178_30*i*12"/>
  <p:tag name="KSO_WM_TEMPLATE_CATEGORY" val="custom"/>
  <p:tag name="KSO_WM_TEMPLATE_INDEX" val="178"/>
</p:tagLst>
</file>

<file path=ppt/tags/tag51.xml><?xml version="1.0" encoding="utf-8"?>
<p:tagLst xmlns:p="http://schemas.openxmlformats.org/presentationml/2006/main">
  <p:tag name="KSO_WM_TAG_VERSION" val="1.0"/>
  <p:tag name="KSO_WM_BEAUTIFY_FLAG" val="#wm#"/>
  <p:tag name="KSO_WM_UNIT_TYPE" val="i"/>
  <p:tag name="KSO_WM_UNIT_ID" val="custom178_30*i*15"/>
  <p:tag name="KSO_WM_TEMPLATE_CATEGORY" val="custom"/>
  <p:tag name="KSO_WM_TEMPLATE_INDEX" val="178"/>
</p:tagLst>
</file>

<file path=ppt/tags/tag52.xml><?xml version="1.0" encoding="utf-8"?>
<p:tagLst xmlns:p="http://schemas.openxmlformats.org/presentationml/2006/main">
  <p:tag name="KSO_WM_TAG_VERSION" val="1.0"/>
  <p:tag name="KSO_WM_BEAUTIFY_FLAG" val="#wm#"/>
  <p:tag name="KSO_WM_UNIT_TYPE" val="i"/>
  <p:tag name="KSO_WM_UNIT_ID" val="custom178_30*i*16"/>
  <p:tag name="KSO_WM_TEMPLATE_CATEGORY" val="custom"/>
  <p:tag name="KSO_WM_TEMPLATE_INDEX" val="178"/>
</p:tagLst>
</file>

<file path=ppt/tags/tag53.xml><?xml version="1.0" encoding="utf-8"?>
<p:tagLst xmlns:p="http://schemas.openxmlformats.org/presentationml/2006/main">
  <p:tag name="KSO_WM_TAG_VERSION" val="1.0"/>
  <p:tag name="KSO_WM_BEAUTIFY_FLAG" val="#wm#"/>
  <p:tag name="KSO_WM_UNIT_TYPE" val="i"/>
  <p:tag name="KSO_WM_UNIT_ID" val="custom178_30*i*17"/>
  <p:tag name="KSO_WM_TEMPLATE_CATEGORY" val="custom"/>
  <p:tag name="KSO_WM_TEMPLATE_INDEX" val="178"/>
</p:tagLst>
</file>

<file path=ppt/tags/tag54.xml><?xml version="1.0" encoding="utf-8"?>
<p:tagLst xmlns:p="http://schemas.openxmlformats.org/presentationml/2006/main">
  <p:tag name="KSO_WM_TAG_VERSION" val="1.0"/>
  <p:tag name="KSO_WM_BEAUTIFY_FLAG" val="#wm#"/>
  <p:tag name="KSO_WM_UNIT_TYPE" val="i"/>
  <p:tag name="KSO_WM_UNIT_ID" val="custom178_30*i*18"/>
  <p:tag name="KSO_WM_TEMPLATE_CATEGORY" val="custom"/>
  <p:tag name="KSO_WM_TEMPLATE_INDEX" val="178"/>
</p:tagLst>
</file>

<file path=ppt/tags/tag55.xml><?xml version="1.0" encoding="utf-8"?>
<p:tagLst xmlns:p="http://schemas.openxmlformats.org/presentationml/2006/main">
  <p:tag name="KSO_WM_TAG_VERSION" val="1.0"/>
  <p:tag name="KSO_WM_BEAUTIFY_FLAG" val="#wm#"/>
  <p:tag name="KSO_WM_UNIT_TYPE" val="i"/>
  <p:tag name="KSO_WM_UNIT_ID" val="custom178_30*i*21"/>
  <p:tag name="KSO_WM_TEMPLATE_CATEGORY" val="custom"/>
  <p:tag name="KSO_WM_TEMPLATE_INDEX" val="178"/>
</p:tagLst>
</file>

<file path=ppt/tags/tag56.xml><?xml version="1.0" encoding="utf-8"?>
<p:tagLst xmlns:p="http://schemas.openxmlformats.org/presentationml/2006/main">
  <p:tag name="KSO_WM_TAG_VERSION" val="1.0"/>
  <p:tag name="KSO_WM_BEAUTIFY_FLAG" val="#wm#"/>
  <p:tag name="KSO_WM_UNIT_TYPE" val="i"/>
  <p:tag name="KSO_WM_UNIT_ID" val="custom178_30*i*22"/>
  <p:tag name="KSO_WM_TEMPLATE_CATEGORY" val="custom"/>
  <p:tag name="KSO_WM_TEMPLATE_INDEX" val="178"/>
</p:tagLst>
</file>

<file path=ppt/tags/tag57.xml><?xml version="1.0" encoding="utf-8"?>
<p:tagLst xmlns:p="http://schemas.openxmlformats.org/presentationml/2006/main">
  <p:tag name="KSO_WM_TAG_VERSION" val="1.0"/>
  <p:tag name="KSO_WM_BEAUTIFY_FLAG" val="#wm#"/>
  <p:tag name="KSO_WM_UNIT_TYPE" val="i"/>
  <p:tag name="KSO_WM_UNIT_ID" val="custom178_30*i*23"/>
  <p:tag name="KSO_WM_TEMPLATE_CATEGORY" val="custom"/>
  <p:tag name="KSO_WM_TEMPLATE_INDEX" val="178"/>
</p:tagLst>
</file>

<file path=ppt/tags/tag58.xml><?xml version="1.0" encoding="utf-8"?>
<p:tagLst xmlns:p="http://schemas.openxmlformats.org/presentationml/2006/main">
  <p:tag name="KSO_WM_TEMPLATE_CATEGORY" val="custom"/>
  <p:tag name="KSO_WM_TEMPLATE_INDEX" val="178"/>
  <p:tag name="KSO_WM_TAG_VERSION" val="1.0"/>
  <p:tag name="KSO_WM_SLIDE_ID" val="custom178_30"/>
  <p:tag name="KSO_WM_SLIDE_INDEX" val="30"/>
  <p:tag name="KSO_WM_SLIDE_ITEM_CNT" val="0"/>
  <p:tag name="KSO_WM_SLIDE_TYPE" val="endPage"/>
  <p:tag name="KSO_WM_BEAUTIFY_FLAG" val="#wm#"/>
</p:tagLst>
</file>

<file path=ppt/tags/tag6.xml><?xml version="1.0" encoding="utf-8"?>
<p:tagLst xmlns:p="http://schemas.openxmlformats.org/presentationml/2006/main">
  <p:tag name="KSO_WM_TEMPLATE_CATEGORY" val="custom"/>
  <p:tag name="KSO_WM_TEMPLATE_INDEX" val="178"/>
</p:tagLst>
</file>

<file path=ppt/tags/tag7.xml><?xml version="1.0" encoding="utf-8"?>
<p:tagLst xmlns:p="http://schemas.openxmlformats.org/presentationml/2006/main">
  <p:tag name="KSO_WM_TEMPLATE_CATEGORY" val="custom"/>
  <p:tag name="KSO_WM_TEMPLATE_INDEX" val="178"/>
</p:tagLst>
</file>

<file path=ppt/tags/tag8.xml><?xml version="1.0" encoding="utf-8"?>
<p:tagLst xmlns:p="http://schemas.openxmlformats.org/presentationml/2006/main">
  <p:tag name="KSO_WM_TEMPLATE_CATEGORY" val="custom"/>
  <p:tag name="KSO_WM_TEMPLATE_INDEX" val="178"/>
</p:tagLst>
</file>

<file path=ppt/tags/tag9.xml><?xml version="1.0" encoding="utf-8"?>
<p:tagLst xmlns:p="http://schemas.openxmlformats.org/presentationml/2006/main">
  <p:tag name="KSO_WM_TEMPLATE_CATEGORY" val="custom"/>
  <p:tag name="KSO_WM_TEMPLATE_INDEX" val="178"/>
</p:tagLst>
</file>

<file path=ppt/theme/theme1.xml><?xml version="1.0" encoding="utf-8"?>
<a:theme xmlns:a="http://schemas.openxmlformats.org/drawingml/2006/main" name="1_A000120140530A64PPBG">
  <a:themeElements>
    <a:clrScheme name="自定义 1">
      <a:dk1>
        <a:srgbClr val="3D3F41"/>
      </a:dk1>
      <a:lt1>
        <a:srgbClr val="FFFFFF"/>
      </a:lt1>
      <a:dk2>
        <a:srgbClr val="3D3F41"/>
      </a:dk2>
      <a:lt2>
        <a:srgbClr val="FFFFFF"/>
      </a:lt2>
      <a:accent1>
        <a:srgbClr val="4F5A71"/>
      </a:accent1>
      <a:accent2>
        <a:srgbClr val="6A8F94"/>
      </a:accent2>
      <a:accent3>
        <a:srgbClr val="4E6363"/>
      </a:accent3>
      <a:accent4>
        <a:srgbClr val="8B695B"/>
      </a:accent4>
      <a:accent5>
        <a:srgbClr val="B2C6D2"/>
      </a:accent5>
      <a:accent6>
        <a:srgbClr val="FFC000"/>
      </a:accent6>
      <a:hlink>
        <a:srgbClr val="00B0F0"/>
      </a:hlink>
      <a:folHlink>
        <a:srgbClr val="AFB2B4"/>
      </a:folHlink>
    </a:clrScheme>
    <a:fontScheme name="自定义 3">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Foundry</Template>
  <TotalTime>0</TotalTime>
  <Words>3805</Words>
  <Application>WPS 演示</Application>
  <PresentationFormat>全屏显示(4:3)</PresentationFormat>
  <Paragraphs>705</Paragraphs>
  <Slides>50</Slides>
  <Notes>28</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50</vt:i4>
      </vt:variant>
    </vt:vector>
  </HeadingPairs>
  <TitlesOfParts>
    <vt:vector size="71" baseType="lpstr">
      <vt:lpstr>Arial</vt:lpstr>
      <vt:lpstr>宋体</vt:lpstr>
      <vt:lpstr>Wingdings</vt:lpstr>
      <vt:lpstr>微软雅黑</vt:lpstr>
      <vt:lpstr>黑体</vt:lpstr>
      <vt:lpstr>幼圆</vt:lpstr>
      <vt:lpstr>华文细黑</vt:lpstr>
      <vt:lpstr>Adobe 黑体 Std R</vt:lpstr>
      <vt:lpstr>Tahoma</vt:lpstr>
      <vt:lpstr>华文新魏</vt:lpstr>
      <vt:lpstr>Times New Roman</vt:lpstr>
      <vt:lpstr>楷体_GB2312</vt:lpstr>
      <vt:lpstr>华文中宋</vt:lpstr>
      <vt:lpstr>Arial</vt:lpstr>
      <vt:lpstr>Verdana</vt:lpstr>
      <vt:lpstr>Calibri</vt:lpstr>
      <vt:lpstr>Wingdings 2</vt:lpstr>
      <vt:lpstr>Wingdings</vt:lpstr>
      <vt:lpstr>PMingLiU</vt:lpstr>
      <vt:lpstr>新宋体</vt:lpstr>
      <vt:lpstr>1_A000120140530A64PPBG</vt:lpstr>
      <vt:lpstr>风水聊天秘法</vt:lpstr>
      <vt:lpstr>风水研究的背景</vt:lpstr>
      <vt:lpstr>好风水需有好命和好德行</vt:lpstr>
      <vt:lpstr>PowerPoint 演示文稿</vt:lpstr>
      <vt:lpstr>風水起源——原始的穴居风水，经验的累积。</vt:lpstr>
      <vt:lpstr>PowerPoint 演示文稿</vt:lpstr>
      <vt:lpstr>PowerPoint 演示文稿</vt:lpstr>
      <vt:lpstr>PowerPoint 演示文稿</vt:lpstr>
      <vt:lpstr>PowerPoint 演示文稿</vt:lpstr>
      <vt:lpstr>PowerPoint 演示文稿</vt:lpstr>
      <vt:lpstr>理法的主要流派</vt:lpstr>
      <vt:lpstr>寻找“财位”所在</vt:lpstr>
      <vt:lpstr>确定和利用财位：明财位</vt:lpstr>
      <vt:lpstr>确定和利用风水财位：流年财位、玄空财位</vt:lpstr>
      <vt:lpstr>八宅法</vt:lpstr>
      <vt:lpstr>PowerPoint 演示文稿</vt:lpstr>
      <vt:lpstr>PowerPoint 演示文稿</vt:lpstr>
      <vt:lpstr>宅命计算法- 公式法</vt:lpstr>
      <vt:lpstr>宅命速算表 </vt:lpstr>
      <vt:lpstr>四吉位和四凶位</vt:lpstr>
      <vt:lpstr>确定和利用风水财位：八宅财位</vt:lpstr>
      <vt:lpstr>PowerPoint 演示文稿</vt:lpstr>
      <vt:lpstr>建筑外环境风水的禁忌</vt:lpstr>
      <vt:lpstr>天斩  和 路冲</vt:lpstr>
      <vt:lpstr>角煞 和 反弓路</vt:lpstr>
      <vt:lpstr>上海高架“反弓煞”造成3死2伤</vt:lpstr>
      <vt:lpstr>98洪灾为何九江受损最大？</vt:lpstr>
      <vt:lpstr>PowerPoint 演示文稿</vt:lpstr>
      <vt:lpstr>道路或水路者为汇聚形</vt:lpstr>
      <vt:lpstr>穿心 和 镰刀</vt:lpstr>
      <vt:lpstr>衙前 和 庙后</vt:lpstr>
      <vt:lpstr>枪煞 和孤峰</vt:lpstr>
      <vt:lpstr> （ 1 ）正对大街胡同（正冲为箭，主伤人） </vt:lpstr>
      <vt:lpstr>  （ 2）高方不远处有高大建筑物（阻挡阳气，阴胜阳衰）</vt:lpstr>
      <vt:lpstr>  （ 3 ）临近庙宇骨灰堂坟场寺院古墓（阴气太盛） </vt:lpstr>
      <vt:lpstr>  （ 4）“U”字楼（U字楼形如亡字，常出人命案件）</vt:lpstr>
      <vt:lpstr>  （ 5 ）两排东西走向的楼房横向连接而连接点又不在同一条直线其相错部分单元 </vt:lpstr>
      <vt:lpstr> （ 6 ）“口”字形的楼（人在井中，不能发福发贵）</vt:lpstr>
      <vt:lpstr>（ 7）“T”字型楼（不能藏风聚气，主贫寒） </vt:lpstr>
      <vt:lpstr> （ 8）“工”字形楼（这种楼难出富贵，主贫） </vt:lpstr>
      <vt:lpstr>（ 9 ）楼前空地窄狭若一条线者不要买（状如一线，财富不入门） </vt:lpstr>
      <vt:lpstr>  （ 1 0）客厅窄狭（客厅窄狭不聚财） </vt:lpstr>
      <vt:lpstr>  （ 11 ）人口少太大的房子（房大人少叫宅克人，也叫“虚”，久居不吉利）</vt:lpstr>
      <vt:lpstr>  （ 1 2）房间买单不买双（《宅书》云：“三间吉，四间少，五间就有一间空”）</vt:lpstr>
      <vt:lpstr>  （ 1 3）透明隔墙的不聚财</vt:lpstr>
      <vt:lpstr>改善命运的秘诀</vt:lpstr>
      <vt:lpstr>PowerPoint 演示文稿</vt:lpstr>
      <vt:lpstr>PowerPoint 演示文稿</vt:lpstr>
      <vt:lpstr>改善命运的秘诀</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招财风水秘法</dc:title>
  <dc:creator>Administrator</dc:creator>
  <cp:lastModifiedBy>Administrator</cp:lastModifiedBy>
  <cp:revision>17</cp:revision>
  <dcterms:created xsi:type="dcterms:W3CDTF">2016-04-27T01:48:00Z</dcterms:created>
  <dcterms:modified xsi:type="dcterms:W3CDTF">2017-04-25T12:34:34Z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