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1472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10658475" cy="1470025"/>
          </a:xfrm>
        </p:spPr>
        <p:txBody>
          <a:bodyPr/>
          <a:lstStyle/>
          <a:p>
            <a:r>
              <a:rPr dirty="0"/>
              <a:t>Automation Testing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9258300" cy="1752600"/>
          </a:xfrm>
        </p:spPr>
        <p:txBody>
          <a:bodyPr/>
          <a:lstStyle/>
          <a:p>
            <a:r>
              <a:rPr dirty="0"/>
              <a:t>Why Automation • Pros &amp; Cons • </a:t>
            </a:r>
            <a:r>
              <a:rPr dirty="0" err="1"/>
              <a:t>Katalon</a:t>
            </a:r>
            <a:r>
              <a:rPr dirty="0"/>
              <a:t> Studio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210207"/>
            <a:ext cx="11083159" cy="1627845"/>
          </a:xfrm>
        </p:spPr>
        <p:txBody>
          <a:bodyPr>
            <a:normAutofit/>
          </a:bodyPr>
          <a:lstStyle/>
          <a:p>
            <a:r>
              <a:rPr dirty="0">
                <a:highlight>
                  <a:srgbClr val="00FFFF"/>
                </a:highlight>
              </a:rPr>
              <a:t>Why Go for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67255"/>
            <a:ext cx="11274426" cy="5816108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pPr>
              <a:spcAft>
                <a:spcPts val="400"/>
              </a:spcAft>
              <a:defRPr sz="1800" b="1"/>
            </a:pPr>
            <a:r>
              <a:rPr dirty="0"/>
              <a:t>1. Increased efficiency and speed of execution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Automated tests run significantly faster than manual ones, allowing more tests to be executed in less time, especially during regression cycles.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2. Improved accuracy and reduced human error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Manual testing can lead to mistakes, especially when performing repetitive tasks. Automation ensures consistent execution every time.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3. Long-term cost savings despite initial investment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Although setting up automation tools and frameworks requires initial effort and cost, they save money in the long run by reducing manual work and speeding up delivery.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4. Wider test coverage for regression and edge cases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Automation allows you to run hundreds of test cases with different inputs, browsers, and configurations, which is often impractical manually</a:t>
            </a:r>
            <a:r>
              <a:rPr lang="en-US" dirty="0"/>
              <a:t>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5. Faster feedback for early bug detection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Tests can be run as soon as code is committed, allowing teams to catch and fix bugs early in the development cycle.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6. Scalable for growing systems and teams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Automation supports parallel testing and integration into CI/CD pipelines, making it easier to scale as applications and teams grow.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7. Critical for Agile and DevOps environments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Agile and DevOps rely on quick, iterative releases. Automation supports this by enabling continuous testing and deployment.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8. Frees up time for exploratory and strategic testing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Testers can focus on complex, high-priority test cases while automation handles repetitive 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969062" cy="1143000"/>
          </a:xfrm>
        </p:spPr>
        <p:txBody>
          <a:bodyPr/>
          <a:lstStyle/>
          <a:p>
            <a:r>
              <a:rPr dirty="0">
                <a:highlight>
                  <a:srgbClr val="00FFFF"/>
                </a:highlight>
              </a:rPr>
              <a:t>Pros of Automation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253" y="956441"/>
            <a:ext cx="9815623" cy="5901560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pPr>
              <a:spcAft>
                <a:spcPts val="400"/>
              </a:spcAft>
              <a:defRPr sz="1800" b="1"/>
            </a:pPr>
            <a:r>
              <a:rPr dirty="0"/>
              <a:t>1. Faster execution of test cases compared to manual testing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Automated scripts run much quicker than human-executed tests, helping to accelerate testing cycles.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2. Reusable test scripts across different builds and platforms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Once written, scripts can be used repeatedly with little to no modification, especially useful for regression tests.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3. Reduces human error, leading to more accurate results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By following a fixed script, automation avoids mistakes common with manual repetition.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4. Increases test coverage including data-driven and edge tests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Automated testing makes it easy to run the same test with multiple data sets or conditions.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5. Cost-effective over long-term due to reduced manual effort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Less need for manual execution and retesting means fewer hours spent, lowering overall project costs.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6. Enables continuous testing in CI/CD pipelines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Automation integrates with CI tools like Jenkins, running tests on every code change.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7. Supports parallel execution across browsers and environments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You can run the same tests on multiple browsers or systems simultaneously.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8. Generates detailed logs and reports for analysis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Automation tools provide insights such as execution time, pass/fail rates, and error details.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85" y="-145776"/>
            <a:ext cx="10904483" cy="1143000"/>
          </a:xfrm>
        </p:spPr>
        <p:txBody>
          <a:bodyPr/>
          <a:lstStyle/>
          <a:p>
            <a:r>
              <a:rPr dirty="0">
                <a:highlight>
                  <a:srgbClr val="00FFFF"/>
                </a:highlight>
              </a:rPr>
              <a:t>Cons of Automation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224"/>
            <a:ext cx="11093669" cy="5708376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pPr>
              <a:spcAft>
                <a:spcPts val="400"/>
              </a:spcAft>
              <a:defRPr sz="1800" b="1"/>
            </a:pPr>
            <a:r>
              <a:rPr dirty="0"/>
              <a:t>1. Requires high initial investment in tools and setup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Setting up frameworks, licenses, and environments takes time and money.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2. Not ideal for exploratory, usability, or UI-based testing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Such testing requires human intuition and creativity that automation can’t replicate.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3. Automation scripts need regular updates for changes in UI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Even minor UI changes can break scripts, requiring ongoing maintenance.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4. Complex setup and scripting can be time-consuming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Advanced scenarios may require experienced automation engineers and time-consuming configurations.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5. Might create a false sense of full test coverage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Teams may overly rely on automation and ignore scenarios not covered by the scripts.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6. Inefficient for rapidly changing features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Frequent changes can render automation scripts outdated quickly.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7. Attempting to automate everything can reduce value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Some areas are best tested manually; trying to automate them may waste resources.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7862" y="-388883"/>
            <a:ext cx="12099488" cy="1806521"/>
          </a:xfrm>
        </p:spPr>
        <p:txBody>
          <a:bodyPr/>
          <a:lstStyle/>
          <a:p>
            <a:r>
              <a:rPr dirty="0">
                <a:highlight>
                  <a:srgbClr val="00FFFF"/>
                </a:highlight>
              </a:rPr>
              <a:t>Pros of </a:t>
            </a:r>
            <a:r>
              <a:rPr dirty="0" err="1">
                <a:highlight>
                  <a:srgbClr val="00FFFF"/>
                </a:highlight>
              </a:rPr>
              <a:t>Katalon</a:t>
            </a:r>
            <a:r>
              <a:rPr dirty="0">
                <a:highlight>
                  <a:srgbClr val="00FFFF"/>
                </a:highlight>
              </a:rPr>
              <a:t>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30622"/>
            <a:ext cx="10410498" cy="6227378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pPr>
              <a:spcAft>
                <a:spcPts val="400"/>
              </a:spcAft>
              <a:defRPr sz="1800" b="1"/>
            </a:pPr>
            <a:r>
              <a:rPr dirty="0"/>
              <a:t>1. Unified platform for web, API, mobile, and desktop testing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No need for separate tools for each platform—</a:t>
            </a:r>
            <a:r>
              <a:rPr dirty="0" err="1"/>
              <a:t>Katalon</a:t>
            </a:r>
            <a:r>
              <a:rPr dirty="0"/>
              <a:t> supports all of them in one place.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2. User-friendly interface for both technical and non-technical users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Drag-and-drop test creation and record-playback features make it accessible.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3. Built-in reporting and analytics features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Generates test execution reports automatically, helping teams quickly analyze results.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4. Supports cross-browser and cross-platform testing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Tests can be run on multiple browsers and operating systems, improving coverage.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5. Easily integrates with CI/CD tools like Jenkins and Git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Out-of-the-box integrations help plug </a:t>
            </a:r>
            <a:r>
              <a:rPr dirty="0" err="1"/>
              <a:t>Katalon</a:t>
            </a:r>
            <a:r>
              <a:rPr dirty="0"/>
              <a:t> into your development pipeline.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6. Comes with a rich set of built-in keywords for automation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Speeds up scripting by using pre-built commands for common actions.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7. Free tier available for small and medium teams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Provides significant functionality without requiring immediate payment.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8. Strong documentation and community support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Active forums and tutorials make learning and troubleshooting easier.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463048" cy="1143000"/>
          </a:xfrm>
        </p:spPr>
        <p:txBody>
          <a:bodyPr/>
          <a:lstStyle/>
          <a:p>
            <a:r>
              <a:rPr dirty="0">
                <a:highlight>
                  <a:srgbClr val="00FFFF"/>
                </a:highlight>
              </a:rPr>
              <a:t>Cons of </a:t>
            </a:r>
            <a:r>
              <a:rPr dirty="0" err="1">
                <a:highlight>
                  <a:srgbClr val="00FFFF"/>
                </a:highlight>
              </a:rPr>
              <a:t>Katalon</a:t>
            </a:r>
            <a:r>
              <a:rPr dirty="0">
                <a:highlight>
                  <a:srgbClr val="00FFFF"/>
                </a:highlight>
              </a:rPr>
              <a:t>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19503"/>
            <a:ext cx="9884979" cy="5838497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pPr>
              <a:spcAft>
                <a:spcPts val="400"/>
              </a:spcAft>
              <a:defRPr sz="1800" b="1"/>
            </a:pPr>
            <a:r>
              <a:rPr dirty="0"/>
              <a:t>1. Can be heavy on system resources during large test executions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Running many test cases at once may slow down lower-end machines.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2. Advanced features are limited to paid plans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Parallel execution, advanced analytics, and other features are behind a paywall.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3. Tightly coupled framework makes migration difficult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Tests written in </a:t>
            </a:r>
            <a:r>
              <a:rPr dirty="0" err="1"/>
              <a:t>Katalon</a:t>
            </a:r>
            <a:r>
              <a:rPr dirty="0"/>
              <a:t> are not easily transferable to other tools.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4. Less flexible than fully open-source code-based frameworks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Advanced customizations are more limited than in Selenium or Appium directly.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5. Script maintenance becomes complex for large applications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As applications grow, keeping scripts updated requires more effort.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6. Groovy scripting language may not be familiar to all testers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Testers used to JavaScript or Python may face a learning curve.</a:t>
            </a:r>
          </a:p>
          <a:p>
            <a:pPr>
              <a:spcAft>
                <a:spcPts val="400"/>
              </a:spcAft>
              <a:defRPr sz="1800" b="1"/>
            </a:pPr>
            <a:r>
              <a:rPr dirty="0"/>
              <a:t>7. Mobile automation setup, especially for iOS, can be challenging</a:t>
            </a:r>
          </a:p>
          <a:p>
            <a:pPr>
              <a:spcAft>
                <a:spcPts val="1000"/>
              </a:spcAft>
              <a:defRPr sz="1600"/>
            </a:pPr>
            <a:r>
              <a:rPr dirty="0"/>
              <a:t>iOS testing requires additional setup, provisioning, and devices, which can complicate testing efforts.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979</Words>
  <Application>Microsoft Office PowerPoint</Application>
  <PresentationFormat>Custom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Automation Testing Overview</vt:lpstr>
      <vt:lpstr>Why Go for Automation</vt:lpstr>
      <vt:lpstr>Pros of Automation Testing</vt:lpstr>
      <vt:lpstr>Cons of Automation Testing</vt:lpstr>
      <vt:lpstr>Pros of Katalon Studio </vt:lpstr>
      <vt:lpstr>Cons of Katalon Studio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 Overview</dc:title>
  <dc:subject/>
  <dc:creator/>
  <cp:keywords/>
  <dc:description>generated using python-pptx</dc:description>
  <cp:lastModifiedBy>W_11</cp:lastModifiedBy>
  <cp:revision>8</cp:revision>
  <dcterms:created xsi:type="dcterms:W3CDTF">2013-01-27T09:14:16Z</dcterms:created>
  <dcterms:modified xsi:type="dcterms:W3CDTF">2025-05-01T11:38:05Z</dcterms:modified>
  <cp:category/>
</cp:coreProperties>
</file>